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97"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Lst>
  <p:sldSz cy="5143500" cx="9144000"/>
  <p:notesSz cx="6858000" cy="9144000"/>
  <p:embeddedFontLst>
    <p:embeddedFont>
      <p:font typeface="Proxima Nova"/>
      <p:regular r:id="rId84"/>
      <p:bold r:id="rId85"/>
      <p:italic r:id="rId86"/>
      <p:boldItalic r:id="rId87"/>
    </p:embeddedFont>
    <p:embeddedFont>
      <p:font typeface="Nunito"/>
      <p:regular r:id="rId88"/>
      <p:bold r:id="rId89"/>
      <p:italic r:id="rId90"/>
      <p:boldItalic r:id="rId91"/>
    </p:embeddedFont>
    <p:embeddedFont>
      <p:font typeface="Poppins"/>
      <p:regular r:id="rId92"/>
      <p:bold r:id="rId93"/>
      <p:italic r:id="rId94"/>
      <p:boldItalic r:id="rId95"/>
    </p:embeddedFont>
    <p:embeddedFont>
      <p:font typeface="Poppins Medium"/>
      <p:regular r:id="rId96"/>
      <p:bold r:id="rId97"/>
      <p:italic r:id="rId98"/>
      <p:boldItalic r:id="rId99"/>
    </p:embeddedFont>
    <p:embeddedFont>
      <p:font typeface="Nunito Sans SemiBold"/>
      <p:regular r:id="rId100"/>
      <p:bold r:id="rId101"/>
      <p:italic r:id="rId102"/>
      <p:boldItalic r:id="rId103"/>
    </p:embeddedFont>
    <p:embeddedFont>
      <p:font typeface="Poppins SemiBold"/>
      <p:regular r:id="rId104"/>
      <p:bold r:id="rId105"/>
      <p:italic r:id="rId106"/>
      <p:boldItalic r:id="rId107"/>
    </p:embeddedFont>
    <p:embeddedFont>
      <p:font typeface="Nunito Sans"/>
      <p:regular r:id="rId108"/>
      <p:bold r:id="rId109"/>
      <p:italic r:id="rId110"/>
      <p:boldItalic r:id="rId111"/>
    </p:embeddedFont>
    <p:embeddedFont>
      <p:font typeface="Questrial"/>
      <p:regular r:id="rId11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246692E-6228-4BB6-A015-9A802C9A26D6}">
  <a:tblStyle styleId="{6246692E-6228-4BB6-A015-9A802C9A26D6}"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C2664F5E-A1B6-4D7E-A8B7-6146FA7E39F8}" styleName="Table_1">
    <a:wholeTbl>
      <a:tcTxStyle>
        <a:font>
          <a:latin typeface="Arial"/>
          <a:ea typeface="Arial"/>
          <a:cs typeface="Arial"/>
        </a:font>
        <a:srgbClr val="000000"/>
      </a:tcTxStyle>
      <a:tcStyle>
        <a:tcBdr>
          <a:left>
            <a:ln cap="flat" cmpd="sng">
              <a:solidFill>
                <a:srgbClr val="000000"/>
              </a:solidFill>
              <a:prstDash val="solid"/>
              <a:round/>
              <a:headEnd len="sm" w="sm" type="none"/>
              <a:tailEnd len="sm" w="sm" type="none"/>
            </a:ln>
          </a:left>
          <a:right>
            <a:ln cap="flat" cmpd="sng">
              <a:solidFill>
                <a:srgbClr val="000000"/>
              </a:solidFill>
              <a:prstDash val="solid"/>
              <a:round/>
              <a:headEnd len="sm" w="sm" type="none"/>
              <a:tailEnd len="sm" w="sm" type="none"/>
            </a:ln>
          </a:right>
          <a:top>
            <a:ln cap="flat" cmpd="sng">
              <a:solidFill>
                <a:srgbClr val="000000"/>
              </a:solidFill>
              <a:prstDash val="solid"/>
              <a:round/>
              <a:headEnd len="sm" w="sm" type="none"/>
              <a:tailEnd len="sm" w="sm" type="none"/>
            </a:ln>
          </a:top>
          <a:bottom>
            <a:ln cap="flat" cmpd="sng">
              <a:solidFill>
                <a:srgbClr val="000000"/>
              </a:solidFill>
              <a:prstDash val="solid"/>
              <a:round/>
              <a:headEnd len="sm" w="sm" type="none"/>
              <a:tailEnd len="sm" w="sm" type="none"/>
            </a:ln>
          </a:bottom>
          <a:insideH>
            <a:ln cap="flat" cmpd="sng">
              <a:solidFill>
                <a:srgbClr val="000000"/>
              </a:solidFill>
              <a:prstDash val="solid"/>
              <a:round/>
              <a:headEnd len="sm" w="sm" type="none"/>
              <a:tailEnd len="sm" w="sm" type="none"/>
            </a:ln>
          </a:insideH>
          <a:insideV>
            <a:ln cap="flat" cmpd="sng">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07" Type="http://schemas.openxmlformats.org/officeDocument/2006/relationships/font" Target="fonts/PoppinsSemiBold-boldItalic.fntdata"/><Relationship Id="rId106" Type="http://schemas.openxmlformats.org/officeDocument/2006/relationships/font" Target="fonts/PoppinsSemiBold-italic.fntdata"/><Relationship Id="rId105" Type="http://schemas.openxmlformats.org/officeDocument/2006/relationships/font" Target="fonts/PoppinsSemiBold-bold.fntdata"/><Relationship Id="rId104" Type="http://schemas.openxmlformats.org/officeDocument/2006/relationships/font" Target="fonts/PoppinsSemiBold-regular.fntdata"/><Relationship Id="rId109" Type="http://schemas.openxmlformats.org/officeDocument/2006/relationships/font" Target="fonts/NunitoSans-bold.fntdata"/><Relationship Id="rId108" Type="http://schemas.openxmlformats.org/officeDocument/2006/relationships/font" Target="fonts/NunitoSans-regular.fntdata"/><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3" Type="http://schemas.openxmlformats.org/officeDocument/2006/relationships/font" Target="fonts/NunitoSansSemiBold-boldItalic.fntdata"/><Relationship Id="rId102" Type="http://schemas.openxmlformats.org/officeDocument/2006/relationships/font" Target="fonts/NunitoSansSemiBold-italic.fntdata"/><Relationship Id="rId101" Type="http://schemas.openxmlformats.org/officeDocument/2006/relationships/font" Target="fonts/NunitoSansSemiBold-bold.fntdata"/><Relationship Id="rId100" Type="http://schemas.openxmlformats.org/officeDocument/2006/relationships/font" Target="fonts/NunitoSansSemiBold-regular.fntdata"/><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95" Type="http://schemas.openxmlformats.org/officeDocument/2006/relationships/font" Target="fonts/Poppins-boldItalic.fntdata"/><Relationship Id="rId94" Type="http://schemas.openxmlformats.org/officeDocument/2006/relationships/font" Target="fonts/Poppins-italic.fntdata"/><Relationship Id="rId97" Type="http://schemas.openxmlformats.org/officeDocument/2006/relationships/font" Target="fonts/PoppinsMedium-bold.fntdata"/><Relationship Id="rId96" Type="http://schemas.openxmlformats.org/officeDocument/2006/relationships/font" Target="fonts/PoppinsMedium-regular.fntdata"/><Relationship Id="rId11" Type="http://schemas.openxmlformats.org/officeDocument/2006/relationships/slide" Target="slides/slide5.xml"/><Relationship Id="rId99" Type="http://schemas.openxmlformats.org/officeDocument/2006/relationships/font" Target="fonts/PoppinsMedium-boldItalic.fntdata"/><Relationship Id="rId10" Type="http://schemas.openxmlformats.org/officeDocument/2006/relationships/slide" Target="slides/slide4.xml"/><Relationship Id="rId98" Type="http://schemas.openxmlformats.org/officeDocument/2006/relationships/font" Target="fonts/PoppinsMedium-italic.fntdata"/><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font" Target="fonts/Nunito-boldItalic.fntdata"/><Relationship Id="rId90" Type="http://schemas.openxmlformats.org/officeDocument/2006/relationships/font" Target="fonts/Nunito-italic.fntdata"/><Relationship Id="rId93" Type="http://schemas.openxmlformats.org/officeDocument/2006/relationships/font" Target="fonts/Poppins-bold.fntdata"/><Relationship Id="rId92" Type="http://schemas.openxmlformats.org/officeDocument/2006/relationships/font" Target="fonts/Poppins-regular.fntdata"/><Relationship Id="rId15" Type="http://schemas.openxmlformats.org/officeDocument/2006/relationships/slide" Target="slides/slide9.xml"/><Relationship Id="rId110" Type="http://schemas.openxmlformats.org/officeDocument/2006/relationships/font" Target="fonts/NunitoSans-italic.fntdata"/><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 Id="rId112" Type="http://schemas.openxmlformats.org/officeDocument/2006/relationships/font" Target="fonts/Questrial-regular.fntdata"/><Relationship Id="rId111" Type="http://schemas.openxmlformats.org/officeDocument/2006/relationships/font" Target="fonts/NunitoSans-boldItalic.fntdata"/><Relationship Id="rId84" Type="http://schemas.openxmlformats.org/officeDocument/2006/relationships/font" Target="fonts/ProximaNova-regular.fntdata"/><Relationship Id="rId83" Type="http://schemas.openxmlformats.org/officeDocument/2006/relationships/slide" Target="slides/slide77.xml"/><Relationship Id="rId86" Type="http://schemas.openxmlformats.org/officeDocument/2006/relationships/font" Target="fonts/ProximaNova-italic.fntdata"/><Relationship Id="rId85" Type="http://schemas.openxmlformats.org/officeDocument/2006/relationships/font" Target="fonts/ProximaNova-bold.fntdata"/><Relationship Id="rId88" Type="http://schemas.openxmlformats.org/officeDocument/2006/relationships/font" Target="fonts/Nunito-regular.fntdata"/><Relationship Id="rId87" Type="http://schemas.openxmlformats.org/officeDocument/2006/relationships/font" Target="fonts/ProximaNova-boldItalic.fntdata"/><Relationship Id="rId89" Type="http://schemas.openxmlformats.org/officeDocument/2006/relationships/font" Target="fonts/Nunito-bold.fntdata"/><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65" Type="http://schemas.openxmlformats.org/officeDocument/2006/relationships/slide" Target="slides/slide59.xml"/><Relationship Id="rId68" Type="http://schemas.openxmlformats.org/officeDocument/2006/relationships/slide" Target="slides/slide62.xml"/><Relationship Id="rId67" Type="http://schemas.openxmlformats.org/officeDocument/2006/relationships/slide" Target="slides/slide61.xml"/><Relationship Id="rId60" Type="http://schemas.openxmlformats.org/officeDocument/2006/relationships/slide" Target="slides/slide54.xml"/><Relationship Id="rId69" Type="http://schemas.openxmlformats.org/officeDocument/2006/relationships/slide" Target="slides/slide6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54" Type="http://schemas.openxmlformats.org/officeDocument/2006/relationships/slide" Target="slides/slide48.xml"/><Relationship Id="rId57" Type="http://schemas.openxmlformats.org/officeDocument/2006/relationships/slide" Target="slides/slide51.xml"/><Relationship Id="rId56" Type="http://schemas.openxmlformats.org/officeDocument/2006/relationships/slide" Target="slides/slide50.xml"/><Relationship Id="rId59" Type="http://schemas.openxmlformats.org/officeDocument/2006/relationships/slide" Target="slides/slide53.xml"/><Relationship Id="rId58"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bp1012.github.io/JOWO-ONTOLLM/" TargetMode="Externa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g36203372fd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8" name="Google Shape;468;g36203372fdf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rgbClr val="222222"/>
                </a:solidFill>
                <a:highlight>
                  <a:srgbClr val="FFFFFF"/>
                </a:highlight>
              </a:rPr>
              <a:t>Title</a:t>
            </a:r>
            <a:r>
              <a:rPr lang="en">
                <a:solidFill>
                  <a:srgbClr val="222222"/>
                </a:solidFill>
                <a:highlight>
                  <a:srgbClr val="FFFFFF"/>
                </a:highlight>
              </a:rPr>
              <a:t>: No Agent is an Island: Building Collaborative AI for Ontology Development</a:t>
            </a:r>
            <a:endParaRPr>
              <a:solidFill>
                <a:srgbClr val="222222"/>
              </a:solidFill>
              <a:highlight>
                <a:srgbClr val="FFFFFF"/>
              </a:highlight>
            </a:endParaRPr>
          </a:p>
          <a:p>
            <a:pPr indent="0" lvl="0" marL="0" rtl="0" algn="l">
              <a:spcBef>
                <a:spcPts val="0"/>
              </a:spcBef>
              <a:spcAft>
                <a:spcPts val="0"/>
              </a:spcAft>
              <a:buClr>
                <a:schemeClr val="dk1"/>
              </a:buClr>
              <a:buSzPts val="1100"/>
              <a:buFont typeface="Arial"/>
              <a:buNone/>
            </a:pPr>
            <a:r>
              <a:t/>
            </a:r>
            <a:endParaRPr>
              <a:solidFill>
                <a:srgbClr val="222222"/>
              </a:solidFill>
              <a:highlight>
                <a:srgbClr val="FFFFFF"/>
              </a:highlight>
            </a:endParaRPr>
          </a:p>
          <a:p>
            <a:pPr indent="0" lvl="0" marL="0" rtl="0" algn="l">
              <a:spcBef>
                <a:spcPts val="0"/>
              </a:spcBef>
              <a:spcAft>
                <a:spcPts val="0"/>
              </a:spcAft>
              <a:buClr>
                <a:schemeClr val="dk1"/>
              </a:buClr>
              <a:buSzPts val="1100"/>
              <a:buFont typeface="Arial"/>
              <a:buNone/>
            </a:pPr>
            <a:r>
              <a:rPr b="1" lang="en">
                <a:solidFill>
                  <a:srgbClr val="222222"/>
                </a:solidFill>
                <a:highlight>
                  <a:srgbClr val="FFFFFF"/>
                </a:highlight>
              </a:rPr>
              <a:t>Abstract</a:t>
            </a:r>
            <a:r>
              <a:rPr lang="en">
                <a:solidFill>
                  <a:srgbClr val="222222"/>
                </a:solidFill>
                <a:highlight>
                  <a:srgbClr val="FFFFFF"/>
                </a:highlight>
              </a:rPr>
              <a:t>: Ontology development is a complex sociotechnological process involving consensus-generation among experts, deep subject matter research, logical representation and reasoning, and rigorous application of engineering principles. It is also highly resource-intensive. So there is naturally interest in applying a variety of AI techniques, from good-old-fashioned AI symbolic methods, to newer large language model (LLM) approaches. After the release of ChatGPT there was an explosion of activity applying LLMs for ontology generation tasks, but these did not translate into meaningful applications in complex domains like the life sciences and biomedicine. This can be explained by a mixture of a lack of trust in generative AI coupled with a misalignment of requirements and capabilities. A newer paradigm of multi-agentic AI offers a more powerful approach that equips the AI with a team of specialists cooperating and using tools to solve complex tasks. For ontology development, these tools include reasoners, literature search tools, ontology exploration and engineering tools, and the ability to communicate through social coding mechanisms such as GitHub. In this talk I will describe experiences in deploying agentic AI systems at scale over a variety of ontology and semantic artefact projects, outlining opportunities and challenges in building, evaluating, and socially integrating agents into ontology development, with a perspective on the future of ontology development in the face of rapid AI developments.</a:t>
            </a:r>
            <a:endParaRPr>
              <a:solidFill>
                <a:srgbClr val="222222"/>
              </a:solidFill>
              <a:highlight>
                <a:srgbClr val="FFFFFF"/>
              </a:highlight>
            </a:endParaRPr>
          </a:p>
          <a:p>
            <a:pPr indent="0" lvl="0" marL="0" rtl="0" algn="l">
              <a:spcBef>
                <a:spcPts val="0"/>
              </a:spcBef>
              <a:spcAft>
                <a:spcPts val="0"/>
              </a:spcAft>
              <a:buNone/>
            </a:pPr>
            <a:r>
              <a:t/>
            </a:r>
            <a:endParaRPr/>
          </a:p>
          <a:p>
            <a:pPr indent="0" lvl="0" marL="0" rtl="0" algn="l">
              <a:spcBef>
                <a:spcPts val="0"/>
              </a:spcBef>
              <a:spcAft>
                <a:spcPts val="0"/>
              </a:spcAft>
              <a:buNone/>
            </a:pPr>
            <a:r>
              <a:rPr lang="en" u="sng">
                <a:solidFill>
                  <a:schemeClr val="hlink"/>
                </a:solidFill>
                <a:hlinkClick r:id="rId2"/>
              </a:rPr>
              <a:t>https://cbp1012.github.io/JOWO-ONTOLLM/</a:t>
            </a:r>
            <a:r>
              <a:rPr lang="en"/>
              <a:t>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5" name="Shape 655"/>
        <p:cNvGrpSpPr/>
        <p:nvPr/>
      </p:nvGrpSpPr>
      <p:grpSpPr>
        <a:xfrm>
          <a:off x="0" y="0"/>
          <a:ext cx="0" cy="0"/>
          <a:chOff x="0" y="0"/>
          <a:chExt cx="0" cy="0"/>
        </a:xfrm>
      </p:grpSpPr>
      <p:sp>
        <p:nvSpPr>
          <p:cNvPr id="656" name="Google Shape;656;g36eda630f22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7" name="Google Shape;657;g36eda630f22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Another good example of this is the idea of content workshops…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hosted workshops to align the representation of epilepsy diseases to ensure that the Mondo epilepsy classification is scientifically accurate, aligns with the current understanding of the disease features, and is maximally useful for the community’s needs. Our two-part workshop brought together clinicians, geneticists and patient advocates, and led to improvement of the representation of epilepsy disease entities in Mondo. To date, five new terms were created, and an additional 18 new terms will be added soon. We reviewed the classification of terms in specific areas including immune epilepsies, genetic epilepsies, generalized epilepsies and epilepsy syndromes. A summary of the workshops as well as recordings are available here.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will host another workshop (Part 3, scheduled on Friday, January 17, 2025, 8–9:50am PT/11–12:50pm ET) to continue the discussions, including epilepsy syndromes, developmental and epileptic encephalopathies, and the representation of hereditary epilepsies. To join, please RSVP here.</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7" name="Shape 677"/>
        <p:cNvGrpSpPr/>
        <p:nvPr/>
      </p:nvGrpSpPr>
      <p:grpSpPr>
        <a:xfrm>
          <a:off x="0" y="0"/>
          <a:ext cx="0" cy="0"/>
          <a:chOff x="0" y="0"/>
          <a:chExt cx="0" cy="0"/>
        </a:xfrm>
      </p:grpSpPr>
      <p:sp>
        <p:nvSpPr>
          <p:cNvPr id="678" name="Google Shape;678;g37c59be619e_0_16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9" name="Google Shape;679;g37c59be619e_0_16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8" name="Shape 698"/>
        <p:cNvGrpSpPr/>
        <p:nvPr/>
      </p:nvGrpSpPr>
      <p:grpSpPr>
        <a:xfrm>
          <a:off x="0" y="0"/>
          <a:ext cx="0" cy="0"/>
          <a:chOff x="0" y="0"/>
          <a:chExt cx="0" cy="0"/>
        </a:xfrm>
      </p:grpSpPr>
      <p:sp>
        <p:nvSpPr>
          <p:cNvPr id="699" name="Google Shape;699;g37c59be619e_0_22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00" name="Google Shape;700;g37c59be619e_0_22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9" name="Shape 739"/>
        <p:cNvGrpSpPr/>
        <p:nvPr/>
      </p:nvGrpSpPr>
      <p:grpSpPr>
        <a:xfrm>
          <a:off x="0" y="0"/>
          <a:ext cx="0" cy="0"/>
          <a:chOff x="0" y="0"/>
          <a:chExt cx="0" cy="0"/>
        </a:xfrm>
      </p:grpSpPr>
      <p:sp>
        <p:nvSpPr>
          <p:cNvPr id="740" name="Google Shape;740;g37c59be619e_0_15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1" name="Google Shape;741;g37c59be619e_0_15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8" name="Shape 748"/>
        <p:cNvGrpSpPr/>
        <p:nvPr/>
      </p:nvGrpSpPr>
      <p:grpSpPr>
        <a:xfrm>
          <a:off x="0" y="0"/>
          <a:ext cx="0" cy="0"/>
          <a:chOff x="0" y="0"/>
          <a:chExt cx="0" cy="0"/>
        </a:xfrm>
      </p:grpSpPr>
      <p:sp>
        <p:nvSpPr>
          <p:cNvPr id="749" name="Google Shape;749;g3783b39d82a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0" name="Google Shape;750;g3783b39d82a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6" name="Shape 756"/>
        <p:cNvGrpSpPr/>
        <p:nvPr/>
      </p:nvGrpSpPr>
      <p:grpSpPr>
        <a:xfrm>
          <a:off x="0" y="0"/>
          <a:ext cx="0" cy="0"/>
          <a:chOff x="0" y="0"/>
          <a:chExt cx="0" cy="0"/>
        </a:xfrm>
      </p:grpSpPr>
      <p:sp>
        <p:nvSpPr>
          <p:cNvPr id="757" name="Google Shape;757;g3783b39d82a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8" name="Google Shape;758;g3783b39d82a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 I mostly want to talk about agentic AI today but to get us on the same page, I will give my own personal view of the history of AI methods, starting with symbolic methods then following some false standards in genAI culminating in agentic AI.</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g37c59be619e_0_23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4" name="Google Shape;774;g37c59be619e_0_23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2" name="Shape 792"/>
        <p:cNvGrpSpPr/>
        <p:nvPr/>
      </p:nvGrpSpPr>
      <p:grpSpPr>
        <a:xfrm>
          <a:off x="0" y="0"/>
          <a:ext cx="0" cy="0"/>
          <a:chOff x="0" y="0"/>
          <a:chExt cx="0" cy="0"/>
        </a:xfrm>
      </p:grpSpPr>
      <p:sp>
        <p:nvSpPr>
          <p:cNvPr id="793" name="Google Shape;793;g37c59be619e_0_4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94" name="Google Shape;794;g37c59be619e_0_4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7" name="Shape 817"/>
        <p:cNvGrpSpPr/>
        <p:nvPr/>
      </p:nvGrpSpPr>
      <p:grpSpPr>
        <a:xfrm>
          <a:off x="0" y="0"/>
          <a:ext cx="0" cy="0"/>
          <a:chOff x="0" y="0"/>
          <a:chExt cx="0" cy="0"/>
        </a:xfrm>
      </p:grpSpPr>
      <p:sp>
        <p:nvSpPr>
          <p:cNvPr id="818" name="Google Shape;818;g36f460123a4_0_10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9" name="Google Shape;819;g36f460123a4_0_10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7" name="Shape 827"/>
        <p:cNvGrpSpPr/>
        <p:nvPr/>
      </p:nvGrpSpPr>
      <p:grpSpPr>
        <a:xfrm>
          <a:off x="0" y="0"/>
          <a:ext cx="0" cy="0"/>
          <a:chOff x="0" y="0"/>
          <a:chExt cx="0" cy="0"/>
        </a:xfrm>
      </p:grpSpPr>
      <p:sp>
        <p:nvSpPr>
          <p:cNvPr id="828" name="Google Shape;828;g37c59be619e_0_8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29" name="Google Shape;829;g37c59be619e_0_89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TODO: logos</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5" name="Shape 475"/>
        <p:cNvGrpSpPr/>
        <p:nvPr/>
      </p:nvGrpSpPr>
      <p:grpSpPr>
        <a:xfrm>
          <a:off x="0" y="0"/>
          <a:ext cx="0" cy="0"/>
          <a:chOff x="0" y="0"/>
          <a:chExt cx="0" cy="0"/>
        </a:xfrm>
      </p:grpSpPr>
      <p:sp>
        <p:nvSpPr>
          <p:cNvPr id="476" name="Google Shape;476;g37c59be619e_0_13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7" name="Google Shape;477;g37c59be619e_0_13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Comparison: Amazon has 600m things.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4" name="Shape 834"/>
        <p:cNvGrpSpPr/>
        <p:nvPr/>
      </p:nvGrpSpPr>
      <p:grpSpPr>
        <a:xfrm>
          <a:off x="0" y="0"/>
          <a:ext cx="0" cy="0"/>
          <a:chOff x="0" y="0"/>
          <a:chExt cx="0" cy="0"/>
        </a:xfrm>
      </p:grpSpPr>
      <p:sp>
        <p:nvSpPr>
          <p:cNvPr id="835" name="Google Shape;835;g37c59be619e_0_8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36" name="Google Shape;836;g37c59be619e_0_89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TODO: consider skipping</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g37c59be619e_0_14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8" name="Google Shape;858;g37c59be619e_0_14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 logos</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1" name="Shape 881"/>
        <p:cNvGrpSpPr/>
        <p:nvPr/>
      </p:nvGrpSpPr>
      <p:grpSpPr>
        <a:xfrm>
          <a:off x="0" y="0"/>
          <a:ext cx="0" cy="0"/>
          <a:chOff x="0" y="0"/>
          <a:chExt cx="0" cy="0"/>
        </a:xfrm>
      </p:grpSpPr>
      <p:sp>
        <p:nvSpPr>
          <p:cNvPr id="882" name="Google Shape;882;g3783b39d82a_0_1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3" name="Google Shape;883;g3783b39d82a_0_1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8" name="Shape 898"/>
        <p:cNvGrpSpPr/>
        <p:nvPr/>
      </p:nvGrpSpPr>
      <p:grpSpPr>
        <a:xfrm>
          <a:off x="0" y="0"/>
          <a:ext cx="0" cy="0"/>
          <a:chOff x="0" y="0"/>
          <a:chExt cx="0" cy="0"/>
        </a:xfrm>
      </p:grpSpPr>
      <p:sp>
        <p:nvSpPr>
          <p:cNvPr id="899" name="Google Shape;899;g36f460123a4_0_6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0" name="Google Shape;900;g36f460123a4_0_6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8" name="Shape 928"/>
        <p:cNvGrpSpPr/>
        <p:nvPr/>
      </p:nvGrpSpPr>
      <p:grpSpPr>
        <a:xfrm>
          <a:off x="0" y="0"/>
          <a:ext cx="0" cy="0"/>
          <a:chOff x="0" y="0"/>
          <a:chExt cx="0" cy="0"/>
        </a:xfrm>
      </p:grpSpPr>
      <p:sp>
        <p:nvSpPr>
          <p:cNvPr id="929" name="Google Shape;929;g36f460123a4_0_4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30" name="Google Shape;930;g36f460123a4_0_4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2" name="Shape 952"/>
        <p:cNvGrpSpPr/>
        <p:nvPr/>
      </p:nvGrpSpPr>
      <p:grpSpPr>
        <a:xfrm>
          <a:off x="0" y="0"/>
          <a:ext cx="0" cy="0"/>
          <a:chOff x="0" y="0"/>
          <a:chExt cx="0" cy="0"/>
        </a:xfrm>
      </p:grpSpPr>
      <p:sp>
        <p:nvSpPr>
          <p:cNvPr id="953" name="Google Shape;953;g37c59be619e_0_23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4" name="Google Shape;954;g37c59be619e_0_23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2" name="Shape 982"/>
        <p:cNvGrpSpPr/>
        <p:nvPr/>
      </p:nvGrpSpPr>
      <p:grpSpPr>
        <a:xfrm>
          <a:off x="0" y="0"/>
          <a:ext cx="0" cy="0"/>
          <a:chOff x="0" y="0"/>
          <a:chExt cx="0" cy="0"/>
        </a:xfrm>
      </p:grpSpPr>
      <p:sp>
        <p:nvSpPr>
          <p:cNvPr id="983" name="Google Shape;983;g37c59be619e_0_22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4" name="Google Shape;984;g37c59be619e_0_22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I am very interested in the question of what happens when AI agents are integrated into these knowledge base processes, at both a social and technical level. I consider this to be a “when” question rather than an “if” question. I want to acknowledge that some of you may be ambivalent to or even hostile to the prospect of applying AI to some or all of these processes. My position is that this is inevitable, and we are better off as a community being as prepared as possible, understanding challenges in an informed and unbiased manner, so we are not caught off guard.</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7" name="Shape 1027"/>
        <p:cNvGrpSpPr/>
        <p:nvPr/>
      </p:nvGrpSpPr>
      <p:grpSpPr>
        <a:xfrm>
          <a:off x="0" y="0"/>
          <a:ext cx="0" cy="0"/>
          <a:chOff x="0" y="0"/>
          <a:chExt cx="0" cy="0"/>
        </a:xfrm>
      </p:grpSpPr>
      <p:sp>
        <p:nvSpPr>
          <p:cNvPr id="1028" name="Google Shape;1028;g36f460123a4_0_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29" name="Google Shape;1029;g36f460123a4_0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5" name="Shape 1035"/>
        <p:cNvGrpSpPr/>
        <p:nvPr/>
      </p:nvGrpSpPr>
      <p:grpSpPr>
        <a:xfrm>
          <a:off x="0" y="0"/>
          <a:ext cx="0" cy="0"/>
          <a:chOff x="0" y="0"/>
          <a:chExt cx="0" cy="0"/>
        </a:xfrm>
      </p:grpSpPr>
      <p:sp>
        <p:nvSpPr>
          <p:cNvPr id="1036" name="Google Shape;1036;g37c59be619e_0_15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7" name="Google Shape;1037;g37c59be619e_0_15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8" name="Shape 1048"/>
        <p:cNvGrpSpPr/>
        <p:nvPr/>
      </p:nvGrpSpPr>
      <p:grpSpPr>
        <a:xfrm>
          <a:off x="0" y="0"/>
          <a:ext cx="0" cy="0"/>
          <a:chOff x="0" y="0"/>
          <a:chExt cx="0" cy="0"/>
        </a:xfrm>
      </p:grpSpPr>
      <p:sp>
        <p:nvSpPr>
          <p:cNvPr id="1049" name="Google Shape;1049;g36f460123a4_0_13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0" name="Google Shape;1050;g36f460123a4_0_138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6" name="Shape 496"/>
        <p:cNvGrpSpPr/>
        <p:nvPr/>
      </p:nvGrpSpPr>
      <p:grpSpPr>
        <a:xfrm>
          <a:off x="0" y="0"/>
          <a:ext cx="0" cy="0"/>
          <a:chOff x="0" y="0"/>
          <a:chExt cx="0" cy="0"/>
        </a:xfrm>
      </p:grpSpPr>
      <p:sp>
        <p:nvSpPr>
          <p:cNvPr id="497" name="Google Shape;497;g36f460123a4_0_8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8" name="Google Shape;498;g36f460123a4_0_8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 Protege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But this knowledge doesn’t arise out of thin air. As we heard from Amos yesterday, there is an extensive process of curation and ontology creation and development that is involved in translating the messy unstructured knowledge and data found in the literature and figures and supplementary tables and incomplete metadata into computative and consistent representations of that knowledge. For shorthand I’ll just be lumping ontology development and curation into the general framework of KR but it’s important to be aware there are similarities and differences</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5" name="Shape 1055"/>
        <p:cNvGrpSpPr/>
        <p:nvPr/>
      </p:nvGrpSpPr>
      <p:grpSpPr>
        <a:xfrm>
          <a:off x="0" y="0"/>
          <a:ext cx="0" cy="0"/>
          <a:chOff x="0" y="0"/>
          <a:chExt cx="0" cy="0"/>
        </a:xfrm>
      </p:grpSpPr>
      <p:sp>
        <p:nvSpPr>
          <p:cNvPr id="1056" name="Google Shape;1056;g3783b39d82a_0_10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7" name="Google Shape;1057;g3783b39d82a_0_10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5" name="Shape 1065"/>
        <p:cNvGrpSpPr/>
        <p:nvPr/>
      </p:nvGrpSpPr>
      <p:grpSpPr>
        <a:xfrm>
          <a:off x="0" y="0"/>
          <a:ext cx="0" cy="0"/>
          <a:chOff x="0" y="0"/>
          <a:chExt cx="0" cy="0"/>
        </a:xfrm>
      </p:grpSpPr>
      <p:sp>
        <p:nvSpPr>
          <p:cNvPr id="1066" name="Google Shape;1066;g370f24f272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7" name="Google Shape;1067;g370f24f272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2" name="Shape 1072"/>
        <p:cNvGrpSpPr/>
        <p:nvPr/>
      </p:nvGrpSpPr>
      <p:grpSpPr>
        <a:xfrm>
          <a:off x="0" y="0"/>
          <a:ext cx="0" cy="0"/>
          <a:chOff x="0" y="0"/>
          <a:chExt cx="0" cy="0"/>
        </a:xfrm>
      </p:grpSpPr>
      <p:sp>
        <p:nvSpPr>
          <p:cNvPr id="1073" name="Google Shape;1073;g3783b39d82a_0_10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4" name="Google Shape;1074;g3783b39d82a_0_10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2" name="Shape 1082"/>
        <p:cNvGrpSpPr/>
        <p:nvPr/>
      </p:nvGrpSpPr>
      <p:grpSpPr>
        <a:xfrm>
          <a:off x="0" y="0"/>
          <a:ext cx="0" cy="0"/>
          <a:chOff x="0" y="0"/>
          <a:chExt cx="0" cy="0"/>
        </a:xfrm>
      </p:grpSpPr>
      <p:sp>
        <p:nvSpPr>
          <p:cNvPr id="1083" name="Google Shape;1083;g36f460123a4_0_14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4" name="Google Shape;1084;g36f460123a4_0_14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0" name="Shape 1090"/>
        <p:cNvGrpSpPr/>
        <p:nvPr/>
      </p:nvGrpSpPr>
      <p:grpSpPr>
        <a:xfrm>
          <a:off x="0" y="0"/>
          <a:ext cx="0" cy="0"/>
          <a:chOff x="0" y="0"/>
          <a:chExt cx="0" cy="0"/>
        </a:xfrm>
      </p:grpSpPr>
      <p:sp>
        <p:nvSpPr>
          <p:cNvPr id="1091" name="Google Shape;1091;g3783b39d82a_0_10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2" name="Google Shape;1092;g3783b39d82a_0_10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0" name="Shape 1100"/>
        <p:cNvGrpSpPr/>
        <p:nvPr/>
      </p:nvGrpSpPr>
      <p:grpSpPr>
        <a:xfrm>
          <a:off x="0" y="0"/>
          <a:ext cx="0" cy="0"/>
          <a:chOff x="0" y="0"/>
          <a:chExt cx="0" cy="0"/>
        </a:xfrm>
      </p:grpSpPr>
      <p:sp>
        <p:nvSpPr>
          <p:cNvPr id="1101" name="Google Shape;1101;g36f460123a4_0_13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2" name="Google Shape;1102;g36f460123a4_0_13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1" name="Shape 1111"/>
        <p:cNvGrpSpPr/>
        <p:nvPr/>
      </p:nvGrpSpPr>
      <p:grpSpPr>
        <a:xfrm>
          <a:off x="0" y="0"/>
          <a:ext cx="0" cy="0"/>
          <a:chOff x="0" y="0"/>
          <a:chExt cx="0" cy="0"/>
        </a:xfrm>
      </p:grpSpPr>
      <p:sp>
        <p:nvSpPr>
          <p:cNvPr id="1112" name="Google Shape;1112;g37c59be619e_0_15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13" name="Google Shape;1113;g37c59be619e_0_15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 dragon-ai-agent</a:t>
            </a:r>
            <a:endParaRPr/>
          </a:p>
          <a:p>
            <a:pPr indent="0" lvl="0" marL="0" rtl="0" algn="l">
              <a:spcBef>
                <a:spcPts val="0"/>
              </a:spcBef>
              <a:spcAft>
                <a:spcPts val="0"/>
              </a:spcAft>
              <a:buNone/>
            </a:pPr>
            <a:r>
              <a:rPr lang="en"/>
              <a:t>TODO: consider framing as two invocation patterns</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9" name="Shape 1119"/>
        <p:cNvGrpSpPr/>
        <p:nvPr/>
      </p:nvGrpSpPr>
      <p:grpSpPr>
        <a:xfrm>
          <a:off x="0" y="0"/>
          <a:ext cx="0" cy="0"/>
          <a:chOff x="0" y="0"/>
          <a:chExt cx="0" cy="0"/>
        </a:xfrm>
      </p:grpSpPr>
      <p:sp>
        <p:nvSpPr>
          <p:cNvPr id="1120" name="Google Shape;1120;g37c59be619e_0_16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1" name="Google Shape;1121;g37c59be619e_0_16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5" name="Shape 1125"/>
        <p:cNvGrpSpPr/>
        <p:nvPr/>
      </p:nvGrpSpPr>
      <p:grpSpPr>
        <a:xfrm>
          <a:off x="0" y="0"/>
          <a:ext cx="0" cy="0"/>
          <a:chOff x="0" y="0"/>
          <a:chExt cx="0" cy="0"/>
        </a:xfrm>
      </p:grpSpPr>
      <p:sp>
        <p:nvSpPr>
          <p:cNvPr id="1126" name="Google Shape;1126;g37c59be619e_0_15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7" name="Google Shape;1127;g37c59be619e_0_15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2" name="Shape 1142"/>
        <p:cNvGrpSpPr/>
        <p:nvPr/>
      </p:nvGrpSpPr>
      <p:grpSpPr>
        <a:xfrm>
          <a:off x="0" y="0"/>
          <a:ext cx="0" cy="0"/>
          <a:chOff x="0" y="0"/>
          <a:chExt cx="0" cy="0"/>
        </a:xfrm>
      </p:grpSpPr>
      <p:sp>
        <p:nvSpPr>
          <p:cNvPr id="1143" name="Google Shape;1143;g3783b39d82a_0_6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44" name="Google Shape;1144;g3783b39d82a_0_6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g36f460123a4_0_9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6" name="Google Shape;516;g36f460123a4_0_9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 emphasize not only connectedness of ontologies, but of PEOPLE</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t>
            </a:r>
            <a:endParaRPr/>
          </a:p>
          <a:p>
            <a:pPr indent="0" lvl="0" marL="0" rtl="0" algn="l">
              <a:spcBef>
                <a:spcPts val="0"/>
              </a:spcBef>
              <a:spcAft>
                <a:spcPts val="0"/>
              </a:spcAft>
              <a:buNone/>
            </a:pPr>
            <a:r>
              <a:rPr lang="en"/>
              <a:t>And in fact this is often what happens when people make knowledge graph representations. Many people may not be aware that ontologies already form rich KG-like structures, with rich connections between named entities, and it’s common to merge these into KGs, as is the case with this section of the Monarch KG here, which shows how to traverse from a disease to genetic etiology, phenotypes, cell types, drugs, mutations, and so on</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2" name="Shape 1152"/>
        <p:cNvGrpSpPr/>
        <p:nvPr/>
      </p:nvGrpSpPr>
      <p:grpSpPr>
        <a:xfrm>
          <a:off x="0" y="0"/>
          <a:ext cx="0" cy="0"/>
          <a:chOff x="0" y="0"/>
          <a:chExt cx="0" cy="0"/>
        </a:xfrm>
      </p:grpSpPr>
      <p:sp>
        <p:nvSpPr>
          <p:cNvPr id="1153" name="Google Shape;1153;g3783b39d82a_0_6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4" name="Google Shape;1154;g3783b39d82a_0_6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9" name="Shape 1159"/>
        <p:cNvGrpSpPr/>
        <p:nvPr/>
      </p:nvGrpSpPr>
      <p:grpSpPr>
        <a:xfrm>
          <a:off x="0" y="0"/>
          <a:ext cx="0" cy="0"/>
          <a:chOff x="0" y="0"/>
          <a:chExt cx="0" cy="0"/>
        </a:xfrm>
      </p:grpSpPr>
      <p:sp>
        <p:nvSpPr>
          <p:cNvPr id="1160" name="Google Shape;1160;g3783b39d82a_0_6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1" name="Google Shape;1161;g3783b39d82a_0_6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 date of first pull</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5" name="Shape 1195"/>
        <p:cNvGrpSpPr/>
        <p:nvPr/>
      </p:nvGrpSpPr>
      <p:grpSpPr>
        <a:xfrm>
          <a:off x="0" y="0"/>
          <a:ext cx="0" cy="0"/>
          <a:chOff x="0" y="0"/>
          <a:chExt cx="0" cy="0"/>
        </a:xfrm>
      </p:grpSpPr>
      <p:sp>
        <p:nvSpPr>
          <p:cNvPr id="1196" name="Google Shape;1196;g3783b39d82a_0_6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7" name="Google Shape;1197;g3783b39d82a_0_6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5" name="Shape 1215"/>
        <p:cNvGrpSpPr/>
        <p:nvPr/>
      </p:nvGrpSpPr>
      <p:grpSpPr>
        <a:xfrm>
          <a:off x="0" y="0"/>
          <a:ext cx="0" cy="0"/>
          <a:chOff x="0" y="0"/>
          <a:chExt cx="0" cy="0"/>
        </a:xfrm>
      </p:grpSpPr>
      <p:sp>
        <p:nvSpPr>
          <p:cNvPr id="1216" name="Google Shape;1216;g3783b39d82a_0_7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7" name="Google Shape;1217;g3783b39d82a_0_7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 tasks</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1" name="Shape 1221"/>
        <p:cNvGrpSpPr/>
        <p:nvPr/>
      </p:nvGrpSpPr>
      <p:grpSpPr>
        <a:xfrm>
          <a:off x="0" y="0"/>
          <a:ext cx="0" cy="0"/>
          <a:chOff x="0" y="0"/>
          <a:chExt cx="0" cy="0"/>
        </a:xfrm>
      </p:grpSpPr>
      <p:sp>
        <p:nvSpPr>
          <p:cNvPr id="1222" name="Google Shape;1222;g3783b39d82a_0_8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3" name="Google Shape;1223;g3783b39d82a_0_8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 tasks</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2" name="Shape 1232"/>
        <p:cNvGrpSpPr/>
        <p:nvPr/>
      </p:nvGrpSpPr>
      <p:grpSpPr>
        <a:xfrm>
          <a:off x="0" y="0"/>
          <a:ext cx="0" cy="0"/>
          <a:chOff x="0" y="0"/>
          <a:chExt cx="0" cy="0"/>
        </a:xfrm>
      </p:grpSpPr>
      <p:sp>
        <p:nvSpPr>
          <p:cNvPr id="1233" name="Google Shape;1233;g3783b39d82a_0_8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34" name="Google Shape;1234;g3783b39d82a_0_8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8" name="Shape 1238"/>
        <p:cNvGrpSpPr/>
        <p:nvPr/>
      </p:nvGrpSpPr>
      <p:grpSpPr>
        <a:xfrm>
          <a:off x="0" y="0"/>
          <a:ext cx="0" cy="0"/>
          <a:chOff x="0" y="0"/>
          <a:chExt cx="0" cy="0"/>
        </a:xfrm>
      </p:grpSpPr>
      <p:sp>
        <p:nvSpPr>
          <p:cNvPr id="1239" name="Google Shape;1239;g37c59be619e_0_14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40" name="Google Shape;1240;g37c59be619e_0_149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TODO - move to end?</a:t>
            </a:r>
            <a:endParaRPr/>
          </a:p>
          <a:p>
            <a:pPr indent="0" lvl="0" marL="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rPr lang="en"/>
              <a:t>Genomics researchers have been releasing a large number of foundational models and deep learning models for genomes and proteins. The creation of these involve semi-supervised pre-training on massive amounts of sequence data, where the models learn the general patterns and grammar of genomes and proteins. But effectively applying these models needs high quality labeled data. An example of this is the new AlphaGenome model from deepmind which allows for granular cell type and tissue specific prediction of genome-level activity. I want to credit the AlphaGenome developers for being very clear in how they make use of ontologies like CL, UBERON, and EFO in both training, but also as parameters it inference time, allowing you to plug in a an ontology term and get predictions for that tissue or cell</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0" name="Shape 1250"/>
        <p:cNvGrpSpPr/>
        <p:nvPr/>
      </p:nvGrpSpPr>
      <p:grpSpPr>
        <a:xfrm>
          <a:off x="0" y="0"/>
          <a:ext cx="0" cy="0"/>
          <a:chOff x="0" y="0"/>
          <a:chExt cx="0" cy="0"/>
        </a:xfrm>
      </p:grpSpPr>
      <p:sp>
        <p:nvSpPr>
          <p:cNvPr id="1251" name="Google Shape;1251;g37c59be619e_0_23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52" name="Google Shape;1252;g37c59be619e_0_23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I am very interested in the question of what happens when AI agents are integrated into these knowledge base processes, at both a social and technical level. I consider this to be a “when” question rather than an “if” question. I want to acknowledge that some of you may be ambivalent to or even hostile to the prospect of applying AI to some or all of these processes. My position is that this is inevitable, and we are better off as a community being as prepared as possible, understanding challenges in an informed and unbiased manner, so we are not caught off guard.</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7" name="Shape 1257"/>
        <p:cNvGrpSpPr/>
        <p:nvPr/>
      </p:nvGrpSpPr>
      <p:grpSpPr>
        <a:xfrm>
          <a:off x="0" y="0"/>
          <a:ext cx="0" cy="0"/>
          <a:chOff x="0" y="0"/>
          <a:chExt cx="0" cy="0"/>
        </a:xfrm>
      </p:grpSpPr>
      <p:sp>
        <p:nvSpPr>
          <p:cNvPr id="1258" name="Google Shape;1258;g36203372fdf_0_11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9" name="Google Shape;1259;g36203372fdf_0_11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2" name="Shape 1272"/>
        <p:cNvGrpSpPr/>
        <p:nvPr/>
      </p:nvGrpSpPr>
      <p:grpSpPr>
        <a:xfrm>
          <a:off x="0" y="0"/>
          <a:ext cx="0" cy="0"/>
          <a:chOff x="0" y="0"/>
          <a:chExt cx="0" cy="0"/>
        </a:xfrm>
      </p:grpSpPr>
      <p:sp>
        <p:nvSpPr>
          <p:cNvPr id="1273" name="Google Shape;1273;g37c59be619e_0_2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74" name="Google Shape;1274;g37c59be619e_0_2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 tasks</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1" name="Shape 561"/>
        <p:cNvGrpSpPr/>
        <p:nvPr/>
      </p:nvGrpSpPr>
      <p:grpSpPr>
        <a:xfrm>
          <a:off x="0" y="0"/>
          <a:ext cx="0" cy="0"/>
          <a:chOff x="0" y="0"/>
          <a:chExt cx="0" cy="0"/>
        </a:xfrm>
      </p:grpSpPr>
      <p:sp>
        <p:nvSpPr>
          <p:cNvPr id="562" name="Google Shape;562;g36eda630f22_0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3" name="Google Shape;563;g36eda630f22_0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 also want to point out something really important there is a big disconnect between what most people - even those generally knowledgeable about the field - think we do in KR compared to what it is we actually do. It might seem that KR is a purely incremental process, gradually adding to our global knowledge base one fact at a time, in a somewhat isolated fashion. And sometimes it is like that. But for the KBs I work on, this is a woefully incomplete picture. It’s like thinking developing a piece of software is monotonically adding features. In fact there is a huge amount involved, requiring both extensive domain knowledge as well as KR expertise. I’ll give some examples…</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8" name="Shape 1278"/>
        <p:cNvGrpSpPr/>
        <p:nvPr/>
      </p:nvGrpSpPr>
      <p:grpSpPr>
        <a:xfrm>
          <a:off x="0" y="0"/>
          <a:ext cx="0" cy="0"/>
          <a:chOff x="0" y="0"/>
          <a:chExt cx="0" cy="0"/>
        </a:xfrm>
      </p:grpSpPr>
      <p:sp>
        <p:nvSpPr>
          <p:cNvPr id="1279" name="Google Shape;1279;g3783b39d82a_0_10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0" name="Google Shape;1280;g3783b39d82a_0_10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8" name="Shape 1288"/>
        <p:cNvGrpSpPr/>
        <p:nvPr/>
      </p:nvGrpSpPr>
      <p:grpSpPr>
        <a:xfrm>
          <a:off x="0" y="0"/>
          <a:ext cx="0" cy="0"/>
          <a:chOff x="0" y="0"/>
          <a:chExt cx="0" cy="0"/>
        </a:xfrm>
      </p:grpSpPr>
      <p:sp>
        <p:nvSpPr>
          <p:cNvPr id="1289" name="Google Shape;1289;g3783b39d82a_0_108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0" name="Google Shape;1290;g3783b39d82a_0_108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9" name="Shape 1299"/>
        <p:cNvGrpSpPr/>
        <p:nvPr/>
      </p:nvGrpSpPr>
      <p:grpSpPr>
        <a:xfrm>
          <a:off x="0" y="0"/>
          <a:ext cx="0" cy="0"/>
          <a:chOff x="0" y="0"/>
          <a:chExt cx="0" cy="0"/>
        </a:xfrm>
      </p:grpSpPr>
      <p:sp>
        <p:nvSpPr>
          <p:cNvPr id="1300" name="Google Shape;1300;g3783b39d82a_0_10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01" name="Google Shape;1301;g3783b39d82a_0_10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0" name="Shape 1310"/>
        <p:cNvGrpSpPr/>
        <p:nvPr/>
      </p:nvGrpSpPr>
      <p:grpSpPr>
        <a:xfrm>
          <a:off x="0" y="0"/>
          <a:ext cx="0" cy="0"/>
          <a:chOff x="0" y="0"/>
          <a:chExt cx="0" cy="0"/>
        </a:xfrm>
      </p:grpSpPr>
      <p:sp>
        <p:nvSpPr>
          <p:cNvPr id="1311" name="Google Shape;1311;g3783b39d82a_0_1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2" name="Google Shape;1312;g3783b39d82a_0_1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1" name="Shape 1321"/>
        <p:cNvGrpSpPr/>
        <p:nvPr/>
      </p:nvGrpSpPr>
      <p:grpSpPr>
        <a:xfrm>
          <a:off x="0" y="0"/>
          <a:ext cx="0" cy="0"/>
          <a:chOff x="0" y="0"/>
          <a:chExt cx="0" cy="0"/>
        </a:xfrm>
      </p:grpSpPr>
      <p:sp>
        <p:nvSpPr>
          <p:cNvPr id="1322" name="Google Shape;1322;g3783b39d82a_0_11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23" name="Google Shape;1323;g3783b39d82a_0_11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3" name="Shape 1333"/>
        <p:cNvGrpSpPr/>
        <p:nvPr/>
      </p:nvGrpSpPr>
      <p:grpSpPr>
        <a:xfrm>
          <a:off x="0" y="0"/>
          <a:ext cx="0" cy="0"/>
          <a:chOff x="0" y="0"/>
          <a:chExt cx="0" cy="0"/>
        </a:xfrm>
      </p:grpSpPr>
      <p:sp>
        <p:nvSpPr>
          <p:cNvPr id="1334" name="Google Shape;1334;g3783b39d82a_0_11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5" name="Google Shape;1335;g3783b39d82a_0_11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5" name="Shape 1345"/>
        <p:cNvGrpSpPr/>
        <p:nvPr/>
      </p:nvGrpSpPr>
      <p:grpSpPr>
        <a:xfrm>
          <a:off x="0" y="0"/>
          <a:ext cx="0" cy="0"/>
          <a:chOff x="0" y="0"/>
          <a:chExt cx="0" cy="0"/>
        </a:xfrm>
      </p:grpSpPr>
      <p:sp>
        <p:nvSpPr>
          <p:cNvPr id="1346" name="Google Shape;1346;g3783b39d82a_0_11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7" name="Google Shape;1347;g3783b39d82a_0_1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6" name="Shape 1356"/>
        <p:cNvGrpSpPr/>
        <p:nvPr/>
      </p:nvGrpSpPr>
      <p:grpSpPr>
        <a:xfrm>
          <a:off x="0" y="0"/>
          <a:ext cx="0" cy="0"/>
          <a:chOff x="0" y="0"/>
          <a:chExt cx="0" cy="0"/>
        </a:xfrm>
      </p:grpSpPr>
      <p:sp>
        <p:nvSpPr>
          <p:cNvPr id="1357" name="Google Shape;1357;g3783b39d82a_0_1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8" name="Google Shape;1358;g3783b39d82a_0_1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8" name="Shape 1368"/>
        <p:cNvGrpSpPr/>
        <p:nvPr/>
      </p:nvGrpSpPr>
      <p:grpSpPr>
        <a:xfrm>
          <a:off x="0" y="0"/>
          <a:ext cx="0" cy="0"/>
          <a:chOff x="0" y="0"/>
          <a:chExt cx="0" cy="0"/>
        </a:xfrm>
      </p:grpSpPr>
      <p:sp>
        <p:nvSpPr>
          <p:cNvPr id="1369" name="Google Shape;1369;g3783b39d82a_0_11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0" name="Google Shape;1370;g3783b39d82a_0_11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3" name="Shape 1383"/>
        <p:cNvGrpSpPr/>
        <p:nvPr/>
      </p:nvGrpSpPr>
      <p:grpSpPr>
        <a:xfrm>
          <a:off x="0" y="0"/>
          <a:ext cx="0" cy="0"/>
          <a:chOff x="0" y="0"/>
          <a:chExt cx="0" cy="0"/>
        </a:xfrm>
      </p:grpSpPr>
      <p:sp>
        <p:nvSpPr>
          <p:cNvPr id="1384" name="Google Shape;1384;g36f460123a4_0_18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5" name="Google Shape;1385;g36f460123a4_0_18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idea can also be seen in the Exomiser tool which integrates genomic and phenomic information to provide genetic diagnoses for rare diseases. Using semantic connections between observed phenotype terms and ones known to be implicated in the disease we can create an explainable score that can be used to guide prioritization</a:t>
            </a:r>
            <a:endParaRPr/>
          </a:p>
          <a:p>
            <a:pPr indent="0" lvl="0" marL="0" rtl="0" algn="l">
              <a:spcBef>
                <a:spcPts val="0"/>
              </a:spcBef>
              <a:spcAft>
                <a:spcPts val="0"/>
              </a:spcAft>
              <a:buNone/>
            </a:pPr>
            <a:r>
              <a:rPr lang="en"/>
              <a:t>TODO: include figure</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g3783b39d82a_0_10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5" name="Google Shape;575;g3783b39d82a_0_10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 also want to point out something really important there is a big disconnect between what most people - even those generally knowledgeable about the field - think we do in KR compared to what it is we actually do. It might seem that KR is a purely incremental process, gradually adding to our global knowledge base one fact at a time, in a somewhat isolated fashion. And sometimes it is like that. But for the KBs I work on, this is a woefully incomplete picture. It’s like thinking developing a piece of software is monotonically adding features. In fact there is a huge amount involved, requiring both extensive domain knowledge as well as KR expertise. I’ll give some examples…</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5" name="Shape 1395"/>
        <p:cNvGrpSpPr/>
        <p:nvPr/>
      </p:nvGrpSpPr>
      <p:grpSpPr>
        <a:xfrm>
          <a:off x="0" y="0"/>
          <a:ext cx="0" cy="0"/>
          <a:chOff x="0" y="0"/>
          <a:chExt cx="0" cy="0"/>
        </a:xfrm>
      </p:grpSpPr>
      <p:sp>
        <p:nvSpPr>
          <p:cNvPr id="1396" name="Google Shape;1396;g36f460123a4_0_2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7" name="Google Shape;1397;g36f460123a4_0_2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TODO: OBO Academy</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1" name="Shape 1401"/>
        <p:cNvGrpSpPr/>
        <p:nvPr/>
      </p:nvGrpSpPr>
      <p:grpSpPr>
        <a:xfrm>
          <a:off x="0" y="0"/>
          <a:ext cx="0" cy="0"/>
          <a:chOff x="0" y="0"/>
          <a:chExt cx="0" cy="0"/>
        </a:xfrm>
      </p:grpSpPr>
      <p:sp>
        <p:nvSpPr>
          <p:cNvPr id="1402" name="Google Shape;1402;g36f460123a4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3" name="Google Shape;1403;g36f460123a4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6" name="Shape 1416"/>
        <p:cNvGrpSpPr/>
        <p:nvPr/>
      </p:nvGrpSpPr>
      <p:grpSpPr>
        <a:xfrm>
          <a:off x="0" y="0"/>
          <a:ext cx="0" cy="0"/>
          <a:chOff x="0" y="0"/>
          <a:chExt cx="0" cy="0"/>
        </a:xfrm>
      </p:grpSpPr>
      <p:sp>
        <p:nvSpPr>
          <p:cNvPr id="1417" name="Google Shape;1417;g36f460123a4_0_2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8" name="Google Shape;1418;g36f460123a4_0_2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1" name="Shape 1421"/>
        <p:cNvGrpSpPr/>
        <p:nvPr/>
      </p:nvGrpSpPr>
      <p:grpSpPr>
        <a:xfrm>
          <a:off x="0" y="0"/>
          <a:ext cx="0" cy="0"/>
          <a:chOff x="0" y="0"/>
          <a:chExt cx="0" cy="0"/>
        </a:xfrm>
      </p:grpSpPr>
      <p:sp>
        <p:nvSpPr>
          <p:cNvPr id="1422" name="Google Shape;1422;g36f460123a4_0_2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3" name="Google Shape;1423;g36f460123a4_0_2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8" name="Shape 1438"/>
        <p:cNvGrpSpPr/>
        <p:nvPr/>
      </p:nvGrpSpPr>
      <p:grpSpPr>
        <a:xfrm>
          <a:off x="0" y="0"/>
          <a:ext cx="0" cy="0"/>
          <a:chOff x="0" y="0"/>
          <a:chExt cx="0" cy="0"/>
        </a:xfrm>
      </p:grpSpPr>
      <p:sp>
        <p:nvSpPr>
          <p:cNvPr id="1439" name="Google Shape;1439;g36f460123a4_0_16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0" name="Google Shape;1440;g36f460123a4_0_16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9" name="Shape 1479"/>
        <p:cNvGrpSpPr/>
        <p:nvPr/>
      </p:nvGrpSpPr>
      <p:grpSpPr>
        <a:xfrm>
          <a:off x="0" y="0"/>
          <a:ext cx="0" cy="0"/>
          <a:chOff x="0" y="0"/>
          <a:chExt cx="0" cy="0"/>
        </a:xfrm>
      </p:grpSpPr>
      <p:sp>
        <p:nvSpPr>
          <p:cNvPr id="1480" name="Google Shape;1480;g36f460123a4_0_16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81" name="Google Shape;1481;g36f460123a4_0_16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 am very interested in the question of what happens when AI agents are integrated into these knowledge base processes, at both a social and technical level. I consider this to be a “when” question rather than an “if” question. I want to acknowledge that some of you may be ambivalent to or even hostile to the prospect of applying AI to some or all of these processes. My position is that this is inevitable, and we are better off as a community being as prepared as possible, understanding challenges in an informed and unbiased manner, so we are not caught off guard.</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4" name="Shape 1524"/>
        <p:cNvGrpSpPr/>
        <p:nvPr/>
      </p:nvGrpSpPr>
      <p:grpSpPr>
        <a:xfrm>
          <a:off x="0" y="0"/>
          <a:ext cx="0" cy="0"/>
          <a:chOff x="0" y="0"/>
          <a:chExt cx="0" cy="0"/>
        </a:xfrm>
      </p:grpSpPr>
      <p:sp>
        <p:nvSpPr>
          <p:cNvPr id="1525" name="Google Shape;1525;g36f460123a4_0_7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6" name="Google Shape;1526;g36f460123a4_0_7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4" name="Shape 1544"/>
        <p:cNvGrpSpPr/>
        <p:nvPr/>
      </p:nvGrpSpPr>
      <p:grpSpPr>
        <a:xfrm>
          <a:off x="0" y="0"/>
          <a:ext cx="0" cy="0"/>
          <a:chOff x="0" y="0"/>
          <a:chExt cx="0" cy="0"/>
        </a:xfrm>
      </p:grpSpPr>
      <p:sp>
        <p:nvSpPr>
          <p:cNvPr id="1545" name="Google Shape;1545;g36f460123a4_0_18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46" name="Google Shape;1546;g36f460123a4_0_18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Another example is the explosion of deep learning approaches to function prediction, including DeepGO-SE, which makes use of rich KR structures in the GO as well as gene function annotations</a:t>
            </a:r>
            <a:endParaRPr/>
          </a:p>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4" name="Shape 1554"/>
        <p:cNvGrpSpPr/>
        <p:nvPr/>
      </p:nvGrpSpPr>
      <p:grpSpPr>
        <a:xfrm>
          <a:off x="0" y="0"/>
          <a:ext cx="0" cy="0"/>
          <a:chOff x="0" y="0"/>
          <a:chExt cx="0" cy="0"/>
        </a:xfrm>
      </p:grpSpPr>
      <p:sp>
        <p:nvSpPr>
          <p:cNvPr id="1555" name="Google Shape;1555;g36f460123a4_0_18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56" name="Google Shape;1556;g36f460123a4_0_18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 with that overview of the KR process, let’s look at how AI will impact KBs. Overall there are many ways in which AI and in particular agentic AI will play a major role but I’ll focus on the KR part of this</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5" name="Shape 1565"/>
        <p:cNvGrpSpPr/>
        <p:nvPr/>
      </p:nvGrpSpPr>
      <p:grpSpPr>
        <a:xfrm>
          <a:off x="0" y="0"/>
          <a:ext cx="0" cy="0"/>
          <a:chOff x="0" y="0"/>
          <a:chExt cx="0" cy="0"/>
        </a:xfrm>
      </p:grpSpPr>
      <p:sp>
        <p:nvSpPr>
          <p:cNvPr id="1566" name="Google Shape;1566;g36f460123a4_0_18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7" name="Google Shape;1567;g36f460123a4_0_18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 I mostly want to talk about agentic AI today but to get us on the same page, I will give my own personal view of the history of AI methods, starting with symbolic methods then following some false standards in genAI culminating in agentic AI.</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4" name="Shape 604"/>
        <p:cNvGrpSpPr/>
        <p:nvPr/>
      </p:nvGrpSpPr>
      <p:grpSpPr>
        <a:xfrm>
          <a:off x="0" y="0"/>
          <a:ext cx="0" cy="0"/>
          <a:chOff x="0" y="0"/>
          <a:chExt cx="0" cy="0"/>
        </a:xfrm>
      </p:grpSpPr>
      <p:sp>
        <p:nvSpPr>
          <p:cNvPr id="605" name="Google Shape;605;g36eda630f22_0_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6" name="Google Shape;606;g36eda630f22_0_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Change is a constant with KBs, this figure is from a GO NAR paper illustrating at a high level a reorganization we undertook a few years ago to refactor a branch of the ontology. We very intentionally took the term refactor from the software engineering discourse as it also makes sense here. Most ontologies need to periodically refactor, and this is challenging because it needs to be coupled with migrations and even re-annotating past papers to fit with the new structure, which is higely time consuming</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1" name="Shape 1581"/>
        <p:cNvGrpSpPr/>
        <p:nvPr/>
      </p:nvGrpSpPr>
      <p:grpSpPr>
        <a:xfrm>
          <a:off x="0" y="0"/>
          <a:ext cx="0" cy="0"/>
          <a:chOff x="0" y="0"/>
          <a:chExt cx="0" cy="0"/>
        </a:xfrm>
      </p:grpSpPr>
      <p:sp>
        <p:nvSpPr>
          <p:cNvPr id="1582" name="Google Shape;1582;g36f460123a4_0_18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3" name="Google Shape;1583;g36f460123a4_0_18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Before deep learning became a thing, AI was often associated with earlier symbolic and rule based methods, and there is a rich history of these in knowledge representation, this would be a talk unto itself but the key thing here is that many people might not be aware that these methods are critical for ontology development. These rely on precise axiomatization using the OWL language, and only a certain subset of knowledge can be axiomatized this way</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3" name="Shape 1593"/>
        <p:cNvGrpSpPr/>
        <p:nvPr/>
      </p:nvGrpSpPr>
      <p:grpSpPr>
        <a:xfrm>
          <a:off x="0" y="0"/>
          <a:ext cx="0" cy="0"/>
          <a:chOff x="0" y="0"/>
          <a:chExt cx="0" cy="0"/>
        </a:xfrm>
      </p:grpSpPr>
      <p:sp>
        <p:nvSpPr>
          <p:cNvPr id="1594" name="Google Shape;1594;g36f460123a4_0_18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5" name="Google Shape;1595;g36f460123a4_0_18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Things changed after ChatGPT came out some people got very excited when they discovered ChatGPT could seemingly make ontologies on demand…</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4" name="Shape 1604"/>
        <p:cNvGrpSpPr/>
        <p:nvPr/>
      </p:nvGrpSpPr>
      <p:grpSpPr>
        <a:xfrm>
          <a:off x="0" y="0"/>
          <a:ext cx="0" cy="0"/>
          <a:chOff x="0" y="0"/>
          <a:chExt cx="0" cy="0"/>
        </a:xfrm>
      </p:grpSpPr>
      <p:sp>
        <p:nvSpPr>
          <p:cNvPr id="1605" name="Google Shape;1605;g36f460123a4_0_18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06" name="Google Shape;1606;g36f460123a4_0_18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But this is a dead end, it works fine for small toy examples, but even with newer models with larger context windows this is very limited, it’s not very good for using with existing ontologies, it may be fine for prototyping new branches, but overall it exemplifies what is widely considered to be an *anti-pattern*, namely the LLM-as-Oracle antipattern. This is particularly prone to hallucination</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4" name="Shape 1614"/>
        <p:cNvGrpSpPr/>
        <p:nvPr/>
      </p:nvGrpSpPr>
      <p:grpSpPr>
        <a:xfrm>
          <a:off x="0" y="0"/>
          <a:ext cx="0" cy="0"/>
          <a:chOff x="0" y="0"/>
          <a:chExt cx="0" cy="0"/>
        </a:xfrm>
      </p:grpSpPr>
      <p:sp>
        <p:nvSpPr>
          <p:cNvPr id="1615" name="Google Shape;1615;g36f460123a4_0_18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16" name="Google Shape;1616;g36f460123a4_0_18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Hallucinations can be mitigated somewhat using techniques such as RAG, the basic idea here is that the prompt can be augmented by up to date relevant information from the literature or a knowledge base. This shows a RAG system being used to autocomplete new terms for an ontology, the key advance here is that the model is presented with terms similar to the requested one, so this gives the model a sense of what the ontology looks like</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2" name="Shape 1652"/>
        <p:cNvGrpSpPr/>
        <p:nvPr/>
      </p:nvGrpSpPr>
      <p:grpSpPr>
        <a:xfrm>
          <a:off x="0" y="0"/>
          <a:ext cx="0" cy="0"/>
          <a:chOff x="0" y="0"/>
          <a:chExt cx="0" cy="0"/>
        </a:xfrm>
      </p:grpSpPr>
      <p:sp>
        <p:nvSpPr>
          <p:cNvPr id="1653" name="Google Shape;1653;g36f460123a4_0_19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54" name="Google Shape;1654;g36f460123a4_0_19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 evaluated RAG methods on ontologies, overall this was a promising system for autocomplete, the same way IDEs usually have some kind of simple AI autocomplete. The precision was decent. But one important finding that arose from manual evals was the fact that performance dipped in proportion to the expertise of the evaluator. Many of the evaluators made comments that they felt the AI was trying to hoodwink or gaslight them…</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2" name="Shape 1662"/>
        <p:cNvGrpSpPr/>
        <p:nvPr/>
      </p:nvGrpSpPr>
      <p:grpSpPr>
        <a:xfrm>
          <a:off x="0" y="0"/>
          <a:ext cx="0" cy="0"/>
          <a:chOff x="0" y="0"/>
          <a:chExt cx="0" cy="0"/>
        </a:xfrm>
      </p:grpSpPr>
      <p:sp>
        <p:nvSpPr>
          <p:cNvPr id="1663" name="Google Shape;1663;g36f460123a4_0_19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4" name="Google Shape;1664;g36f460123a4_0_19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But overall the issue with these first generation methods is that the tasks don’t align well with what we actually need help with. Decent autocomplete is not unuseful if it could be integrated with protege, but this would be incremental.</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4" name="Shape 1694"/>
        <p:cNvGrpSpPr/>
        <p:nvPr/>
      </p:nvGrpSpPr>
      <p:grpSpPr>
        <a:xfrm>
          <a:off x="0" y="0"/>
          <a:ext cx="0" cy="0"/>
          <a:chOff x="0" y="0"/>
          <a:chExt cx="0" cy="0"/>
        </a:xfrm>
      </p:grpSpPr>
      <p:sp>
        <p:nvSpPr>
          <p:cNvPr id="1695" name="Google Shape;1695;g36f460123a4_0_4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96" name="Google Shape;1696;g36f460123a4_0_4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2" name="Shape 1702"/>
        <p:cNvGrpSpPr/>
        <p:nvPr/>
      </p:nvGrpSpPr>
      <p:grpSpPr>
        <a:xfrm>
          <a:off x="0" y="0"/>
          <a:ext cx="0" cy="0"/>
          <a:chOff x="0" y="0"/>
          <a:chExt cx="0" cy="0"/>
        </a:xfrm>
      </p:grpSpPr>
      <p:sp>
        <p:nvSpPr>
          <p:cNvPr id="1703" name="Google Shape;1703;g36f460123a4_0_4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04" name="Google Shape;1704;g36f460123a4_0_4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3" name="Shape 613"/>
        <p:cNvGrpSpPr/>
        <p:nvPr/>
      </p:nvGrpSpPr>
      <p:grpSpPr>
        <a:xfrm>
          <a:off x="0" y="0"/>
          <a:ext cx="0" cy="0"/>
          <a:chOff x="0" y="0"/>
          <a:chExt cx="0" cy="0"/>
        </a:xfrm>
      </p:grpSpPr>
      <p:sp>
        <p:nvSpPr>
          <p:cNvPr id="614" name="Google Shape;614;g36d3c03ebec_0_2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5" name="Google Shape;615;g36d3c03ebec_0_2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Another perspective has been beautifully articulated by Janna Hastings and Fabian Neuhaus, who argue convincingly that KR is a not just representing individual facts or papers, but achieving some kind of consensus representation, reconciling different models and world views. Some of my colleagues might push against this, arguing that an ontology’s goal is always to reflect and never to impose a perspectibe, but I’d argue that is limitibng…</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Process-oriented view</a:t>
            </a:r>
            <a:br>
              <a:rPr lang="en"/>
            </a:br>
            <a:r>
              <a:rPr lang="en"/>
              <a:t>Let’s consider an analogy: Assume we have created some AI that is able to predict election results perfectly. Does that mean we could omit the vote and just use the prediction by the AI as election result instead? Obviously not. The reason is that the process of voting is important: it is important for people to have their chance to have their voice heard, even and especially if they are on the losing side. If we were to replace the vote by some predictions by some (supposedly) infallible AI, the ‘election’ would have no legitimacy, because people would not accept the result. The same holds for ontology development. By being involved in the ontology development process, domain experts develop a feeling of ownership. Further, because they are able to participate and shape the result, they are willing to adopt a consensus position, even if that consensus diverges from their original point of view. If one excludes the stakeholders of intended user community, the relevant people will feel disenfranchised and not support the adoption of the ontology. And since an ontology is only successful if it is adopted by its intended community, a participatory development process is essential for the success of the ontology. Thus, even in the theoretical case that an ontology learning tool could generate an ontology of the same quality as a manual development process, the automatic generation of content is by definition not a participatory process. Thus, it would be difficult to gather support for the adoption of that ontology.</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5" name="Shape 645"/>
        <p:cNvGrpSpPr/>
        <p:nvPr/>
      </p:nvGrpSpPr>
      <p:grpSpPr>
        <a:xfrm>
          <a:off x="0" y="0"/>
          <a:ext cx="0" cy="0"/>
          <a:chOff x="0" y="0"/>
          <a:chExt cx="0" cy="0"/>
        </a:xfrm>
      </p:grpSpPr>
      <p:sp>
        <p:nvSpPr>
          <p:cNvPr id="646" name="Google Shape;646;g36eda630f22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7" name="Google Shape;647;g36eda630f22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And in fact if we look at this empirically we can analyze many aspects of the process of ontology development, we can do this quantitatively due to the fact we have been following social coding practice in ontologies driven by our open software colleagues, so we can  look at stats in GitHub and make calculations that show things like the fact that many people are frequently involved with even small or low level decisions, and there is frequently extensive discussion and resolution and consensus reaching involved. And as anyone who has ever attended an ontollogy meeting knows, this is only scratching the surface, KR people like to debate things!</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6.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6.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image" Target="../media/image6.png"/></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blank">
  <p:cSld name="BLANK">
    <p:bg>
      <p:bgPr>
        <a:solidFill>
          <a:schemeClr val="lt1"/>
        </a:solidFill>
      </p:bgPr>
    </p:bg>
    <p:spTree>
      <p:nvGrpSpPr>
        <p:cNvPr id="9" name="Shape 9"/>
        <p:cNvGrpSpPr/>
        <p:nvPr/>
      </p:nvGrpSpPr>
      <p:grpSpPr>
        <a:xfrm>
          <a:off x="0" y="0"/>
          <a:ext cx="0" cy="0"/>
          <a:chOff x="0" y="0"/>
          <a:chExt cx="0" cy="0"/>
        </a:xfrm>
      </p:grpSpPr>
      <p:pic>
        <p:nvPicPr>
          <p:cNvPr id="10" name="Google Shape;10;p2"/>
          <p:cNvPicPr preferRelativeResize="0"/>
          <p:nvPr/>
        </p:nvPicPr>
        <p:blipFill rotWithShape="1">
          <a:blip r:embed="rId2">
            <a:alphaModFix/>
          </a:blip>
          <a:srcRect b="0" l="0" r="49302" t="53791"/>
          <a:stretch/>
        </p:blipFill>
        <p:spPr>
          <a:xfrm>
            <a:off x="6996180" y="-1"/>
            <a:ext cx="2147827" cy="2376699"/>
          </a:xfrm>
          <a:prstGeom prst="rect">
            <a:avLst/>
          </a:prstGeom>
          <a:noFill/>
          <a:ln>
            <a:noFill/>
          </a:ln>
        </p:spPr>
      </p:pic>
      <p:sp>
        <p:nvSpPr>
          <p:cNvPr id="11" name="Google Shape;11;p2"/>
          <p:cNvSpPr/>
          <p:nvPr/>
        </p:nvSpPr>
        <p:spPr>
          <a:xfrm rot="7601886">
            <a:off x="1184700" y="-2992710"/>
            <a:ext cx="11804607" cy="6869923"/>
          </a:xfrm>
          <a:custGeom>
            <a:rect b="b" l="l" r="r" t="t"/>
            <a:pathLst>
              <a:path extrusionOk="0" h="19489" w="33488">
                <a:moveTo>
                  <a:pt x="0" y="5480"/>
                </a:moveTo>
                <a:cubicBezTo>
                  <a:pt x="4083" y="3995"/>
                  <a:pt x="8956" y="3778"/>
                  <a:pt x="13034" y="5280"/>
                </a:cubicBezTo>
                <a:cubicBezTo>
                  <a:pt x="17705" y="7000"/>
                  <a:pt x="22916" y="16554"/>
                  <a:pt x="18649" y="19116"/>
                </a:cubicBezTo>
                <a:cubicBezTo>
                  <a:pt x="14717" y="21477"/>
                  <a:pt x="11737" y="9928"/>
                  <a:pt x="14237" y="6082"/>
                </a:cubicBezTo>
                <a:cubicBezTo>
                  <a:pt x="17901" y="445"/>
                  <a:pt x="26769" y="-175"/>
                  <a:pt x="33488" y="66"/>
                </a:cubicBezTo>
              </a:path>
            </a:pathLst>
          </a:custGeom>
          <a:noFill/>
          <a:ln>
            <a:noFill/>
          </a:ln>
        </p:spPr>
      </p:sp>
      <p:pic>
        <p:nvPicPr>
          <p:cNvPr id="12" name="Google Shape;12;p2"/>
          <p:cNvPicPr preferRelativeResize="0"/>
          <p:nvPr/>
        </p:nvPicPr>
        <p:blipFill rotWithShape="1">
          <a:blip r:embed="rId3">
            <a:alphaModFix/>
          </a:blip>
          <a:srcRect b="67899" l="18883" r="0" t="0"/>
          <a:stretch/>
        </p:blipFill>
        <p:spPr>
          <a:xfrm>
            <a:off x="0" y="2451450"/>
            <a:ext cx="6802801" cy="2692049"/>
          </a:xfrm>
          <a:prstGeom prst="rect">
            <a:avLst/>
          </a:prstGeom>
          <a:noFill/>
          <a:ln>
            <a:noFill/>
          </a:ln>
        </p:spPr>
      </p:pic>
      <p:sp>
        <p:nvSpPr>
          <p:cNvPr id="13" name="Google Shape;13;p2"/>
          <p:cNvSpPr txBox="1"/>
          <p:nvPr>
            <p:ph type="title"/>
          </p:nvPr>
        </p:nvSpPr>
        <p:spPr>
          <a:xfrm>
            <a:off x="1230200" y="1565531"/>
            <a:ext cx="6683700" cy="1726500"/>
          </a:xfrm>
          <a:prstGeom prst="rect">
            <a:avLst/>
          </a:prstGeom>
        </p:spPr>
        <p:txBody>
          <a:bodyPr anchorCtr="0" anchor="t" bIns="91425" lIns="91425" spcFirstLastPara="1" rIns="91425" wrap="square" tIns="91425">
            <a:noAutofit/>
          </a:bodyPr>
          <a:lstStyle>
            <a:lvl1pPr lvl="0" algn="ctr">
              <a:lnSpc>
                <a:spcPct val="90000"/>
              </a:lnSpc>
              <a:spcBef>
                <a:spcPts val="0"/>
              </a:spcBef>
              <a:spcAft>
                <a:spcPts val="0"/>
              </a:spcAft>
              <a:buNone/>
              <a:defRPr sz="5400"/>
            </a:lvl1pPr>
            <a:lvl2pPr lvl="1" algn="ctr">
              <a:lnSpc>
                <a:spcPct val="115000"/>
              </a:lnSpc>
              <a:spcBef>
                <a:spcPts val="0"/>
              </a:spcBef>
              <a:spcAft>
                <a:spcPts val="0"/>
              </a:spcAft>
              <a:buNone/>
              <a:defRPr sz="4800">
                <a:latin typeface="Poppins SemiBold"/>
                <a:ea typeface="Poppins SemiBold"/>
                <a:cs typeface="Poppins SemiBold"/>
                <a:sym typeface="Poppins SemiBold"/>
              </a:defRPr>
            </a:lvl2pPr>
            <a:lvl3pPr lvl="2" algn="ctr">
              <a:lnSpc>
                <a:spcPct val="115000"/>
              </a:lnSpc>
              <a:spcBef>
                <a:spcPts val="0"/>
              </a:spcBef>
              <a:spcAft>
                <a:spcPts val="0"/>
              </a:spcAft>
              <a:buNone/>
              <a:defRPr sz="4800">
                <a:latin typeface="Poppins SemiBold"/>
                <a:ea typeface="Poppins SemiBold"/>
                <a:cs typeface="Poppins SemiBold"/>
                <a:sym typeface="Poppins SemiBold"/>
              </a:defRPr>
            </a:lvl3pPr>
            <a:lvl4pPr lvl="3" algn="ctr">
              <a:lnSpc>
                <a:spcPct val="115000"/>
              </a:lnSpc>
              <a:spcBef>
                <a:spcPts val="0"/>
              </a:spcBef>
              <a:spcAft>
                <a:spcPts val="0"/>
              </a:spcAft>
              <a:buNone/>
              <a:defRPr sz="4800">
                <a:latin typeface="Poppins SemiBold"/>
                <a:ea typeface="Poppins SemiBold"/>
                <a:cs typeface="Poppins SemiBold"/>
                <a:sym typeface="Poppins SemiBold"/>
              </a:defRPr>
            </a:lvl4pPr>
            <a:lvl5pPr lvl="4" algn="ctr">
              <a:lnSpc>
                <a:spcPct val="115000"/>
              </a:lnSpc>
              <a:spcBef>
                <a:spcPts val="0"/>
              </a:spcBef>
              <a:spcAft>
                <a:spcPts val="0"/>
              </a:spcAft>
              <a:buNone/>
              <a:defRPr sz="4800">
                <a:latin typeface="Poppins SemiBold"/>
                <a:ea typeface="Poppins SemiBold"/>
                <a:cs typeface="Poppins SemiBold"/>
                <a:sym typeface="Poppins SemiBold"/>
              </a:defRPr>
            </a:lvl5pPr>
            <a:lvl6pPr lvl="5" algn="ctr">
              <a:lnSpc>
                <a:spcPct val="115000"/>
              </a:lnSpc>
              <a:spcBef>
                <a:spcPts val="0"/>
              </a:spcBef>
              <a:spcAft>
                <a:spcPts val="0"/>
              </a:spcAft>
              <a:buNone/>
              <a:defRPr sz="4800">
                <a:latin typeface="Poppins SemiBold"/>
                <a:ea typeface="Poppins SemiBold"/>
                <a:cs typeface="Poppins SemiBold"/>
                <a:sym typeface="Poppins SemiBold"/>
              </a:defRPr>
            </a:lvl6pPr>
            <a:lvl7pPr lvl="6" algn="ctr">
              <a:lnSpc>
                <a:spcPct val="115000"/>
              </a:lnSpc>
              <a:spcBef>
                <a:spcPts val="0"/>
              </a:spcBef>
              <a:spcAft>
                <a:spcPts val="0"/>
              </a:spcAft>
              <a:buNone/>
              <a:defRPr sz="4800">
                <a:latin typeface="Poppins SemiBold"/>
                <a:ea typeface="Poppins SemiBold"/>
                <a:cs typeface="Poppins SemiBold"/>
                <a:sym typeface="Poppins SemiBold"/>
              </a:defRPr>
            </a:lvl7pPr>
            <a:lvl8pPr lvl="7" algn="ctr">
              <a:lnSpc>
                <a:spcPct val="115000"/>
              </a:lnSpc>
              <a:spcBef>
                <a:spcPts val="0"/>
              </a:spcBef>
              <a:spcAft>
                <a:spcPts val="0"/>
              </a:spcAft>
              <a:buNone/>
              <a:defRPr sz="4800">
                <a:latin typeface="Poppins SemiBold"/>
                <a:ea typeface="Poppins SemiBold"/>
                <a:cs typeface="Poppins SemiBold"/>
                <a:sym typeface="Poppins SemiBold"/>
              </a:defRPr>
            </a:lvl8pPr>
            <a:lvl9pPr lvl="8" algn="ctr">
              <a:lnSpc>
                <a:spcPct val="115000"/>
              </a:lnSpc>
              <a:spcBef>
                <a:spcPts val="0"/>
              </a:spcBef>
              <a:spcAft>
                <a:spcPts val="0"/>
              </a:spcAft>
              <a:buNone/>
              <a:defRPr sz="4800">
                <a:latin typeface="Poppins SemiBold"/>
                <a:ea typeface="Poppins SemiBold"/>
                <a:cs typeface="Poppins SemiBold"/>
                <a:sym typeface="Poppins SemiBold"/>
              </a:defRPr>
            </a:lvl9pPr>
          </a:lstStyle>
          <a:p/>
        </p:txBody>
      </p:sp>
      <p:sp>
        <p:nvSpPr>
          <p:cNvPr id="14" name="Google Shape;14;p2"/>
          <p:cNvSpPr txBox="1"/>
          <p:nvPr>
            <p:ph idx="1" type="subTitle"/>
          </p:nvPr>
        </p:nvSpPr>
        <p:spPr>
          <a:xfrm>
            <a:off x="2423700" y="1121975"/>
            <a:ext cx="4346700" cy="452700"/>
          </a:xfrm>
          <a:prstGeom prst="rect">
            <a:avLst/>
          </a:prstGeom>
        </p:spPr>
        <p:txBody>
          <a:bodyPr anchorCtr="0" anchor="b" bIns="91425" lIns="91425" spcFirstLastPara="1" rIns="91425" wrap="square" tIns="91425">
            <a:noAutofit/>
          </a:bodyPr>
          <a:lstStyle>
            <a:lvl1pPr lvl="0" algn="ctr">
              <a:spcBef>
                <a:spcPts val="0"/>
              </a:spcBef>
              <a:spcAft>
                <a:spcPts val="0"/>
              </a:spcAft>
              <a:buSzPts val="1600"/>
              <a:buFont typeface="Nunito Sans"/>
              <a:buNone/>
              <a:defRPr>
                <a:latin typeface="Nunito Sans"/>
                <a:ea typeface="Nunito Sans"/>
                <a:cs typeface="Nunito Sans"/>
                <a:sym typeface="Nunito Sans"/>
              </a:defRPr>
            </a:lvl1pPr>
            <a:lvl2pPr lvl="1">
              <a:spcBef>
                <a:spcPts val="0"/>
              </a:spcBef>
              <a:spcAft>
                <a:spcPts val="0"/>
              </a:spcAft>
              <a:buSzPts val="1600"/>
              <a:buFont typeface="Nunito Sans"/>
              <a:buNone/>
              <a:defRPr>
                <a:latin typeface="Nunito Sans"/>
                <a:ea typeface="Nunito Sans"/>
                <a:cs typeface="Nunito Sans"/>
                <a:sym typeface="Nunito Sans"/>
              </a:defRPr>
            </a:lvl2pPr>
            <a:lvl3pPr lvl="2">
              <a:spcBef>
                <a:spcPts val="0"/>
              </a:spcBef>
              <a:spcAft>
                <a:spcPts val="0"/>
              </a:spcAft>
              <a:buSzPts val="1600"/>
              <a:buFont typeface="Nunito Sans"/>
              <a:buNone/>
              <a:defRPr>
                <a:latin typeface="Nunito Sans"/>
                <a:ea typeface="Nunito Sans"/>
                <a:cs typeface="Nunito Sans"/>
                <a:sym typeface="Nunito Sans"/>
              </a:defRPr>
            </a:lvl3pPr>
            <a:lvl4pPr lvl="3">
              <a:spcBef>
                <a:spcPts val="0"/>
              </a:spcBef>
              <a:spcAft>
                <a:spcPts val="0"/>
              </a:spcAft>
              <a:buSzPts val="1600"/>
              <a:buFont typeface="Nunito Sans"/>
              <a:buNone/>
              <a:defRPr>
                <a:latin typeface="Nunito Sans"/>
                <a:ea typeface="Nunito Sans"/>
                <a:cs typeface="Nunito Sans"/>
                <a:sym typeface="Nunito Sans"/>
              </a:defRPr>
            </a:lvl4pPr>
            <a:lvl5pPr lvl="4">
              <a:spcBef>
                <a:spcPts val="0"/>
              </a:spcBef>
              <a:spcAft>
                <a:spcPts val="0"/>
              </a:spcAft>
              <a:buSzPts val="1600"/>
              <a:buFont typeface="Nunito Sans"/>
              <a:buNone/>
              <a:defRPr>
                <a:latin typeface="Nunito Sans"/>
                <a:ea typeface="Nunito Sans"/>
                <a:cs typeface="Nunito Sans"/>
                <a:sym typeface="Nunito Sans"/>
              </a:defRPr>
            </a:lvl5pPr>
            <a:lvl6pPr lvl="5">
              <a:spcBef>
                <a:spcPts val="0"/>
              </a:spcBef>
              <a:spcAft>
                <a:spcPts val="0"/>
              </a:spcAft>
              <a:buSzPts val="1600"/>
              <a:buFont typeface="Nunito Sans"/>
              <a:buNone/>
              <a:defRPr>
                <a:latin typeface="Nunito Sans"/>
                <a:ea typeface="Nunito Sans"/>
                <a:cs typeface="Nunito Sans"/>
                <a:sym typeface="Nunito Sans"/>
              </a:defRPr>
            </a:lvl6pPr>
            <a:lvl7pPr lvl="6">
              <a:spcBef>
                <a:spcPts val="0"/>
              </a:spcBef>
              <a:spcAft>
                <a:spcPts val="0"/>
              </a:spcAft>
              <a:buSzPts val="1600"/>
              <a:buFont typeface="Nunito Sans"/>
              <a:buNone/>
              <a:defRPr>
                <a:latin typeface="Nunito Sans"/>
                <a:ea typeface="Nunito Sans"/>
                <a:cs typeface="Nunito Sans"/>
                <a:sym typeface="Nunito Sans"/>
              </a:defRPr>
            </a:lvl7pPr>
            <a:lvl8pPr lvl="7">
              <a:spcBef>
                <a:spcPts val="0"/>
              </a:spcBef>
              <a:spcAft>
                <a:spcPts val="0"/>
              </a:spcAft>
              <a:buSzPts val="1600"/>
              <a:buFont typeface="Nunito Sans"/>
              <a:buNone/>
              <a:defRPr>
                <a:latin typeface="Nunito Sans"/>
                <a:ea typeface="Nunito Sans"/>
                <a:cs typeface="Nunito Sans"/>
                <a:sym typeface="Nunito Sans"/>
              </a:defRPr>
            </a:lvl8pPr>
            <a:lvl9pPr lvl="8">
              <a:spcBef>
                <a:spcPts val="0"/>
              </a:spcBef>
              <a:spcAft>
                <a:spcPts val="0"/>
              </a:spcAft>
              <a:buSzPts val="1600"/>
              <a:buFont typeface="Nunito Sans"/>
              <a:buNone/>
              <a:defRPr>
                <a:latin typeface="Nunito Sans"/>
                <a:ea typeface="Nunito Sans"/>
                <a:cs typeface="Nunito Sans"/>
                <a:sym typeface="Nunito Sans"/>
              </a:defRPr>
            </a:lvl9pPr>
          </a:lstStyle>
          <a:p/>
        </p:txBody>
      </p:sp>
      <p:sp>
        <p:nvSpPr>
          <p:cNvPr id="15" name="Google Shape;15;p2"/>
          <p:cNvSpPr/>
          <p:nvPr/>
        </p:nvSpPr>
        <p:spPr>
          <a:xfrm>
            <a:off x="4453700" y="0"/>
            <a:ext cx="4698208" cy="5143488"/>
          </a:xfrm>
          <a:custGeom>
            <a:rect b="b" l="l" r="r" t="t"/>
            <a:pathLst>
              <a:path extrusionOk="0" h="160734" w="146819">
                <a:moveTo>
                  <a:pt x="0" y="0"/>
                </a:moveTo>
                <a:lnTo>
                  <a:pt x="1600" y="1079"/>
                </a:lnTo>
                <a:lnTo>
                  <a:pt x="3200" y="2121"/>
                </a:lnTo>
                <a:lnTo>
                  <a:pt x="4800" y="3088"/>
                </a:lnTo>
                <a:lnTo>
                  <a:pt x="6362" y="4056"/>
                </a:lnTo>
                <a:lnTo>
                  <a:pt x="9376" y="5804"/>
                </a:lnTo>
                <a:lnTo>
                  <a:pt x="12204" y="7367"/>
                </a:lnTo>
                <a:lnTo>
                  <a:pt x="15292" y="9004"/>
                </a:lnTo>
                <a:lnTo>
                  <a:pt x="18306" y="10530"/>
                </a:lnTo>
                <a:lnTo>
                  <a:pt x="21282" y="11981"/>
                </a:lnTo>
                <a:lnTo>
                  <a:pt x="24222" y="13320"/>
                </a:lnTo>
                <a:lnTo>
                  <a:pt x="27087" y="14622"/>
                </a:lnTo>
                <a:lnTo>
                  <a:pt x="29915" y="15813"/>
                </a:lnTo>
                <a:lnTo>
                  <a:pt x="32705" y="16929"/>
                </a:lnTo>
                <a:lnTo>
                  <a:pt x="35496" y="17934"/>
                </a:lnTo>
                <a:lnTo>
                  <a:pt x="38733" y="19087"/>
                </a:lnTo>
                <a:lnTo>
                  <a:pt x="40332" y="19608"/>
                </a:lnTo>
                <a:lnTo>
                  <a:pt x="41932" y="20092"/>
                </a:lnTo>
                <a:lnTo>
                  <a:pt x="43495" y="20538"/>
                </a:lnTo>
                <a:lnTo>
                  <a:pt x="45058" y="20985"/>
                </a:lnTo>
                <a:lnTo>
                  <a:pt x="46620" y="21394"/>
                </a:lnTo>
                <a:lnTo>
                  <a:pt x="48183" y="21803"/>
                </a:lnTo>
                <a:lnTo>
                  <a:pt x="49709" y="22138"/>
                </a:lnTo>
                <a:lnTo>
                  <a:pt x="51271" y="22473"/>
                </a:lnTo>
                <a:lnTo>
                  <a:pt x="52797" y="22771"/>
                </a:lnTo>
                <a:lnTo>
                  <a:pt x="54322" y="23068"/>
                </a:lnTo>
                <a:lnTo>
                  <a:pt x="55811" y="23292"/>
                </a:lnTo>
                <a:lnTo>
                  <a:pt x="57336" y="23515"/>
                </a:lnTo>
                <a:lnTo>
                  <a:pt x="58824" y="23738"/>
                </a:lnTo>
                <a:lnTo>
                  <a:pt x="60350" y="23887"/>
                </a:lnTo>
                <a:lnTo>
                  <a:pt x="64591" y="24185"/>
                </a:lnTo>
                <a:lnTo>
                  <a:pt x="68759" y="24371"/>
                </a:lnTo>
                <a:lnTo>
                  <a:pt x="72926" y="24482"/>
                </a:lnTo>
                <a:lnTo>
                  <a:pt x="77019" y="24519"/>
                </a:lnTo>
                <a:lnTo>
                  <a:pt x="80070" y="24519"/>
                </a:lnTo>
                <a:lnTo>
                  <a:pt x="83121" y="24445"/>
                </a:lnTo>
                <a:lnTo>
                  <a:pt x="86134" y="24333"/>
                </a:lnTo>
                <a:lnTo>
                  <a:pt x="89111" y="24185"/>
                </a:lnTo>
                <a:lnTo>
                  <a:pt x="92087" y="23961"/>
                </a:lnTo>
                <a:lnTo>
                  <a:pt x="94990" y="23738"/>
                </a:lnTo>
                <a:lnTo>
                  <a:pt x="97929" y="23440"/>
                </a:lnTo>
                <a:lnTo>
                  <a:pt x="100794" y="23106"/>
                </a:lnTo>
                <a:lnTo>
                  <a:pt x="103659" y="22733"/>
                </a:lnTo>
                <a:lnTo>
                  <a:pt x="106487" y="22324"/>
                </a:lnTo>
                <a:lnTo>
                  <a:pt x="109314" y="21878"/>
                </a:lnTo>
                <a:lnTo>
                  <a:pt x="112068" y="21357"/>
                </a:lnTo>
                <a:lnTo>
                  <a:pt x="114821" y="20836"/>
                </a:lnTo>
                <a:lnTo>
                  <a:pt x="117574" y="20241"/>
                </a:lnTo>
                <a:lnTo>
                  <a:pt x="120253" y="19608"/>
                </a:lnTo>
                <a:lnTo>
                  <a:pt x="122932" y="18938"/>
                </a:lnTo>
                <a:lnTo>
                  <a:pt x="124978" y="18380"/>
                </a:lnTo>
                <a:lnTo>
                  <a:pt x="127062" y="17785"/>
                </a:lnTo>
                <a:lnTo>
                  <a:pt x="129108" y="17152"/>
                </a:lnTo>
                <a:lnTo>
                  <a:pt x="131118" y="16520"/>
                </a:lnTo>
                <a:lnTo>
                  <a:pt x="131973" y="18678"/>
                </a:lnTo>
                <a:lnTo>
                  <a:pt x="132755" y="20873"/>
                </a:lnTo>
                <a:lnTo>
                  <a:pt x="133462" y="23106"/>
                </a:lnTo>
                <a:lnTo>
                  <a:pt x="134131" y="25338"/>
                </a:lnTo>
                <a:lnTo>
                  <a:pt x="134764" y="27608"/>
                </a:lnTo>
                <a:lnTo>
                  <a:pt x="135322" y="29914"/>
                </a:lnTo>
                <a:lnTo>
                  <a:pt x="135843" y="32258"/>
                </a:lnTo>
                <a:lnTo>
                  <a:pt x="136289" y="34602"/>
                </a:lnTo>
                <a:lnTo>
                  <a:pt x="136550" y="36128"/>
                </a:lnTo>
                <a:lnTo>
                  <a:pt x="136810" y="37691"/>
                </a:lnTo>
                <a:lnTo>
                  <a:pt x="137034" y="39291"/>
                </a:lnTo>
                <a:lnTo>
                  <a:pt x="137220" y="40890"/>
                </a:lnTo>
                <a:lnTo>
                  <a:pt x="137406" y="42490"/>
                </a:lnTo>
                <a:lnTo>
                  <a:pt x="137554" y="44090"/>
                </a:lnTo>
                <a:lnTo>
                  <a:pt x="137666" y="45727"/>
                </a:lnTo>
                <a:lnTo>
                  <a:pt x="137778" y="47364"/>
                </a:lnTo>
                <a:lnTo>
                  <a:pt x="137852" y="49002"/>
                </a:lnTo>
                <a:lnTo>
                  <a:pt x="137889" y="50639"/>
                </a:lnTo>
                <a:lnTo>
                  <a:pt x="137927" y="52313"/>
                </a:lnTo>
                <a:lnTo>
                  <a:pt x="137964" y="54024"/>
                </a:lnTo>
                <a:lnTo>
                  <a:pt x="137927" y="55699"/>
                </a:lnTo>
                <a:lnTo>
                  <a:pt x="137889" y="57410"/>
                </a:lnTo>
                <a:lnTo>
                  <a:pt x="137852" y="59122"/>
                </a:lnTo>
                <a:lnTo>
                  <a:pt x="137778" y="60833"/>
                </a:lnTo>
                <a:lnTo>
                  <a:pt x="137666" y="62582"/>
                </a:lnTo>
                <a:lnTo>
                  <a:pt x="137517" y="64331"/>
                </a:lnTo>
                <a:lnTo>
                  <a:pt x="137182" y="67865"/>
                </a:lnTo>
                <a:lnTo>
                  <a:pt x="136773" y="71400"/>
                </a:lnTo>
                <a:lnTo>
                  <a:pt x="136252" y="75009"/>
                </a:lnTo>
                <a:lnTo>
                  <a:pt x="135657" y="78655"/>
                </a:lnTo>
                <a:lnTo>
                  <a:pt x="134950" y="82339"/>
                </a:lnTo>
                <a:lnTo>
                  <a:pt x="134169" y="86060"/>
                </a:lnTo>
                <a:lnTo>
                  <a:pt x="133276" y="89818"/>
                </a:lnTo>
                <a:lnTo>
                  <a:pt x="132494" y="92869"/>
                </a:lnTo>
                <a:lnTo>
                  <a:pt x="131676" y="95920"/>
                </a:lnTo>
                <a:lnTo>
                  <a:pt x="130783" y="99008"/>
                </a:lnTo>
                <a:lnTo>
                  <a:pt x="129853" y="102133"/>
                </a:lnTo>
                <a:lnTo>
                  <a:pt x="128811" y="105258"/>
                </a:lnTo>
                <a:lnTo>
                  <a:pt x="127769" y="108384"/>
                </a:lnTo>
                <a:lnTo>
                  <a:pt x="126653" y="111546"/>
                </a:lnTo>
                <a:lnTo>
                  <a:pt x="125462" y="114746"/>
                </a:lnTo>
                <a:lnTo>
                  <a:pt x="124197" y="117946"/>
                </a:lnTo>
                <a:lnTo>
                  <a:pt x="122932" y="121183"/>
                </a:lnTo>
                <a:lnTo>
                  <a:pt x="121555" y="124420"/>
                </a:lnTo>
                <a:lnTo>
                  <a:pt x="120142" y="127657"/>
                </a:lnTo>
                <a:lnTo>
                  <a:pt x="118691" y="130931"/>
                </a:lnTo>
                <a:lnTo>
                  <a:pt x="117165" y="134243"/>
                </a:lnTo>
                <a:lnTo>
                  <a:pt x="115602" y="137517"/>
                </a:lnTo>
                <a:lnTo>
                  <a:pt x="113965" y="140865"/>
                </a:lnTo>
                <a:lnTo>
                  <a:pt x="112626" y="143507"/>
                </a:lnTo>
                <a:lnTo>
                  <a:pt x="111249" y="146149"/>
                </a:lnTo>
                <a:lnTo>
                  <a:pt x="109910" y="148716"/>
                </a:lnTo>
                <a:lnTo>
                  <a:pt x="108533" y="151209"/>
                </a:lnTo>
                <a:lnTo>
                  <a:pt x="107194" y="153665"/>
                </a:lnTo>
                <a:lnTo>
                  <a:pt x="105817" y="156083"/>
                </a:lnTo>
                <a:lnTo>
                  <a:pt x="103138" y="160734"/>
                </a:lnTo>
                <a:lnTo>
                  <a:pt x="103845" y="160734"/>
                </a:lnTo>
                <a:lnTo>
                  <a:pt x="106487" y="156158"/>
                </a:lnTo>
                <a:lnTo>
                  <a:pt x="107826" y="153776"/>
                </a:lnTo>
                <a:lnTo>
                  <a:pt x="109165" y="151358"/>
                </a:lnTo>
                <a:lnTo>
                  <a:pt x="110505" y="148865"/>
                </a:lnTo>
                <a:lnTo>
                  <a:pt x="111844" y="146335"/>
                </a:lnTo>
                <a:lnTo>
                  <a:pt x="113147" y="143768"/>
                </a:lnTo>
                <a:lnTo>
                  <a:pt x="114486" y="141126"/>
                </a:lnTo>
                <a:lnTo>
                  <a:pt x="116123" y="137815"/>
                </a:lnTo>
                <a:lnTo>
                  <a:pt x="117686" y="134503"/>
                </a:lnTo>
                <a:lnTo>
                  <a:pt x="119211" y="131192"/>
                </a:lnTo>
                <a:lnTo>
                  <a:pt x="120700" y="127917"/>
                </a:lnTo>
                <a:lnTo>
                  <a:pt x="122114" y="124643"/>
                </a:lnTo>
                <a:lnTo>
                  <a:pt x="123453" y="121406"/>
                </a:lnTo>
                <a:lnTo>
                  <a:pt x="124755" y="118169"/>
                </a:lnTo>
                <a:lnTo>
                  <a:pt x="126020" y="114969"/>
                </a:lnTo>
                <a:lnTo>
                  <a:pt x="127211" y="111770"/>
                </a:lnTo>
                <a:lnTo>
                  <a:pt x="128327" y="108607"/>
                </a:lnTo>
                <a:lnTo>
                  <a:pt x="129406" y="105444"/>
                </a:lnTo>
                <a:lnTo>
                  <a:pt x="130411" y="102282"/>
                </a:lnTo>
                <a:lnTo>
                  <a:pt x="131341" y="99194"/>
                </a:lnTo>
                <a:lnTo>
                  <a:pt x="132234" y="96106"/>
                </a:lnTo>
                <a:lnTo>
                  <a:pt x="133090" y="93017"/>
                </a:lnTo>
                <a:lnTo>
                  <a:pt x="133871" y="89966"/>
                </a:lnTo>
                <a:lnTo>
                  <a:pt x="134764" y="86208"/>
                </a:lnTo>
                <a:lnTo>
                  <a:pt x="135545" y="82451"/>
                </a:lnTo>
                <a:lnTo>
                  <a:pt x="136252" y="78767"/>
                </a:lnTo>
                <a:lnTo>
                  <a:pt x="136848" y="75121"/>
                </a:lnTo>
                <a:lnTo>
                  <a:pt x="137368" y="71475"/>
                </a:lnTo>
                <a:lnTo>
                  <a:pt x="137778" y="67903"/>
                </a:lnTo>
                <a:lnTo>
                  <a:pt x="138113" y="64368"/>
                </a:lnTo>
                <a:lnTo>
                  <a:pt x="138261" y="62619"/>
                </a:lnTo>
                <a:lnTo>
                  <a:pt x="138373" y="60871"/>
                </a:lnTo>
                <a:lnTo>
                  <a:pt x="138447" y="59122"/>
                </a:lnTo>
                <a:lnTo>
                  <a:pt x="138485" y="57410"/>
                </a:lnTo>
                <a:lnTo>
                  <a:pt x="138522" y="55699"/>
                </a:lnTo>
                <a:lnTo>
                  <a:pt x="138559" y="53987"/>
                </a:lnTo>
                <a:lnTo>
                  <a:pt x="138522" y="52313"/>
                </a:lnTo>
                <a:lnTo>
                  <a:pt x="138485" y="50639"/>
                </a:lnTo>
                <a:lnTo>
                  <a:pt x="138447" y="48964"/>
                </a:lnTo>
                <a:lnTo>
                  <a:pt x="138373" y="47327"/>
                </a:lnTo>
                <a:lnTo>
                  <a:pt x="138261" y="45653"/>
                </a:lnTo>
                <a:lnTo>
                  <a:pt x="138113" y="44016"/>
                </a:lnTo>
                <a:lnTo>
                  <a:pt x="137964" y="42416"/>
                </a:lnTo>
                <a:lnTo>
                  <a:pt x="137815" y="40816"/>
                </a:lnTo>
                <a:lnTo>
                  <a:pt x="137592" y="39216"/>
                </a:lnTo>
                <a:lnTo>
                  <a:pt x="137368" y="37616"/>
                </a:lnTo>
                <a:lnTo>
                  <a:pt x="137145" y="36054"/>
                </a:lnTo>
                <a:lnTo>
                  <a:pt x="136885" y="34491"/>
                </a:lnTo>
                <a:lnTo>
                  <a:pt x="136401" y="32110"/>
                </a:lnTo>
                <a:lnTo>
                  <a:pt x="135917" y="29803"/>
                </a:lnTo>
                <a:lnTo>
                  <a:pt x="135359" y="27496"/>
                </a:lnTo>
                <a:lnTo>
                  <a:pt x="134727" y="25189"/>
                </a:lnTo>
                <a:lnTo>
                  <a:pt x="134057" y="22957"/>
                </a:lnTo>
                <a:lnTo>
                  <a:pt x="133313" y="20724"/>
                </a:lnTo>
                <a:lnTo>
                  <a:pt x="132532" y="18492"/>
                </a:lnTo>
                <a:lnTo>
                  <a:pt x="131676" y="16334"/>
                </a:lnTo>
                <a:lnTo>
                  <a:pt x="133648" y="15664"/>
                </a:lnTo>
                <a:lnTo>
                  <a:pt x="135545" y="14994"/>
                </a:lnTo>
                <a:lnTo>
                  <a:pt x="137480" y="14287"/>
                </a:lnTo>
                <a:lnTo>
                  <a:pt x="139378" y="13581"/>
                </a:lnTo>
                <a:lnTo>
                  <a:pt x="141238" y="12836"/>
                </a:lnTo>
                <a:lnTo>
                  <a:pt x="143136" y="12055"/>
                </a:lnTo>
                <a:lnTo>
                  <a:pt x="144996" y="11236"/>
                </a:lnTo>
                <a:lnTo>
                  <a:pt x="146819" y="10418"/>
                </a:lnTo>
                <a:lnTo>
                  <a:pt x="146819" y="9785"/>
                </a:lnTo>
                <a:lnTo>
                  <a:pt x="144959" y="10604"/>
                </a:lnTo>
                <a:lnTo>
                  <a:pt x="143061" y="11423"/>
                </a:lnTo>
                <a:lnTo>
                  <a:pt x="141164" y="12204"/>
                </a:lnTo>
                <a:lnTo>
                  <a:pt x="139266" y="12985"/>
                </a:lnTo>
                <a:lnTo>
                  <a:pt x="137331" y="13729"/>
                </a:lnTo>
                <a:lnTo>
                  <a:pt x="135396" y="14436"/>
                </a:lnTo>
                <a:lnTo>
                  <a:pt x="133424" y="15106"/>
                </a:lnTo>
                <a:lnTo>
                  <a:pt x="131453" y="15776"/>
                </a:lnTo>
                <a:lnTo>
                  <a:pt x="130597" y="13729"/>
                </a:lnTo>
                <a:lnTo>
                  <a:pt x="129667" y="11683"/>
                </a:lnTo>
                <a:lnTo>
                  <a:pt x="128699" y="9674"/>
                </a:lnTo>
                <a:lnTo>
                  <a:pt x="127695" y="7665"/>
                </a:lnTo>
                <a:lnTo>
                  <a:pt x="126616" y="5730"/>
                </a:lnTo>
                <a:lnTo>
                  <a:pt x="125499" y="3795"/>
                </a:lnTo>
                <a:lnTo>
                  <a:pt x="124309" y="1860"/>
                </a:lnTo>
                <a:lnTo>
                  <a:pt x="123081" y="0"/>
                </a:lnTo>
                <a:lnTo>
                  <a:pt x="122374" y="0"/>
                </a:lnTo>
                <a:lnTo>
                  <a:pt x="123639" y="1898"/>
                </a:lnTo>
                <a:lnTo>
                  <a:pt x="124830" y="3832"/>
                </a:lnTo>
                <a:lnTo>
                  <a:pt x="125946" y="5767"/>
                </a:lnTo>
                <a:lnTo>
                  <a:pt x="127062" y="7739"/>
                </a:lnTo>
                <a:lnTo>
                  <a:pt x="128104" y="9785"/>
                </a:lnTo>
                <a:lnTo>
                  <a:pt x="129071" y="11795"/>
                </a:lnTo>
                <a:lnTo>
                  <a:pt x="130001" y="13878"/>
                </a:lnTo>
                <a:lnTo>
                  <a:pt x="130894" y="15962"/>
                </a:lnTo>
                <a:lnTo>
                  <a:pt x="128885" y="16594"/>
                </a:lnTo>
                <a:lnTo>
                  <a:pt x="126876" y="17227"/>
                </a:lnTo>
                <a:lnTo>
                  <a:pt x="124830" y="17785"/>
                </a:lnTo>
                <a:lnTo>
                  <a:pt x="122783" y="18343"/>
                </a:lnTo>
                <a:lnTo>
                  <a:pt x="119211" y="19236"/>
                </a:lnTo>
                <a:lnTo>
                  <a:pt x="115602" y="20055"/>
                </a:lnTo>
                <a:lnTo>
                  <a:pt x="111956" y="20799"/>
                </a:lnTo>
                <a:lnTo>
                  <a:pt x="108273" y="21431"/>
                </a:lnTo>
                <a:lnTo>
                  <a:pt x="104515" y="22027"/>
                </a:lnTo>
                <a:lnTo>
                  <a:pt x="100719" y="22547"/>
                </a:lnTo>
                <a:lnTo>
                  <a:pt x="96887" y="22957"/>
                </a:lnTo>
                <a:lnTo>
                  <a:pt x="93018" y="23292"/>
                </a:lnTo>
                <a:lnTo>
                  <a:pt x="89074" y="23589"/>
                </a:lnTo>
                <a:lnTo>
                  <a:pt x="85093" y="23775"/>
                </a:lnTo>
                <a:lnTo>
                  <a:pt x="81074" y="23887"/>
                </a:lnTo>
                <a:lnTo>
                  <a:pt x="77019" y="23924"/>
                </a:lnTo>
                <a:lnTo>
                  <a:pt x="72926" y="23887"/>
                </a:lnTo>
                <a:lnTo>
                  <a:pt x="68796" y="23775"/>
                </a:lnTo>
                <a:lnTo>
                  <a:pt x="64629" y="23589"/>
                </a:lnTo>
                <a:lnTo>
                  <a:pt x="60387" y="23292"/>
                </a:lnTo>
                <a:lnTo>
                  <a:pt x="57634" y="22957"/>
                </a:lnTo>
                <a:lnTo>
                  <a:pt x="54880" y="22547"/>
                </a:lnTo>
                <a:lnTo>
                  <a:pt x="52090" y="22027"/>
                </a:lnTo>
                <a:lnTo>
                  <a:pt x="49262" y="21431"/>
                </a:lnTo>
                <a:lnTo>
                  <a:pt x="46434" y="20761"/>
                </a:lnTo>
                <a:lnTo>
                  <a:pt x="43569" y="19980"/>
                </a:lnTo>
                <a:lnTo>
                  <a:pt x="40667" y="19087"/>
                </a:lnTo>
                <a:lnTo>
                  <a:pt x="37728" y="18120"/>
                </a:lnTo>
                <a:lnTo>
                  <a:pt x="34714" y="17041"/>
                </a:lnTo>
                <a:lnTo>
                  <a:pt x="31700" y="15887"/>
                </a:lnTo>
                <a:lnTo>
                  <a:pt x="28649" y="14622"/>
                </a:lnTo>
                <a:lnTo>
                  <a:pt x="25524" y="13283"/>
                </a:lnTo>
                <a:lnTo>
                  <a:pt x="22324" y="11832"/>
                </a:lnTo>
                <a:lnTo>
                  <a:pt x="19124" y="10269"/>
                </a:lnTo>
                <a:lnTo>
                  <a:pt x="15813" y="8595"/>
                </a:lnTo>
                <a:lnTo>
                  <a:pt x="12464" y="6846"/>
                </a:lnTo>
                <a:lnTo>
                  <a:pt x="9823" y="5358"/>
                </a:lnTo>
                <a:lnTo>
                  <a:pt x="6995" y="3721"/>
                </a:lnTo>
                <a:lnTo>
                  <a:pt x="5544" y="2865"/>
                </a:lnTo>
                <a:lnTo>
                  <a:pt x="4056" y="1935"/>
                </a:lnTo>
                <a:lnTo>
                  <a:pt x="2567" y="1005"/>
                </a:lnTo>
                <a:lnTo>
                  <a:pt x="1042"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pic>
        <p:nvPicPr>
          <p:cNvPr id="16" name="Google Shape;16;p2"/>
          <p:cNvPicPr preferRelativeResize="0"/>
          <p:nvPr/>
        </p:nvPicPr>
        <p:blipFill rotWithShape="1">
          <a:blip r:embed="rId4">
            <a:alphaModFix/>
          </a:blip>
          <a:srcRect b="0" l="55738" r="0" t="39434"/>
          <a:stretch/>
        </p:blipFill>
        <p:spPr>
          <a:xfrm>
            <a:off x="0" y="0"/>
            <a:ext cx="3589874" cy="4912326"/>
          </a:xfrm>
          <a:prstGeom prst="rect">
            <a:avLst/>
          </a:prstGeom>
          <a:noFill/>
          <a:ln>
            <a:noFill/>
          </a:ln>
        </p:spPr>
      </p:pic>
      <p:pic>
        <p:nvPicPr>
          <p:cNvPr id="17" name="Google Shape;17;p2"/>
          <p:cNvPicPr preferRelativeResize="0"/>
          <p:nvPr/>
        </p:nvPicPr>
        <p:blipFill rotWithShape="1">
          <a:blip r:embed="rId2">
            <a:alphaModFix/>
          </a:blip>
          <a:srcRect b="0" l="0" r="0" t="53791"/>
          <a:stretch/>
        </p:blipFill>
        <p:spPr>
          <a:xfrm>
            <a:off x="661926" y="0"/>
            <a:ext cx="4236652" cy="2376699"/>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 Alt 2">
  <p:cSld name="BLANK_1_1_1_1_1_1_1_1_1_1_1_2">
    <p:spTree>
      <p:nvGrpSpPr>
        <p:cNvPr id="100" name="Shape 100"/>
        <p:cNvGrpSpPr/>
        <p:nvPr/>
      </p:nvGrpSpPr>
      <p:grpSpPr>
        <a:xfrm>
          <a:off x="0" y="0"/>
          <a:ext cx="0" cy="0"/>
          <a:chOff x="0" y="0"/>
          <a:chExt cx="0" cy="0"/>
        </a:xfrm>
      </p:grpSpPr>
      <p:sp>
        <p:nvSpPr>
          <p:cNvPr id="101" name="Google Shape;101;p11"/>
          <p:cNvSpPr/>
          <p:nvPr/>
        </p:nvSpPr>
        <p:spPr>
          <a:xfrm rot="5400000">
            <a:off x="-3989680" y="1156257"/>
            <a:ext cx="7978200" cy="7978200"/>
          </a:xfrm>
          <a:prstGeom prst="pie">
            <a:avLst>
              <a:gd fmla="val 10792592" name="adj1"/>
              <a:gd fmla="val 16198514" name="adj2"/>
            </a:avLst>
          </a:prstGeom>
          <a:gradFill>
            <a:gsLst>
              <a:gs pos="0">
                <a:schemeClr val="accent1"/>
              </a:gs>
              <a:gs pos="64000">
                <a:schemeClr val="dk2"/>
              </a:gs>
              <a:gs pos="100000">
                <a:schemeClr val="dk2"/>
              </a:gs>
            </a:gsLst>
            <a:path path="circle">
              <a:fillToRect b="0%" l="0%" r="100%" t="100%"/>
            </a:path>
            <a:tileRect b="-100%" l="-100%" r="0%" t="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02" name="Google Shape;102;p11"/>
          <p:cNvSpPr txBox="1"/>
          <p:nvPr>
            <p:ph idx="1" type="subTitle"/>
          </p:nvPr>
        </p:nvSpPr>
        <p:spPr>
          <a:xfrm>
            <a:off x="3584425" y="536550"/>
            <a:ext cx="404100" cy="4002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dk2"/>
              </a:buClr>
              <a:buSzPts val="1100"/>
              <a:buFont typeface="Nunito Sans SemiBold"/>
              <a:buNone/>
              <a:defRPr sz="1100">
                <a:solidFill>
                  <a:schemeClr val="dk2"/>
                </a:solidFill>
                <a:latin typeface="Nunito Sans SemiBold"/>
                <a:ea typeface="Nunito Sans SemiBold"/>
                <a:cs typeface="Nunito Sans SemiBold"/>
                <a:sym typeface="Nunito Sans SemiBold"/>
              </a:defRPr>
            </a:lvl1pPr>
            <a:lvl2pPr lvl="1"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2pPr>
            <a:lvl3pPr lvl="2"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3pPr>
            <a:lvl4pPr lvl="3"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4pPr>
            <a:lvl5pPr lvl="4"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5pPr>
            <a:lvl6pPr lvl="5"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6pPr>
            <a:lvl7pPr lvl="6"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7pPr>
            <a:lvl8pPr lvl="7"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8pPr>
            <a:lvl9pPr lvl="8"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9pPr>
          </a:lstStyle>
          <a:p/>
        </p:txBody>
      </p:sp>
      <p:sp>
        <p:nvSpPr>
          <p:cNvPr id="103" name="Google Shape;103;p11"/>
          <p:cNvSpPr txBox="1"/>
          <p:nvPr>
            <p:ph idx="2" type="subTitle"/>
          </p:nvPr>
        </p:nvSpPr>
        <p:spPr>
          <a:xfrm>
            <a:off x="3584425" y="1920650"/>
            <a:ext cx="404100" cy="4002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dk2"/>
              </a:buClr>
              <a:buSzPts val="1100"/>
              <a:buFont typeface="Nunito Sans SemiBold"/>
              <a:buNone/>
              <a:defRPr sz="1100">
                <a:solidFill>
                  <a:schemeClr val="dk2"/>
                </a:solidFill>
                <a:latin typeface="Nunito Sans SemiBold"/>
                <a:ea typeface="Nunito Sans SemiBold"/>
                <a:cs typeface="Nunito Sans SemiBold"/>
                <a:sym typeface="Nunito Sans SemiBold"/>
              </a:defRPr>
            </a:lvl1pPr>
            <a:lvl2pPr lvl="1"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2pPr>
            <a:lvl3pPr lvl="2"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3pPr>
            <a:lvl4pPr lvl="3"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4pPr>
            <a:lvl5pPr lvl="4"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5pPr>
            <a:lvl6pPr lvl="5"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6pPr>
            <a:lvl7pPr lvl="6"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7pPr>
            <a:lvl8pPr lvl="7"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8pPr>
            <a:lvl9pPr lvl="8"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9pPr>
          </a:lstStyle>
          <a:p/>
        </p:txBody>
      </p:sp>
      <p:sp>
        <p:nvSpPr>
          <p:cNvPr id="104" name="Google Shape;104;p11"/>
          <p:cNvSpPr txBox="1"/>
          <p:nvPr>
            <p:ph idx="3" type="subTitle"/>
          </p:nvPr>
        </p:nvSpPr>
        <p:spPr>
          <a:xfrm>
            <a:off x="3584425" y="3291625"/>
            <a:ext cx="404100" cy="4002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dk2"/>
              </a:buClr>
              <a:buSzPts val="1100"/>
              <a:buFont typeface="Nunito Sans SemiBold"/>
              <a:buNone/>
              <a:defRPr sz="1100">
                <a:solidFill>
                  <a:schemeClr val="dk2"/>
                </a:solidFill>
                <a:latin typeface="Nunito Sans SemiBold"/>
                <a:ea typeface="Nunito Sans SemiBold"/>
                <a:cs typeface="Nunito Sans SemiBold"/>
                <a:sym typeface="Nunito Sans SemiBold"/>
              </a:defRPr>
            </a:lvl1pPr>
            <a:lvl2pPr lvl="1"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2pPr>
            <a:lvl3pPr lvl="2"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3pPr>
            <a:lvl4pPr lvl="3"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4pPr>
            <a:lvl5pPr lvl="4"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5pPr>
            <a:lvl6pPr lvl="5"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6pPr>
            <a:lvl7pPr lvl="6"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7pPr>
            <a:lvl8pPr lvl="7"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8pPr>
            <a:lvl9pPr lvl="8"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9pPr>
          </a:lstStyle>
          <a:p/>
        </p:txBody>
      </p:sp>
      <p:sp>
        <p:nvSpPr>
          <p:cNvPr id="105" name="Google Shape;105;p11"/>
          <p:cNvSpPr txBox="1"/>
          <p:nvPr>
            <p:ph idx="4" type="subTitle"/>
          </p:nvPr>
        </p:nvSpPr>
        <p:spPr>
          <a:xfrm>
            <a:off x="3584425" y="3996800"/>
            <a:ext cx="404100" cy="4002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dk2"/>
              </a:buClr>
              <a:buSzPts val="1100"/>
              <a:buFont typeface="Nunito Sans SemiBold"/>
              <a:buNone/>
              <a:defRPr sz="1100">
                <a:solidFill>
                  <a:schemeClr val="dk2"/>
                </a:solidFill>
                <a:latin typeface="Nunito Sans SemiBold"/>
                <a:ea typeface="Nunito Sans SemiBold"/>
                <a:cs typeface="Nunito Sans SemiBold"/>
                <a:sym typeface="Nunito Sans SemiBold"/>
              </a:defRPr>
            </a:lvl1pPr>
            <a:lvl2pPr lvl="1"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2pPr>
            <a:lvl3pPr lvl="2"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3pPr>
            <a:lvl4pPr lvl="3"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4pPr>
            <a:lvl5pPr lvl="4"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5pPr>
            <a:lvl6pPr lvl="5"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6pPr>
            <a:lvl7pPr lvl="6"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7pPr>
            <a:lvl8pPr lvl="7"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8pPr>
            <a:lvl9pPr lvl="8"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9pPr>
          </a:lstStyle>
          <a:p/>
        </p:txBody>
      </p:sp>
      <p:sp>
        <p:nvSpPr>
          <p:cNvPr id="106" name="Google Shape;106;p11"/>
          <p:cNvSpPr txBox="1"/>
          <p:nvPr>
            <p:ph idx="5" type="subTitle"/>
          </p:nvPr>
        </p:nvSpPr>
        <p:spPr>
          <a:xfrm>
            <a:off x="3584425" y="1228600"/>
            <a:ext cx="404100" cy="4002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dk2"/>
              </a:buClr>
              <a:buSzPts val="1100"/>
              <a:buFont typeface="Nunito Sans SemiBold"/>
              <a:buNone/>
              <a:defRPr sz="1100">
                <a:solidFill>
                  <a:schemeClr val="dk2"/>
                </a:solidFill>
                <a:latin typeface="Nunito Sans SemiBold"/>
                <a:ea typeface="Nunito Sans SemiBold"/>
                <a:cs typeface="Nunito Sans SemiBold"/>
                <a:sym typeface="Nunito Sans SemiBold"/>
              </a:defRPr>
            </a:lvl1pPr>
            <a:lvl2pPr lvl="1"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2pPr>
            <a:lvl3pPr lvl="2"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3pPr>
            <a:lvl4pPr lvl="3"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4pPr>
            <a:lvl5pPr lvl="4"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5pPr>
            <a:lvl6pPr lvl="5"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6pPr>
            <a:lvl7pPr lvl="6"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7pPr>
            <a:lvl8pPr lvl="7"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8pPr>
            <a:lvl9pPr lvl="8"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9pPr>
          </a:lstStyle>
          <a:p/>
        </p:txBody>
      </p:sp>
      <p:sp>
        <p:nvSpPr>
          <p:cNvPr id="107" name="Google Shape;107;p11"/>
          <p:cNvSpPr txBox="1"/>
          <p:nvPr>
            <p:ph idx="6" type="subTitle"/>
          </p:nvPr>
        </p:nvSpPr>
        <p:spPr>
          <a:xfrm>
            <a:off x="3584425" y="2612700"/>
            <a:ext cx="404100" cy="4002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dk2"/>
              </a:buClr>
              <a:buSzPts val="1100"/>
              <a:buFont typeface="Nunito Sans SemiBold"/>
              <a:buNone/>
              <a:defRPr sz="1100">
                <a:solidFill>
                  <a:schemeClr val="dk2"/>
                </a:solidFill>
                <a:latin typeface="Nunito Sans SemiBold"/>
                <a:ea typeface="Nunito Sans SemiBold"/>
                <a:cs typeface="Nunito Sans SemiBold"/>
                <a:sym typeface="Nunito Sans SemiBold"/>
              </a:defRPr>
            </a:lvl1pPr>
            <a:lvl2pPr lvl="1"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2pPr>
            <a:lvl3pPr lvl="2"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3pPr>
            <a:lvl4pPr lvl="3"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4pPr>
            <a:lvl5pPr lvl="4"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5pPr>
            <a:lvl6pPr lvl="5"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6pPr>
            <a:lvl7pPr lvl="6"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7pPr>
            <a:lvl8pPr lvl="7"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8pPr>
            <a:lvl9pPr lvl="8"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9pPr>
          </a:lstStyle>
          <a:p/>
        </p:txBody>
      </p:sp>
      <p:pic>
        <p:nvPicPr>
          <p:cNvPr id="108" name="Google Shape;108;p11"/>
          <p:cNvPicPr preferRelativeResize="0"/>
          <p:nvPr/>
        </p:nvPicPr>
        <p:blipFill rotWithShape="1">
          <a:blip r:embed="rId2">
            <a:alphaModFix/>
          </a:blip>
          <a:srcRect b="4752" l="57200" r="0" t="0"/>
          <a:stretch/>
        </p:blipFill>
        <p:spPr>
          <a:xfrm>
            <a:off x="-2901" y="1345020"/>
            <a:ext cx="1711426" cy="3808700"/>
          </a:xfrm>
          <a:prstGeom prst="rect">
            <a:avLst/>
          </a:prstGeom>
          <a:noFill/>
          <a:ln>
            <a:noFill/>
          </a:ln>
        </p:spPr>
      </p:pic>
      <p:sp>
        <p:nvSpPr>
          <p:cNvPr id="109" name="Google Shape;109;p11"/>
          <p:cNvSpPr txBox="1"/>
          <p:nvPr>
            <p:ph idx="7" type="subTitle"/>
          </p:nvPr>
        </p:nvSpPr>
        <p:spPr>
          <a:xfrm>
            <a:off x="3986175" y="510300"/>
            <a:ext cx="3858900" cy="452700"/>
          </a:xfrm>
          <a:prstGeom prst="rect">
            <a:avLst/>
          </a:prstGeom>
        </p:spPr>
        <p:txBody>
          <a:bodyPr anchorCtr="0" anchor="ctr" bIns="91425" lIns="91425" spcFirstLastPara="1" rIns="91425" wrap="square" tIns="91425">
            <a:noAutofit/>
          </a:bodyPr>
          <a:lstStyle>
            <a:lvl1pPr lvl="0">
              <a:spcBef>
                <a:spcPts val="0"/>
              </a:spcBef>
              <a:spcAft>
                <a:spcPts val="0"/>
              </a:spcAft>
              <a:buSzPts val="1600"/>
              <a:buFont typeface="Poppins SemiBold"/>
              <a:buNone/>
              <a:defRPr>
                <a:latin typeface="Poppins SemiBold"/>
                <a:ea typeface="Poppins SemiBold"/>
                <a:cs typeface="Poppins SemiBold"/>
                <a:sym typeface="Poppins SemiBold"/>
              </a:defRPr>
            </a:lvl1pPr>
            <a:lvl2pPr lvl="1">
              <a:spcBef>
                <a:spcPts val="0"/>
              </a:spcBef>
              <a:spcAft>
                <a:spcPts val="0"/>
              </a:spcAft>
              <a:buSzPts val="1600"/>
              <a:buFont typeface="Poppins SemiBold"/>
              <a:buNone/>
              <a:defRPr>
                <a:latin typeface="Poppins SemiBold"/>
                <a:ea typeface="Poppins SemiBold"/>
                <a:cs typeface="Poppins SemiBold"/>
                <a:sym typeface="Poppins SemiBold"/>
              </a:defRPr>
            </a:lvl2pPr>
            <a:lvl3pPr lvl="2">
              <a:spcBef>
                <a:spcPts val="0"/>
              </a:spcBef>
              <a:spcAft>
                <a:spcPts val="0"/>
              </a:spcAft>
              <a:buSzPts val="1600"/>
              <a:buFont typeface="Poppins SemiBold"/>
              <a:buNone/>
              <a:defRPr>
                <a:latin typeface="Poppins SemiBold"/>
                <a:ea typeface="Poppins SemiBold"/>
                <a:cs typeface="Poppins SemiBold"/>
                <a:sym typeface="Poppins SemiBold"/>
              </a:defRPr>
            </a:lvl3pPr>
            <a:lvl4pPr lvl="3">
              <a:spcBef>
                <a:spcPts val="0"/>
              </a:spcBef>
              <a:spcAft>
                <a:spcPts val="0"/>
              </a:spcAft>
              <a:buSzPts val="1600"/>
              <a:buFont typeface="Poppins SemiBold"/>
              <a:buNone/>
              <a:defRPr>
                <a:latin typeface="Poppins SemiBold"/>
                <a:ea typeface="Poppins SemiBold"/>
                <a:cs typeface="Poppins SemiBold"/>
                <a:sym typeface="Poppins SemiBold"/>
              </a:defRPr>
            </a:lvl4pPr>
            <a:lvl5pPr lvl="4">
              <a:spcBef>
                <a:spcPts val="0"/>
              </a:spcBef>
              <a:spcAft>
                <a:spcPts val="0"/>
              </a:spcAft>
              <a:buSzPts val="1600"/>
              <a:buFont typeface="Poppins SemiBold"/>
              <a:buNone/>
              <a:defRPr>
                <a:latin typeface="Poppins SemiBold"/>
                <a:ea typeface="Poppins SemiBold"/>
                <a:cs typeface="Poppins SemiBold"/>
                <a:sym typeface="Poppins SemiBold"/>
              </a:defRPr>
            </a:lvl5pPr>
            <a:lvl6pPr lvl="5">
              <a:spcBef>
                <a:spcPts val="0"/>
              </a:spcBef>
              <a:spcAft>
                <a:spcPts val="0"/>
              </a:spcAft>
              <a:buSzPts val="1600"/>
              <a:buFont typeface="Poppins SemiBold"/>
              <a:buNone/>
              <a:defRPr>
                <a:latin typeface="Poppins SemiBold"/>
                <a:ea typeface="Poppins SemiBold"/>
                <a:cs typeface="Poppins SemiBold"/>
                <a:sym typeface="Poppins SemiBold"/>
              </a:defRPr>
            </a:lvl6pPr>
            <a:lvl7pPr lvl="6">
              <a:spcBef>
                <a:spcPts val="0"/>
              </a:spcBef>
              <a:spcAft>
                <a:spcPts val="0"/>
              </a:spcAft>
              <a:buSzPts val="1600"/>
              <a:buFont typeface="Poppins SemiBold"/>
              <a:buNone/>
              <a:defRPr>
                <a:latin typeface="Poppins SemiBold"/>
                <a:ea typeface="Poppins SemiBold"/>
                <a:cs typeface="Poppins SemiBold"/>
                <a:sym typeface="Poppins SemiBold"/>
              </a:defRPr>
            </a:lvl7pPr>
            <a:lvl8pPr lvl="7">
              <a:spcBef>
                <a:spcPts val="0"/>
              </a:spcBef>
              <a:spcAft>
                <a:spcPts val="0"/>
              </a:spcAft>
              <a:buSzPts val="1600"/>
              <a:buFont typeface="Poppins SemiBold"/>
              <a:buNone/>
              <a:defRPr>
                <a:latin typeface="Poppins SemiBold"/>
                <a:ea typeface="Poppins SemiBold"/>
                <a:cs typeface="Poppins SemiBold"/>
                <a:sym typeface="Poppins SemiBold"/>
              </a:defRPr>
            </a:lvl8pPr>
            <a:lvl9pPr lvl="8">
              <a:spcBef>
                <a:spcPts val="0"/>
              </a:spcBef>
              <a:spcAft>
                <a:spcPts val="0"/>
              </a:spcAft>
              <a:buSzPts val="1600"/>
              <a:buFont typeface="Poppins SemiBold"/>
              <a:buNone/>
              <a:defRPr>
                <a:latin typeface="Poppins SemiBold"/>
                <a:ea typeface="Poppins SemiBold"/>
                <a:cs typeface="Poppins SemiBold"/>
                <a:sym typeface="Poppins SemiBold"/>
              </a:defRPr>
            </a:lvl9pPr>
          </a:lstStyle>
          <a:p/>
        </p:txBody>
      </p:sp>
      <p:sp>
        <p:nvSpPr>
          <p:cNvPr id="110" name="Google Shape;110;p11"/>
          <p:cNvSpPr txBox="1"/>
          <p:nvPr>
            <p:ph idx="8" type="subTitle"/>
          </p:nvPr>
        </p:nvSpPr>
        <p:spPr>
          <a:xfrm>
            <a:off x="3986175" y="1202350"/>
            <a:ext cx="3858900" cy="452700"/>
          </a:xfrm>
          <a:prstGeom prst="rect">
            <a:avLst/>
          </a:prstGeom>
        </p:spPr>
        <p:txBody>
          <a:bodyPr anchorCtr="0" anchor="ctr" bIns="91425" lIns="91425" spcFirstLastPara="1" rIns="91425" wrap="square" tIns="91425">
            <a:noAutofit/>
          </a:bodyPr>
          <a:lstStyle>
            <a:lvl1pPr lvl="0">
              <a:spcBef>
                <a:spcPts val="0"/>
              </a:spcBef>
              <a:spcAft>
                <a:spcPts val="0"/>
              </a:spcAft>
              <a:buSzPts val="1600"/>
              <a:buFont typeface="Poppins SemiBold"/>
              <a:buNone/>
              <a:defRPr>
                <a:latin typeface="Poppins SemiBold"/>
                <a:ea typeface="Poppins SemiBold"/>
                <a:cs typeface="Poppins SemiBold"/>
                <a:sym typeface="Poppins SemiBold"/>
              </a:defRPr>
            </a:lvl1pPr>
            <a:lvl2pPr lvl="1">
              <a:spcBef>
                <a:spcPts val="0"/>
              </a:spcBef>
              <a:spcAft>
                <a:spcPts val="0"/>
              </a:spcAft>
              <a:buSzPts val="1600"/>
              <a:buFont typeface="Poppins SemiBold"/>
              <a:buNone/>
              <a:defRPr>
                <a:latin typeface="Poppins SemiBold"/>
                <a:ea typeface="Poppins SemiBold"/>
                <a:cs typeface="Poppins SemiBold"/>
                <a:sym typeface="Poppins SemiBold"/>
              </a:defRPr>
            </a:lvl2pPr>
            <a:lvl3pPr lvl="2">
              <a:spcBef>
                <a:spcPts val="0"/>
              </a:spcBef>
              <a:spcAft>
                <a:spcPts val="0"/>
              </a:spcAft>
              <a:buSzPts val="1600"/>
              <a:buFont typeface="Poppins SemiBold"/>
              <a:buNone/>
              <a:defRPr>
                <a:latin typeface="Poppins SemiBold"/>
                <a:ea typeface="Poppins SemiBold"/>
                <a:cs typeface="Poppins SemiBold"/>
                <a:sym typeface="Poppins SemiBold"/>
              </a:defRPr>
            </a:lvl3pPr>
            <a:lvl4pPr lvl="3">
              <a:spcBef>
                <a:spcPts val="0"/>
              </a:spcBef>
              <a:spcAft>
                <a:spcPts val="0"/>
              </a:spcAft>
              <a:buSzPts val="1600"/>
              <a:buFont typeface="Poppins SemiBold"/>
              <a:buNone/>
              <a:defRPr>
                <a:latin typeface="Poppins SemiBold"/>
                <a:ea typeface="Poppins SemiBold"/>
                <a:cs typeface="Poppins SemiBold"/>
                <a:sym typeface="Poppins SemiBold"/>
              </a:defRPr>
            </a:lvl4pPr>
            <a:lvl5pPr lvl="4">
              <a:spcBef>
                <a:spcPts val="0"/>
              </a:spcBef>
              <a:spcAft>
                <a:spcPts val="0"/>
              </a:spcAft>
              <a:buSzPts val="1600"/>
              <a:buFont typeface="Poppins SemiBold"/>
              <a:buNone/>
              <a:defRPr>
                <a:latin typeface="Poppins SemiBold"/>
                <a:ea typeface="Poppins SemiBold"/>
                <a:cs typeface="Poppins SemiBold"/>
                <a:sym typeface="Poppins SemiBold"/>
              </a:defRPr>
            </a:lvl5pPr>
            <a:lvl6pPr lvl="5">
              <a:spcBef>
                <a:spcPts val="0"/>
              </a:spcBef>
              <a:spcAft>
                <a:spcPts val="0"/>
              </a:spcAft>
              <a:buSzPts val="1600"/>
              <a:buFont typeface="Poppins SemiBold"/>
              <a:buNone/>
              <a:defRPr>
                <a:latin typeface="Poppins SemiBold"/>
                <a:ea typeface="Poppins SemiBold"/>
                <a:cs typeface="Poppins SemiBold"/>
                <a:sym typeface="Poppins SemiBold"/>
              </a:defRPr>
            </a:lvl6pPr>
            <a:lvl7pPr lvl="6">
              <a:spcBef>
                <a:spcPts val="0"/>
              </a:spcBef>
              <a:spcAft>
                <a:spcPts val="0"/>
              </a:spcAft>
              <a:buSzPts val="1600"/>
              <a:buFont typeface="Poppins SemiBold"/>
              <a:buNone/>
              <a:defRPr>
                <a:latin typeface="Poppins SemiBold"/>
                <a:ea typeface="Poppins SemiBold"/>
                <a:cs typeface="Poppins SemiBold"/>
                <a:sym typeface="Poppins SemiBold"/>
              </a:defRPr>
            </a:lvl7pPr>
            <a:lvl8pPr lvl="7">
              <a:spcBef>
                <a:spcPts val="0"/>
              </a:spcBef>
              <a:spcAft>
                <a:spcPts val="0"/>
              </a:spcAft>
              <a:buSzPts val="1600"/>
              <a:buFont typeface="Poppins SemiBold"/>
              <a:buNone/>
              <a:defRPr>
                <a:latin typeface="Poppins SemiBold"/>
                <a:ea typeface="Poppins SemiBold"/>
                <a:cs typeface="Poppins SemiBold"/>
                <a:sym typeface="Poppins SemiBold"/>
              </a:defRPr>
            </a:lvl8pPr>
            <a:lvl9pPr lvl="8">
              <a:spcBef>
                <a:spcPts val="0"/>
              </a:spcBef>
              <a:spcAft>
                <a:spcPts val="0"/>
              </a:spcAft>
              <a:buSzPts val="1600"/>
              <a:buFont typeface="Poppins SemiBold"/>
              <a:buNone/>
              <a:defRPr>
                <a:latin typeface="Poppins SemiBold"/>
                <a:ea typeface="Poppins SemiBold"/>
                <a:cs typeface="Poppins SemiBold"/>
                <a:sym typeface="Poppins SemiBold"/>
              </a:defRPr>
            </a:lvl9pPr>
          </a:lstStyle>
          <a:p/>
        </p:txBody>
      </p:sp>
      <p:sp>
        <p:nvSpPr>
          <p:cNvPr id="111" name="Google Shape;111;p11"/>
          <p:cNvSpPr txBox="1"/>
          <p:nvPr>
            <p:ph idx="9" type="subTitle"/>
          </p:nvPr>
        </p:nvSpPr>
        <p:spPr>
          <a:xfrm>
            <a:off x="3986175" y="1894400"/>
            <a:ext cx="3858900" cy="452700"/>
          </a:xfrm>
          <a:prstGeom prst="rect">
            <a:avLst/>
          </a:prstGeom>
        </p:spPr>
        <p:txBody>
          <a:bodyPr anchorCtr="0" anchor="ctr" bIns="91425" lIns="91425" spcFirstLastPara="1" rIns="91425" wrap="square" tIns="91425">
            <a:noAutofit/>
          </a:bodyPr>
          <a:lstStyle>
            <a:lvl1pPr lvl="0">
              <a:spcBef>
                <a:spcPts val="0"/>
              </a:spcBef>
              <a:spcAft>
                <a:spcPts val="0"/>
              </a:spcAft>
              <a:buSzPts val="1600"/>
              <a:buFont typeface="Poppins SemiBold"/>
              <a:buNone/>
              <a:defRPr>
                <a:latin typeface="Poppins SemiBold"/>
                <a:ea typeface="Poppins SemiBold"/>
                <a:cs typeface="Poppins SemiBold"/>
                <a:sym typeface="Poppins SemiBold"/>
              </a:defRPr>
            </a:lvl1pPr>
            <a:lvl2pPr lvl="1">
              <a:spcBef>
                <a:spcPts val="0"/>
              </a:spcBef>
              <a:spcAft>
                <a:spcPts val="0"/>
              </a:spcAft>
              <a:buSzPts val="1600"/>
              <a:buFont typeface="Poppins SemiBold"/>
              <a:buNone/>
              <a:defRPr>
                <a:latin typeface="Poppins SemiBold"/>
                <a:ea typeface="Poppins SemiBold"/>
                <a:cs typeface="Poppins SemiBold"/>
                <a:sym typeface="Poppins SemiBold"/>
              </a:defRPr>
            </a:lvl2pPr>
            <a:lvl3pPr lvl="2">
              <a:spcBef>
                <a:spcPts val="0"/>
              </a:spcBef>
              <a:spcAft>
                <a:spcPts val="0"/>
              </a:spcAft>
              <a:buSzPts val="1600"/>
              <a:buFont typeface="Poppins SemiBold"/>
              <a:buNone/>
              <a:defRPr>
                <a:latin typeface="Poppins SemiBold"/>
                <a:ea typeface="Poppins SemiBold"/>
                <a:cs typeface="Poppins SemiBold"/>
                <a:sym typeface="Poppins SemiBold"/>
              </a:defRPr>
            </a:lvl3pPr>
            <a:lvl4pPr lvl="3">
              <a:spcBef>
                <a:spcPts val="0"/>
              </a:spcBef>
              <a:spcAft>
                <a:spcPts val="0"/>
              </a:spcAft>
              <a:buSzPts val="1600"/>
              <a:buFont typeface="Poppins SemiBold"/>
              <a:buNone/>
              <a:defRPr>
                <a:latin typeface="Poppins SemiBold"/>
                <a:ea typeface="Poppins SemiBold"/>
                <a:cs typeface="Poppins SemiBold"/>
                <a:sym typeface="Poppins SemiBold"/>
              </a:defRPr>
            </a:lvl4pPr>
            <a:lvl5pPr lvl="4">
              <a:spcBef>
                <a:spcPts val="0"/>
              </a:spcBef>
              <a:spcAft>
                <a:spcPts val="0"/>
              </a:spcAft>
              <a:buSzPts val="1600"/>
              <a:buFont typeface="Poppins SemiBold"/>
              <a:buNone/>
              <a:defRPr>
                <a:latin typeface="Poppins SemiBold"/>
                <a:ea typeface="Poppins SemiBold"/>
                <a:cs typeface="Poppins SemiBold"/>
                <a:sym typeface="Poppins SemiBold"/>
              </a:defRPr>
            </a:lvl5pPr>
            <a:lvl6pPr lvl="5">
              <a:spcBef>
                <a:spcPts val="0"/>
              </a:spcBef>
              <a:spcAft>
                <a:spcPts val="0"/>
              </a:spcAft>
              <a:buSzPts val="1600"/>
              <a:buFont typeface="Poppins SemiBold"/>
              <a:buNone/>
              <a:defRPr>
                <a:latin typeface="Poppins SemiBold"/>
                <a:ea typeface="Poppins SemiBold"/>
                <a:cs typeface="Poppins SemiBold"/>
                <a:sym typeface="Poppins SemiBold"/>
              </a:defRPr>
            </a:lvl6pPr>
            <a:lvl7pPr lvl="6">
              <a:spcBef>
                <a:spcPts val="0"/>
              </a:spcBef>
              <a:spcAft>
                <a:spcPts val="0"/>
              </a:spcAft>
              <a:buSzPts val="1600"/>
              <a:buFont typeface="Poppins SemiBold"/>
              <a:buNone/>
              <a:defRPr>
                <a:latin typeface="Poppins SemiBold"/>
                <a:ea typeface="Poppins SemiBold"/>
                <a:cs typeface="Poppins SemiBold"/>
                <a:sym typeface="Poppins SemiBold"/>
              </a:defRPr>
            </a:lvl7pPr>
            <a:lvl8pPr lvl="7">
              <a:spcBef>
                <a:spcPts val="0"/>
              </a:spcBef>
              <a:spcAft>
                <a:spcPts val="0"/>
              </a:spcAft>
              <a:buSzPts val="1600"/>
              <a:buFont typeface="Poppins SemiBold"/>
              <a:buNone/>
              <a:defRPr>
                <a:latin typeface="Poppins SemiBold"/>
                <a:ea typeface="Poppins SemiBold"/>
                <a:cs typeface="Poppins SemiBold"/>
                <a:sym typeface="Poppins SemiBold"/>
              </a:defRPr>
            </a:lvl8pPr>
            <a:lvl9pPr lvl="8">
              <a:spcBef>
                <a:spcPts val="0"/>
              </a:spcBef>
              <a:spcAft>
                <a:spcPts val="0"/>
              </a:spcAft>
              <a:buSzPts val="1600"/>
              <a:buFont typeface="Poppins SemiBold"/>
              <a:buNone/>
              <a:defRPr>
                <a:latin typeface="Poppins SemiBold"/>
                <a:ea typeface="Poppins SemiBold"/>
                <a:cs typeface="Poppins SemiBold"/>
                <a:sym typeface="Poppins SemiBold"/>
              </a:defRPr>
            </a:lvl9pPr>
          </a:lstStyle>
          <a:p/>
        </p:txBody>
      </p:sp>
      <p:sp>
        <p:nvSpPr>
          <p:cNvPr id="112" name="Google Shape;112;p11"/>
          <p:cNvSpPr txBox="1"/>
          <p:nvPr>
            <p:ph idx="13" type="subTitle"/>
          </p:nvPr>
        </p:nvSpPr>
        <p:spPr>
          <a:xfrm>
            <a:off x="3986175" y="2586450"/>
            <a:ext cx="3858900" cy="452700"/>
          </a:xfrm>
          <a:prstGeom prst="rect">
            <a:avLst/>
          </a:prstGeom>
        </p:spPr>
        <p:txBody>
          <a:bodyPr anchorCtr="0" anchor="ctr" bIns="91425" lIns="91425" spcFirstLastPara="1" rIns="91425" wrap="square" tIns="91425">
            <a:noAutofit/>
          </a:bodyPr>
          <a:lstStyle>
            <a:lvl1pPr lvl="0">
              <a:spcBef>
                <a:spcPts val="0"/>
              </a:spcBef>
              <a:spcAft>
                <a:spcPts val="0"/>
              </a:spcAft>
              <a:buSzPts val="1600"/>
              <a:buFont typeface="Poppins SemiBold"/>
              <a:buNone/>
              <a:defRPr>
                <a:latin typeface="Poppins SemiBold"/>
                <a:ea typeface="Poppins SemiBold"/>
                <a:cs typeface="Poppins SemiBold"/>
                <a:sym typeface="Poppins SemiBold"/>
              </a:defRPr>
            </a:lvl1pPr>
            <a:lvl2pPr lvl="1">
              <a:spcBef>
                <a:spcPts val="0"/>
              </a:spcBef>
              <a:spcAft>
                <a:spcPts val="0"/>
              </a:spcAft>
              <a:buSzPts val="1600"/>
              <a:buFont typeface="Poppins SemiBold"/>
              <a:buNone/>
              <a:defRPr>
                <a:latin typeface="Poppins SemiBold"/>
                <a:ea typeface="Poppins SemiBold"/>
                <a:cs typeface="Poppins SemiBold"/>
                <a:sym typeface="Poppins SemiBold"/>
              </a:defRPr>
            </a:lvl2pPr>
            <a:lvl3pPr lvl="2">
              <a:spcBef>
                <a:spcPts val="0"/>
              </a:spcBef>
              <a:spcAft>
                <a:spcPts val="0"/>
              </a:spcAft>
              <a:buSzPts val="1600"/>
              <a:buFont typeface="Poppins SemiBold"/>
              <a:buNone/>
              <a:defRPr>
                <a:latin typeface="Poppins SemiBold"/>
                <a:ea typeface="Poppins SemiBold"/>
                <a:cs typeface="Poppins SemiBold"/>
                <a:sym typeface="Poppins SemiBold"/>
              </a:defRPr>
            </a:lvl3pPr>
            <a:lvl4pPr lvl="3">
              <a:spcBef>
                <a:spcPts val="0"/>
              </a:spcBef>
              <a:spcAft>
                <a:spcPts val="0"/>
              </a:spcAft>
              <a:buSzPts val="1600"/>
              <a:buFont typeface="Poppins SemiBold"/>
              <a:buNone/>
              <a:defRPr>
                <a:latin typeface="Poppins SemiBold"/>
                <a:ea typeface="Poppins SemiBold"/>
                <a:cs typeface="Poppins SemiBold"/>
                <a:sym typeface="Poppins SemiBold"/>
              </a:defRPr>
            </a:lvl4pPr>
            <a:lvl5pPr lvl="4">
              <a:spcBef>
                <a:spcPts val="0"/>
              </a:spcBef>
              <a:spcAft>
                <a:spcPts val="0"/>
              </a:spcAft>
              <a:buSzPts val="1600"/>
              <a:buFont typeface="Poppins SemiBold"/>
              <a:buNone/>
              <a:defRPr>
                <a:latin typeface="Poppins SemiBold"/>
                <a:ea typeface="Poppins SemiBold"/>
                <a:cs typeface="Poppins SemiBold"/>
                <a:sym typeface="Poppins SemiBold"/>
              </a:defRPr>
            </a:lvl5pPr>
            <a:lvl6pPr lvl="5">
              <a:spcBef>
                <a:spcPts val="0"/>
              </a:spcBef>
              <a:spcAft>
                <a:spcPts val="0"/>
              </a:spcAft>
              <a:buSzPts val="1600"/>
              <a:buFont typeface="Poppins SemiBold"/>
              <a:buNone/>
              <a:defRPr>
                <a:latin typeface="Poppins SemiBold"/>
                <a:ea typeface="Poppins SemiBold"/>
                <a:cs typeface="Poppins SemiBold"/>
                <a:sym typeface="Poppins SemiBold"/>
              </a:defRPr>
            </a:lvl6pPr>
            <a:lvl7pPr lvl="6">
              <a:spcBef>
                <a:spcPts val="0"/>
              </a:spcBef>
              <a:spcAft>
                <a:spcPts val="0"/>
              </a:spcAft>
              <a:buSzPts val="1600"/>
              <a:buFont typeface="Poppins SemiBold"/>
              <a:buNone/>
              <a:defRPr>
                <a:latin typeface="Poppins SemiBold"/>
                <a:ea typeface="Poppins SemiBold"/>
                <a:cs typeface="Poppins SemiBold"/>
                <a:sym typeface="Poppins SemiBold"/>
              </a:defRPr>
            </a:lvl7pPr>
            <a:lvl8pPr lvl="7">
              <a:spcBef>
                <a:spcPts val="0"/>
              </a:spcBef>
              <a:spcAft>
                <a:spcPts val="0"/>
              </a:spcAft>
              <a:buSzPts val="1600"/>
              <a:buFont typeface="Poppins SemiBold"/>
              <a:buNone/>
              <a:defRPr>
                <a:latin typeface="Poppins SemiBold"/>
                <a:ea typeface="Poppins SemiBold"/>
                <a:cs typeface="Poppins SemiBold"/>
                <a:sym typeface="Poppins SemiBold"/>
              </a:defRPr>
            </a:lvl8pPr>
            <a:lvl9pPr lvl="8">
              <a:spcBef>
                <a:spcPts val="0"/>
              </a:spcBef>
              <a:spcAft>
                <a:spcPts val="0"/>
              </a:spcAft>
              <a:buSzPts val="1600"/>
              <a:buFont typeface="Poppins SemiBold"/>
              <a:buNone/>
              <a:defRPr>
                <a:latin typeface="Poppins SemiBold"/>
                <a:ea typeface="Poppins SemiBold"/>
                <a:cs typeface="Poppins SemiBold"/>
                <a:sym typeface="Poppins SemiBold"/>
              </a:defRPr>
            </a:lvl9pPr>
          </a:lstStyle>
          <a:p/>
        </p:txBody>
      </p:sp>
      <p:sp>
        <p:nvSpPr>
          <p:cNvPr id="113" name="Google Shape;113;p11"/>
          <p:cNvSpPr txBox="1"/>
          <p:nvPr>
            <p:ph idx="14" type="subTitle"/>
          </p:nvPr>
        </p:nvSpPr>
        <p:spPr>
          <a:xfrm>
            <a:off x="3986175" y="3278500"/>
            <a:ext cx="3858900" cy="452700"/>
          </a:xfrm>
          <a:prstGeom prst="rect">
            <a:avLst/>
          </a:prstGeom>
        </p:spPr>
        <p:txBody>
          <a:bodyPr anchorCtr="0" anchor="ctr" bIns="91425" lIns="91425" spcFirstLastPara="1" rIns="91425" wrap="square" tIns="91425">
            <a:noAutofit/>
          </a:bodyPr>
          <a:lstStyle>
            <a:lvl1pPr lvl="0">
              <a:spcBef>
                <a:spcPts val="0"/>
              </a:spcBef>
              <a:spcAft>
                <a:spcPts val="0"/>
              </a:spcAft>
              <a:buSzPts val="1600"/>
              <a:buFont typeface="Poppins SemiBold"/>
              <a:buNone/>
              <a:defRPr>
                <a:latin typeface="Poppins SemiBold"/>
                <a:ea typeface="Poppins SemiBold"/>
                <a:cs typeface="Poppins SemiBold"/>
                <a:sym typeface="Poppins SemiBold"/>
              </a:defRPr>
            </a:lvl1pPr>
            <a:lvl2pPr lvl="1">
              <a:spcBef>
                <a:spcPts val="0"/>
              </a:spcBef>
              <a:spcAft>
                <a:spcPts val="0"/>
              </a:spcAft>
              <a:buSzPts val="1600"/>
              <a:buFont typeface="Poppins SemiBold"/>
              <a:buNone/>
              <a:defRPr>
                <a:latin typeface="Poppins SemiBold"/>
                <a:ea typeface="Poppins SemiBold"/>
                <a:cs typeface="Poppins SemiBold"/>
                <a:sym typeface="Poppins SemiBold"/>
              </a:defRPr>
            </a:lvl2pPr>
            <a:lvl3pPr lvl="2">
              <a:spcBef>
                <a:spcPts val="0"/>
              </a:spcBef>
              <a:spcAft>
                <a:spcPts val="0"/>
              </a:spcAft>
              <a:buSzPts val="1600"/>
              <a:buFont typeface="Poppins SemiBold"/>
              <a:buNone/>
              <a:defRPr>
                <a:latin typeface="Poppins SemiBold"/>
                <a:ea typeface="Poppins SemiBold"/>
                <a:cs typeface="Poppins SemiBold"/>
                <a:sym typeface="Poppins SemiBold"/>
              </a:defRPr>
            </a:lvl3pPr>
            <a:lvl4pPr lvl="3">
              <a:spcBef>
                <a:spcPts val="0"/>
              </a:spcBef>
              <a:spcAft>
                <a:spcPts val="0"/>
              </a:spcAft>
              <a:buSzPts val="1600"/>
              <a:buFont typeface="Poppins SemiBold"/>
              <a:buNone/>
              <a:defRPr>
                <a:latin typeface="Poppins SemiBold"/>
                <a:ea typeface="Poppins SemiBold"/>
                <a:cs typeface="Poppins SemiBold"/>
                <a:sym typeface="Poppins SemiBold"/>
              </a:defRPr>
            </a:lvl4pPr>
            <a:lvl5pPr lvl="4">
              <a:spcBef>
                <a:spcPts val="0"/>
              </a:spcBef>
              <a:spcAft>
                <a:spcPts val="0"/>
              </a:spcAft>
              <a:buSzPts val="1600"/>
              <a:buFont typeface="Poppins SemiBold"/>
              <a:buNone/>
              <a:defRPr>
                <a:latin typeface="Poppins SemiBold"/>
                <a:ea typeface="Poppins SemiBold"/>
                <a:cs typeface="Poppins SemiBold"/>
                <a:sym typeface="Poppins SemiBold"/>
              </a:defRPr>
            </a:lvl5pPr>
            <a:lvl6pPr lvl="5">
              <a:spcBef>
                <a:spcPts val="0"/>
              </a:spcBef>
              <a:spcAft>
                <a:spcPts val="0"/>
              </a:spcAft>
              <a:buSzPts val="1600"/>
              <a:buFont typeface="Poppins SemiBold"/>
              <a:buNone/>
              <a:defRPr>
                <a:latin typeface="Poppins SemiBold"/>
                <a:ea typeface="Poppins SemiBold"/>
                <a:cs typeface="Poppins SemiBold"/>
                <a:sym typeface="Poppins SemiBold"/>
              </a:defRPr>
            </a:lvl6pPr>
            <a:lvl7pPr lvl="6">
              <a:spcBef>
                <a:spcPts val="0"/>
              </a:spcBef>
              <a:spcAft>
                <a:spcPts val="0"/>
              </a:spcAft>
              <a:buSzPts val="1600"/>
              <a:buFont typeface="Poppins SemiBold"/>
              <a:buNone/>
              <a:defRPr>
                <a:latin typeface="Poppins SemiBold"/>
                <a:ea typeface="Poppins SemiBold"/>
                <a:cs typeface="Poppins SemiBold"/>
                <a:sym typeface="Poppins SemiBold"/>
              </a:defRPr>
            </a:lvl7pPr>
            <a:lvl8pPr lvl="7">
              <a:spcBef>
                <a:spcPts val="0"/>
              </a:spcBef>
              <a:spcAft>
                <a:spcPts val="0"/>
              </a:spcAft>
              <a:buSzPts val="1600"/>
              <a:buFont typeface="Poppins SemiBold"/>
              <a:buNone/>
              <a:defRPr>
                <a:latin typeface="Poppins SemiBold"/>
                <a:ea typeface="Poppins SemiBold"/>
                <a:cs typeface="Poppins SemiBold"/>
                <a:sym typeface="Poppins SemiBold"/>
              </a:defRPr>
            </a:lvl8pPr>
            <a:lvl9pPr lvl="8">
              <a:spcBef>
                <a:spcPts val="0"/>
              </a:spcBef>
              <a:spcAft>
                <a:spcPts val="0"/>
              </a:spcAft>
              <a:buSzPts val="1600"/>
              <a:buFont typeface="Poppins SemiBold"/>
              <a:buNone/>
              <a:defRPr>
                <a:latin typeface="Poppins SemiBold"/>
                <a:ea typeface="Poppins SemiBold"/>
                <a:cs typeface="Poppins SemiBold"/>
                <a:sym typeface="Poppins SemiBold"/>
              </a:defRPr>
            </a:lvl9pPr>
          </a:lstStyle>
          <a:p/>
        </p:txBody>
      </p:sp>
      <p:sp>
        <p:nvSpPr>
          <p:cNvPr id="114" name="Google Shape;114;p11"/>
          <p:cNvSpPr txBox="1"/>
          <p:nvPr>
            <p:ph idx="15" type="subTitle"/>
          </p:nvPr>
        </p:nvSpPr>
        <p:spPr>
          <a:xfrm>
            <a:off x="3986175" y="3970550"/>
            <a:ext cx="3858900" cy="452700"/>
          </a:xfrm>
          <a:prstGeom prst="rect">
            <a:avLst/>
          </a:prstGeom>
        </p:spPr>
        <p:txBody>
          <a:bodyPr anchorCtr="0" anchor="ctr" bIns="91425" lIns="91425" spcFirstLastPara="1" rIns="91425" wrap="square" tIns="91425">
            <a:noAutofit/>
          </a:bodyPr>
          <a:lstStyle>
            <a:lvl1pPr lvl="0">
              <a:spcBef>
                <a:spcPts val="0"/>
              </a:spcBef>
              <a:spcAft>
                <a:spcPts val="0"/>
              </a:spcAft>
              <a:buSzPts val="1600"/>
              <a:buFont typeface="Poppins SemiBold"/>
              <a:buNone/>
              <a:defRPr>
                <a:latin typeface="Poppins SemiBold"/>
                <a:ea typeface="Poppins SemiBold"/>
                <a:cs typeface="Poppins SemiBold"/>
                <a:sym typeface="Poppins SemiBold"/>
              </a:defRPr>
            </a:lvl1pPr>
            <a:lvl2pPr lvl="1">
              <a:spcBef>
                <a:spcPts val="0"/>
              </a:spcBef>
              <a:spcAft>
                <a:spcPts val="0"/>
              </a:spcAft>
              <a:buSzPts val="1600"/>
              <a:buFont typeface="Poppins SemiBold"/>
              <a:buNone/>
              <a:defRPr>
                <a:latin typeface="Poppins SemiBold"/>
                <a:ea typeface="Poppins SemiBold"/>
                <a:cs typeface="Poppins SemiBold"/>
                <a:sym typeface="Poppins SemiBold"/>
              </a:defRPr>
            </a:lvl2pPr>
            <a:lvl3pPr lvl="2">
              <a:spcBef>
                <a:spcPts val="0"/>
              </a:spcBef>
              <a:spcAft>
                <a:spcPts val="0"/>
              </a:spcAft>
              <a:buSzPts val="1600"/>
              <a:buFont typeface="Poppins SemiBold"/>
              <a:buNone/>
              <a:defRPr>
                <a:latin typeface="Poppins SemiBold"/>
                <a:ea typeface="Poppins SemiBold"/>
                <a:cs typeface="Poppins SemiBold"/>
                <a:sym typeface="Poppins SemiBold"/>
              </a:defRPr>
            </a:lvl3pPr>
            <a:lvl4pPr lvl="3">
              <a:spcBef>
                <a:spcPts val="0"/>
              </a:spcBef>
              <a:spcAft>
                <a:spcPts val="0"/>
              </a:spcAft>
              <a:buSzPts val="1600"/>
              <a:buFont typeface="Poppins SemiBold"/>
              <a:buNone/>
              <a:defRPr>
                <a:latin typeface="Poppins SemiBold"/>
                <a:ea typeface="Poppins SemiBold"/>
                <a:cs typeface="Poppins SemiBold"/>
                <a:sym typeface="Poppins SemiBold"/>
              </a:defRPr>
            </a:lvl4pPr>
            <a:lvl5pPr lvl="4">
              <a:spcBef>
                <a:spcPts val="0"/>
              </a:spcBef>
              <a:spcAft>
                <a:spcPts val="0"/>
              </a:spcAft>
              <a:buSzPts val="1600"/>
              <a:buFont typeface="Poppins SemiBold"/>
              <a:buNone/>
              <a:defRPr>
                <a:latin typeface="Poppins SemiBold"/>
                <a:ea typeface="Poppins SemiBold"/>
                <a:cs typeface="Poppins SemiBold"/>
                <a:sym typeface="Poppins SemiBold"/>
              </a:defRPr>
            </a:lvl5pPr>
            <a:lvl6pPr lvl="5">
              <a:spcBef>
                <a:spcPts val="0"/>
              </a:spcBef>
              <a:spcAft>
                <a:spcPts val="0"/>
              </a:spcAft>
              <a:buSzPts val="1600"/>
              <a:buFont typeface="Poppins SemiBold"/>
              <a:buNone/>
              <a:defRPr>
                <a:latin typeface="Poppins SemiBold"/>
                <a:ea typeface="Poppins SemiBold"/>
                <a:cs typeface="Poppins SemiBold"/>
                <a:sym typeface="Poppins SemiBold"/>
              </a:defRPr>
            </a:lvl6pPr>
            <a:lvl7pPr lvl="6">
              <a:spcBef>
                <a:spcPts val="0"/>
              </a:spcBef>
              <a:spcAft>
                <a:spcPts val="0"/>
              </a:spcAft>
              <a:buSzPts val="1600"/>
              <a:buFont typeface="Poppins SemiBold"/>
              <a:buNone/>
              <a:defRPr>
                <a:latin typeface="Poppins SemiBold"/>
                <a:ea typeface="Poppins SemiBold"/>
                <a:cs typeface="Poppins SemiBold"/>
                <a:sym typeface="Poppins SemiBold"/>
              </a:defRPr>
            </a:lvl7pPr>
            <a:lvl8pPr lvl="7">
              <a:spcBef>
                <a:spcPts val="0"/>
              </a:spcBef>
              <a:spcAft>
                <a:spcPts val="0"/>
              </a:spcAft>
              <a:buSzPts val="1600"/>
              <a:buFont typeface="Poppins SemiBold"/>
              <a:buNone/>
              <a:defRPr>
                <a:latin typeface="Poppins SemiBold"/>
                <a:ea typeface="Poppins SemiBold"/>
                <a:cs typeface="Poppins SemiBold"/>
                <a:sym typeface="Poppins SemiBold"/>
              </a:defRPr>
            </a:lvl8pPr>
            <a:lvl9pPr lvl="8">
              <a:spcBef>
                <a:spcPts val="0"/>
              </a:spcBef>
              <a:spcAft>
                <a:spcPts val="0"/>
              </a:spcAft>
              <a:buSzPts val="1600"/>
              <a:buFont typeface="Poppins SemiBold"/>
              <a:buNone/>
              <a:defRPr>
                <a:latin typeface="Poppins SemiBold"/>
                <a:ea typeface="Poppins SemiBold"/>
                <a:cs typeface="Poppins SemiBold"/>
                <a:sym typeface="Poppins SemiBold"/>
              </a:defRPr>
            </a:lvl9pPr>
          </a:lstStyle>
          <a:p/>
        </p:txBody>
      </p:sp>
      <p:sp>
        <p:nvSpPr>
          <p:cNvPr id="115" name="Google Shape;115;p11"/>
          <p:cNvSpPr txBox="1"/>
          <p:nvPr>
            <p:ph type="title"/>
          </p:nvPr>
        </p:nvSpPr>
        <p:spPr>
          <a:xfrm>
            <a:off x="228600" y="228600"/>
            <a:ext cx="2926200" cy="587700"/>
          </a:xfrm>
          <a:prstGeom prst="rect">
            <a:avLst/>
          </a:prstGeom>
        </p:spPr>
        <p:txBody>
          <a:bodyPr anchorCtr="0" anchor="t" bIns="91425" lIns="91425" spcFirstLastPara="1" rIns="91425" wrap="square" tIns="91425">
            <a:spAutoFit/>
          </a:bodyPr>
          <a:lstStyle>
            <a:lvl1pPr lvl="0">
              <a:spcBef>
                <a:spcPts val="0"/>
              </a:spcBef>
              <a:spcAft>
                <a:spcPts val="0"/>
              </a:spcAft>
              <a:buNone/>
              <a:defRPr/>
            </a:lvl1pPr>
            <a:lvl2pPr lvl="1">
              <a:spcBef>
                <a:spcPts val="0"/>
              </a:spcBef>
              <a:spcAft>
                <a:spcPts val="0"/>
              </a:spcAft>
              <a:buNone/>
              <a:defRPr>
                <a:latin typeface="Poppins SemiBold"/>
                <a:ea typeface="Poppins SemiBold"/>
                <a:cs typeface="Poppins SemiBold"/>
                <a:sym typeface="Poppins SemiBold"/>
              </a:defRPr>
            </a:lvl2pPr>
            <a:lvl3pPr lvl="2">
              <a:spcBef>
                <a:spcPts val="0"/>
              </a:spcBef>
              <a:spcAft>
                <a:spcPts val="0"/>
              </a:spcAft>
              <a:buNone/>
              <a:defRPr>
                <a:latin typeface="Poppins SemiBold"/>
                <a:ea typeface="Poppins SemiBold"/>
                <a:cs typeface="Poppins SemiBold"/>
                <a:sym typeface="Poppins SemiBold"/>
              </a:defRPr>
            </a:lvl3pPr>
            <a:lvl4pPr lvl="3">
              <a:spcBef>
                <a:spcPts val="0"/>
              </a:spcBef>
              <a:spcAft>
                <a:spcPts val="0"/>
              </a:spcAft>
              <a:buNone/>
              <a:defRPr>
                <a:latin typeface="Poppins SemiBold"/>
                <a:ea typeface="Poppins SemiBold"/>
                <a:cs typeface="Poppins SemiBold"/>
                <a:sym typeface="Poppins SemiBold"/>
              </a:defRPr>
            </a:lvl4pPr>
            <a:lvl5pPr lvl="4">
              <a:spcBef>
                <a:spcPts val="0"/>
              </a:spcBef>
              <a:spcAft>
                <a:spcPts val="0"/>
              </a:spcAft>
              <a:buNone/>
              <a:defRPr>
                <a:latin typeface="Poppins SemiBold"/>
                <a:ea typeface="Poppins SemiBold"/>
                <a:cs typeface="Poppins SemiBold"/>
                <a:sym typeface="Poppins SemiBold"/>
              </a:defRPr>
            </a:lvl5pPr>
            <a:lvl6pPr lvl="5">
              <a:spcBef>
                <a:spcPts val="0"/>
              </a:spcBef>
              <a:spcAft>
                <a:spcPts val="0"/>
              </a:spcAft>
              <a:buNone/>
              <a:defRPr>
                <a:latin typeface="Poppins SemiBold"/>
                <a:ea typeface="Poppins SemiBold"/>
                <a:cs typeface="Poppins SemiBold"/>
                <a:sym typeface="Poppins SemiBold"/>
              </a:defRPr>
            </a:lvl6pPr>
            <a:lvl7pPr lvl="6">
              <a:spcBef>
                <a:spcPts val="0"/>
              </a:spcBef>
              <a:spcAft>
                <a:spcPts val="0"/>
              </a:spcAft>
              <a:buNone/>
              <a:defRPr>
                <a:latin typeface="Poppins SemiBold"/>
                <a:ea typeface="Poppins SemiBold"/>
                <a:cs typeface="Poppins SemiBold"/>
                <a:sym typeface="Poppins SemiBold"/>
              </a:defRPr>
            </a:lvl7pPr>
            <a:lvl8pPr lvl="7">
              <a:spcBef>
                <a:spcPts val="0"/>
              </a:spcBef>
              <a:spcAft>
                <a:spcPts val="0"/>
              </a:spcAft>
              <a:buNone/>
              <a:defRPr>
                <a:latin typeface="Poppins SemiBold"/>
                <a:ea typeface="Poppins SemiBold"/>
                <a:cs typeface="Poppins SemiBold"/>
                <a:sym typeface="Poppins SemiBold"/>
              </a:defRPr>
            </a:lvl8pPr>
            <a:lvl9pPr lvl="8">
              <a:spcBef>
                <a:spcPts val="0"/>
              </a:spcBef>
              <a:spcAft>
                <a:spcPts val="0"/>
              </a:spcAft>
              <a:buNone/>
              <a:defRPr>
                <a:latin typeface="Poppins SemiBold"/>
                <a:ea typeface="Poppins SemiBold"/>
                <a:cs typeface="Poppins SemiBold"/>
                <a:sym typeface="Poppins SemiBold"/>
              </a:defRPr>
            </a:lvl9pPr>
          </a:lstStyle>
          <a:p/>
        </p:txBody>
      </p:sp>
      <p:sp>
        <p:nvSpPr>
          <p:cNvPr id="116" name="Google Shape;116;p11"/>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fld id="{00000000-1234-1234-1234-123412341234}" type="slidenum">
              <a:rPr lang="en" sz="700">
                <a:solidFill>
                  <a:schemeClr val="accent5"/>
                </a:solidFill>
                <a:latin typeface="Nunito Sans"/>
                <a:ea typeface="Nunito Sans"/>
                <a:cs typeface="Nunito Sans"/>
                <a:sym typeface="Nunito Sans"/>
              </a:rPr>
              <a:t>‹#›</a:t>
            </a:fld>
            <a:endParaRPr sz="700">
              <a:solidFill>
                <a:schemeClr val="accent5"/>
              </a:solidFill>
              <a:latin typeface="Nunito Sans"/>
              <a:ea typeface="Nunito Sans"/>
              <a:cs typeface="Nunito Sans"/>
              <a:sym typeface="Nunito Sans"/>
            </a:endParaRPr>
          </a:p>
        </p:txBody>
      </p:sp>
      <p:sp>
        <p:nvSpPr>
          <p:cNvPr id="117" name="Google Shape;117;p11"/>
          <p:cNvSpPr txBox="1"/>
          <p:nvPr>
            <p:ph idx="16" type="subTitle"/>
          </p:nvPr>
        </p:nvSpPr>
        <p:spPr>
          <a:xfrm>
            <a:off x="7851925" y="510300"/>
            <a:ext cx="1063200" cy="452700"/>
          </a:xfrm>
          <a:prstGeom prst="rect">
            <a:avLst/>
          </a:prstGeom>
        </p:spPr>
        <p:txBody>
          <a:bodyPr anchorCtr="0" anchor="ctr" bIns="91425" lIns="91425" spcFirstLastPara="1" rIns="91425" wrap="square" tIns="91425">
            <a:noAutofit/>
          </a:bodyPr>
          <a:lstStyle>
            <a:lvl1pPr lvl="0" algn="r">
              <a:spcBef>
                <a:spcPts val="0"/>
              </a:spcBef>
              <a:spcAft>
                <a:spcPts val="0"/>
              </a:spcAft>
              <a:buSzPts val="1600"/>
              <a:buFont typeface="Nunito Sans"/>
              <a:buNone/>
              <a:defRPr>
                <a:latin typeface="Nunito Sans"/>
                <a:ea typeface="Nunito Sans"/>
                <a:cs typeface="Nunito Sans"/>
                <a:sym typeface="Nunito Sans"/>
              </a:defRPr>
            </a:lvl1pPr>
            <a:lvl2pPr lvl="1" algn="r">
              <a:spcBef>
                <a:spcPts val="0"/>
              </a:spcBef>
              <a:spcAft>
                <a:spcPts val="0"/>
              </a:spcAft>
              <a:buSzPts val="1600"/>
              <a:buFont typeface="Nunito Sans"/>
              <a:buNone/>
              <a:defRPr>
                <a:latin typeface="Nunito Sans"/>
                <a:ea typeface="Nunito Sans"/>
                <a:cs typeface="Nunito Sans"/>
                <a:sym typeface="Nunito Sans"/>
              </a:defRPr>
            </a:lvl2pPr>
            <a:lvl3pPr lvl="2" algn="r">
              <a:spcBef>
                <a:spcPts val="0"/>
              </a:spcBef>
              <a:spcAft>
                <a:spcPts val="0"/>
              </a:spcAft>
              <a:buSzPts val="1600"/>
              <a:buFont typeface="Nunito Sans"/>
              <a:buNone/>
              <a:defRPr>
                <a:latin typeface="Nunito Sans"/>
                <a:ea typeface="Nunito Sans"/>
                <a:cs typeface="Nunito Sans"/>
                <a:sym typeface="Nunito Sans"/>
              </a:defRPr>
            </a:lvl3pPr>
            <a:lvl4pPr lvl="3" algn="r">
              <a:spcBef>
                <a:spcPts val="0"/>
              </a:spcBef>
              <a:spcAft>
                <a:spcPts val="0"/>
              </a:spcAft>
              <a:buSzPts val="1600"/>
              <a:buFont typeface="Nunito Sans"/>
              <a:buNone/>
              <a:defRPr>
                <a:latin typeface="Nunito Sans"/>
                <a:ea typeface="Nunito Sans"/>
                <a:cs typeface="Nunito Sans"/>
                <a:sym typeface="Nunito Sans"/>
              </a:defRPr>
            </a:lvl4pPr>
            <a:lvl5pPr lvl="4" algn="r">
              <a:spcBef>
                <a:spcPts val="0"/>
              </a:spcBef>
              <a:spcAft>
                <a:spcPts val="0"/>
              </a:spcAft>
              <a:buSzPts val="1600"/>
              <a:buFont typeface="Nunito Sans"/>
              <a:buNone/>
              <a:defRPr>
                <a:latin typeface="Nunito Sans"/>
                <a:ea typeface="Nunito Sans"/>
                <a:cs typeface="Nunito Sans"/>
                <a:sym typeface="Nunito Sans"/>
              </a:defRPr>
            </a:lvl5pPr>
            <a:lvl6pPr lvl="5" algn="r">
              <a:spcBef>
                <a:spcPts val="0"/>
              </a:spcBef>
              <a:spcAft>
                <a:spcPts val="0"/>
              </a:spcAft>
              <a:buSzPts val="1600"/>
              <a:buFont typeface="Nunito Sans"/>
              <a:buNone/>
              <a:defRPr>
                <a:latin typeface="Nunito Sans"/>
                <a:ea typeface="Nunito Sans"/>
                <a:cs typeface="Nunito Sans"/>
                <a:sym typeface="Nunito Sans"/>
              </a:defRPr>
            </a:lvl6pPr>
            <a:lvl7pPr lvl="6" algn="r">
              <a:spcBef>
                <a:spcPts val="0"/>
              </a:spcBef>
              <a:spcAft>
                <a:spcPts val="0"/>
              </a:spcAft>
              <a:buSzPts val="1600"/>
              <a:buFont typeface="Nunito Sans"/>
              <a:buNone/>
              <a:defRPr>
                <a:latin typeface="Nunito Sans"/>
                <a:ea typeface="Nunito Sans"/>
                <a:cs typeface="Nunito Sans"/>
                <a:sym typeface="Nunito Sans"/>
              </a:defRPr>
            </a:lvl7pPr>
            <a:lvl8pPr lvl="7" algn="r">
              <a:spcBef>
                <a:spcPts val="0"/>
              </a:spcBef>
              <a:spcAft>
                <a:spcPts val="0"/>
              </a:spcAft>
              <a:buSzPts val="1600"/>
              <a:buFont typeface="Nunito Sans"/>
              <a:buNone/>
              <a:defRPr>
                <a:latin typeface="Nunito Sans"/>
                <a:ea typeface="Nunito Sans"/>
                <a:cs typeface="Nunito Sans"/>
                <a:sym typeface="Nunito Sans"/>
              </a:defRPr>
            </a:lvl8pPr>
            <a:lvl9pPr lvl="8" algn="r">
              <a:spcBef>
                <a:spcPts val="0"/>
              </a:spcBef>
              <a:spcAft>
                <a:spcPts val="0"/>
              </a:spcAft>
              <a:buSzPts val="1600"/>
              <a:buFont typeface="Nunito Sans"/>
              <a:buNone/>
              <a:defRPr>
                <a:latin typeface="Nunito Sans"/>
                <a:ea typeface="Nunito Sans"/>
                <a:cs typeface="Nunito Sans"/>
                <a:sym typeface="Nunito Sans"/>
              </a:defRPr>
            </a:lvl9pPr>
          </a:lstStyle>
          <a:p/>
        </p:txBody>
      </p:sp>
      <p:sp>
        <p:nvSpPr>
          <p:cNvPr id="118" name="Google Shape;118;p11"/>
          <p:cNvSpPr txBox="1"/>
          <p:nvPr>
            <p:ph idx="17" type="subTitle"/>
          </p:nvPr>
        </p:nvSpPr>
        <p:spPr>
          <a:xfrm>
            <a:off x="7851925" y="1202350"/>
            <a:ext cx="1063200" cy="452700"/>
          </a:xfrm>
          <a:prstGeom prst="rect">
            <a:avLst/>
          </a:prstGeom>
        </p:spPr>
        <p:txBody>
          <a:bodyPr anchorCtr="0" anchor="ctr" bIns="91425" lIns="91425" spcFirstLastPara="1" rIns="91425" wrap="square" tIns="91425">
            <a:noAutofit/>
          </a:bodyPr>
          <a:lstStyle>
            <a:lvl1pPr lvl="0" algn="r">
              <a:spcBef>
                <a:spcPts val="0"/>
              </a:spcBef>
              <a:spcAft>
                <a:spcPts val="0"/>
              </a:spcAft>
              <a:buSzPts val="1600"/>
              <a:buFont typeface="Nunito Sans"/>
              <a:buNone/>
              <a:defRPr>
                <a:latin typeface="Nunito Sans"/>
                <a:ea typeface="Nunito Sans"/>
                <a:cs typeface="Nunito Sans"/>
                <a:sym typeface="Nunito Sans"/>
              </a:defRPr>
            </a:lvl1pPr>
            <a:lvl2pPr lvl="1" algn="r">
              <a:spcBef>
                <a:spcPts val="0"/>
              </a:spcBef>
              <a:spcAft>
                <a:spcPts val="0"/>
              </a:spcAft>
              <a:buSzPts val="1600"/>
              <a:buFont typeface="Nunito Sans"/>
              <a:buNone/>
              <a:defRPr>
                <a:latin typeface="Nunito Sans"/>
                <a:ea typeface="Nunito Sans"/>
                <a:cs typeface="Nunito Sans"/>
                <a:sym typeface="Nunito Sans"/>
              </a:defRPr>
            </a:lvl2pPr>
            <a:lvl3pPr lvl="2" algn="r">
              <a:spcBef>
                <a:spcPts val="0"/>
              </a:spcBef>
              <a:spcAft>
                <a:spcPts val="0"/>
              </a:spcAft>
              <a:buSzPts val="1600"/>
              <a:buFont typeface="Nunito Sans"/>
              <a:buNone/>
              <a:defRPr>
                <a:latin typeface="Nunito Sans"/>
                <a:ea typeface="Nunito Sans"/>
                <a:cs typeface="Nunito Sans"/>
                <a:sym typeface="Nunito Sans"/>
              </a:defRPr>
            </a:lvl3pPr>
            <a:lvl4pPr lvl="3" algn="r">
              <a:spcBef>
                <a:spcPts val="0"/>
              </a:spcBef>
              <a:spcAft>
                <a:spcPts val="0"/>
              </a:spcAft>
              <a:buSzPts val="1600"/>
              <a:buFont typeface="Nunito Sans"/>
              <a:buNone/>
              <a:defRPr>
                <a:latin typeface="Nunito Sans"/>
                <a:ea typeface="Nunito Sans"/>
                <a:cs typeface="Nunito Sans"/>
                <a:sym typeface="Nunito Sans"/>
              </a:defRPr>
            </a:lvl4pPr>
            <a:lvl5pPr lvl="4" algn="r">
              <a:spcBef>
                <a:spcPts val="0"/>
              </a:spcBef>
              <a:spcAft>
                <a:spcPts val="0"/>
              </a:spcAft>
              <a:buSzPts val="1600"/>
              <a:buFont typeface="Nunito Sans"/>
              <a:buNone/>
              <a:defRPr>
                <a:latin typeface="Nunito Sans"/>
                <a:ea typeface="Nunito Sans"/>
                <a:cs typeface="Nunito Sans"/>
                <a:sym typeface="Nunito Sans"/>
              </a:defRPr>
            </a:lvl5pPr>
            <a:lvl6pPr lvl="5" algn="r">
              <a:spcBef>
                <a:spcPts val="0"/>
              </a:spcBef>
              <a:spcAft>
                <a:spcPts val="0"/>
              </a:spcAft>
              <a:buSzPts val="1600"/>
              <a:buFont typeface="Nunito Sans"/>
              <a:buNone/>
              <a:defRPr>
                <a:latin typeface="Nunito Sans"/>
                <a:ea typeface="Nunito Sans"/>
                <a:cs typeface="Nunito Sans"/>
                <a:sym typeface="Nunito Sans"/>
              </a:defRPr>
            </a:lvl6pPr>
            <a:lvl7pPr lvl="6" algn="r">
              <a:spcBef>
                <a:spcPts val="0"/>
              </a:spcBef>
              <a:spcAft>
                <a:spcPts val="0"/>
              </a:spcAft>
              <a:buSzPts val="1600"/>
              <a:buFont typeface="Nunito Sans"/>
              <a:buNone/>
              <a:defRPr>
                <a:latin typeface="Nunito Sans"/>
                <a:ea typeface="Nunito Sans"/>
                <a:cs typeface="Nunito Sans"/>
                <a:sym typeface="Nunito Sans"/>
              </a:defRPr>
            </a:lvl7pPr>
            <a:lvl8pPr lvl="7" algn="r">
              <a:spcBef>
                <a:spcPts val="0"/>
              </a:spcBef>
              <a:spcAft>
                <a:spcPts val="0"/>
              </a:spcAft>
              <a:buSzPts val="1600"/>
              <a:buFont typeface="Nunito Sans"/>
              <a:buNone/>
              <a:defRPr>
                <a:latin typeface="Nunito Sans"/>
                <a:ea typeface="Nunito Sans"/>
                <a:cs typeface="Nunito Sans"/>
                <a:sym typeface="Nunito Sans"/>
              </a:defRPr>
            </a:lvl8pPr>
            <a:lvl9pPr lvl="8" algn="r">
              <a:spcBef>
                <a:spcPts val="0"/>
              </a:spcBef>
              <a:spcAft>
                <a:spcPts val="0"/>
              </a:spcAft>
              <a:buSzPts val="1600"/>
              <a:buFont typeface="Nunito Sans"/>
              <a:buNone/>
              <a:defRPr>
                <a:latin typeface="Nunito Sans"/>
                <a:ea typeface="Nunito Sans"/>
                <a:cs typeface="Nunito Sans"/>
                <a:sym typeface="Nunito Sans"/>
              </a:defRPr>
            </a:lvl9pPr>
          </a:lstStyle>
          <a:p/>
        </p:txBody>
      </p:sp>
      <p:sp>
        <p:nvSpPr>
          <p:cNvPr id="119" name="Google Shape;119;p11"/>
          <p:cNvSpPr txBox="1"/>
          <p:nvPr>
            <p:ph idx="18" type="subTitle"/>
          </p:nvPr>
        </p:nvSpPr>
        <p:spPr>
          <a:xfrm>
            <a:off x="7851925" y="1894400"/>
            <a:ext cx="1063200" cy="452700"/>
          </a:xfrm>
          <a:prstGeom prst="rect">
            <a:avLst/>
          </a:prstGeom>
        </p:spPr>
        <p:txBody>
          <a:bodyPr anchorCtr="0" anchor="ctr" bIns="91425" lIns="91425" spcFirstLastPara="1" rIns="91425" wrap="square" tIns="91425">
            <a:noAutofit/>
          </a:bodyPr>
          <a:lstStyle>
            <a:lvl1pPr lvl="0" algn="r">
              <a:spcBef>
                <a:spcPts val="0"/>
              </a:spcBef>
              <a:spcAft>
                <a:spcPts val="0"/>
              </a:spcAft>
              <a:buSzPts val="1600"/>
              <a:buFont typeface="Nunito Sans"/>
              <a:buNone/>
              <a:defRPr>
                <a:latin typeface="Nunito Sans"/>
                <a:ea typeface="Nunito Sans"/>
                <a:cs typeface="Nunito Sans"/>
                <a:sym typeface="Nunito Sans"/>
              </a:defRPr>
            </a:lvl1pPr>
            <a:lvl2pPr lvl="1" algn="r">
              <a:spcBef>
                <a:spcPts val="0"/>
              </a:spcBef>
              <a:spcAft>
                <a:spcPts val="0"/>
              </a:spcAft>
              <a:buSzPts val="1600"/>
              <a:buFont typeface="Nunito Sans"/>
              <a:buNone/>
              <a:defRPr>
                <a:latin typeface="Nunito Sans"/>
                <a:ea typeface="Nunito Sans"/>
                <a:cs typeface="Nunito Sans"/>
                <a:sym typeface="Nunito Sans"/>
              </a:defRPr>
            </a:lvl2pPr>
            <a:lvl3pPr lvl="2" algn="r">
              <a:spcBef>
                <a:spcPts val="0"/>
              </a:spcBef>
              <a:spcAft>
                <a:spcPts val="0"/>
              </a:spcAft>
              <a:buSzPts val="1600"/>
              <a:buFont typeface="Nunito Sans"/>
              <a:buNone/>
              <a:defRPr>
                <a:latin typeface="Nunito Sans"/>
                <a:ea typeface="Nunito Sans"/>
                <a:cs typeface="Nunito Sans"/>
                <a:sym typeface="Nunito Sans"/>
              </a:defRPr>
            </a:lvl3pPr>
            <a:lvl4pPr lvl="3" algn="r">
              <a:spcBef>
                <a:spcPts val="0"/>
              </a:spcBef>
              <a:spcAft>
                <a:spcPts val="0"/>
              </a:spcAft>
              <a:buSzPts val="1600"/>
              <a:buFont typeface="Nunito Sans"/>
              <a:buNone/>
              <a:defRPr>
                <a:latin typeface="Nunito Sans"/>
                <a:ea typeface="Nunito Sans"/>
                <a:cs typeface="Nunito Sans"/>
                <a:sym typeface="Nunito Sans"/>
              </a:defRPr>
            </a:lvl4pPr>
            <a:lvl5pPr lvl="4" algn="r">
              <a:spcBef>
                <a:spcPts val="0"/>
              </a:spcBef>
              <a:spcAft>
                <a:spcPts val="0"/>
              </a:spcAft>
              <a:buSzPts val="1600"/>
              <a:buFont typeface="Nunito Sans"/>
              <a:buNone/>
              <a:defRPr>
                <a:latin typeface="Nunito Sans"/>
                <a:ea typeface="Nunito Sans"/>
                <a:cs typeface="Nunito Sans"/>
                <a:sym typeface="Nunito Sans"/>
              </a:defRPr>
            </a:lvl5pPr>
            <a:lvl6pPr lvl="5" algn="r">
              <a:spcBef>
                <a:spcPts val="0"/>
              </a:spcBef>
              <a:spcAft>
                <a:spcPts val="0"/>
              </a:spcAft>
              <a:buSzPts val="1600"/>
              <a:buFont typeface="Nunito Sans"/>
              <a:buNone/>
              <a:defRPr>
                <a:latin typeface="Nunito Sans"/>
                <a:ea typeface="Nunito Sans"/>
                <a:cs typeface="Nunito Sans"/>
                <a:sym typeface="Nunito Sans"/>
              </a:defRPr>
            </a:lvl6pPr>
            <a:lvl7pPr lvl="6" algn="r">
              <a:spcBef>
                <a:spcPts val="0"/>
              </a:spcBef>
              <a:spcAft>
                <a:spcPts val="0"/>
              </a:spcAft>
              <a:buSzPts val="1600"/>
              <a:buFont typeface="Nunito Sans"/>
              <a:buNone/>
              <a:defRPr>
                <a:latin typeface="Nunito Sans"/>
                <a:ea typeface="Nunito Sans"/>
                <a:cs typeface="Nunito Sans"/>
                <a:sym typeface="Nunito Sans"/>
              </a:defRPr>
            </a:lvl7pPr>
            <a:lvl8pPr lvl="7" algn="r">
              <a:spcBef>
                <a:spcPts val="0"/>
              </a:spcBef>
              <a:spcAft>
                <a:spcPts val="0"/>
              </a:spcAft>
              <a:buSzPts val="1600"/>
              <a:buFont typeface="Nunito Sans"/>
              <a:buNone/>
              <a:defRPr>
                <a:latin typeface="Nunito Sans"/>
                <a:ea typeface="Nunito Sans"/>
                <a:cs typeface="Nunito Sans"/>
                <a:sym typeface="Nunito Sans"/>
              </a:defRPr>
            </a:lvl8pPr>
            <a:lvl9pPr lvl="8" algn="r">
              <a:spcBef>
                <a:spcPts val="0"/>
              </a:spcBef>
              <a:spcAft>
                <a:spcPts val="0"/>
              </a:spcAft>
              <a:buSzPts val="1600"/>
              <a:buFont typeface="Nunito Sans"/>
              <a:buNone/>
              <a:defRPr>
                <a:latin typeface="Nunito Sans"/>
                <a:ea typeface="Nunito Sans"/>
                <a:cs typeface="Nunito Sans"/>
                <a:sym typeface="Nunito Sans"/>
              </a:defRPr>
            </a:lvl9pPr>
          </a:lstStyle>
          <a:p/>
        </p:txBody>
      </p:sp>
      <p:sp>
        <p:nvSpPr>
          <p:cNvPr id="120" name="Google Shape;120;p11"/>
          <p:cNvSpPr txBox="1"/>
          <p:nvPr>
            <p:ph idx="19" type="subTitle"/>
          </p:nvPr>
        </p:nvSpPr>
        <p:spPr>
          <a:xfrm>
            <a:off x="7851925" y="2586450"/>
            <a:ext cx="1063200" cy="452700"/>
          </a:xfrm>
          <a:prstGeom prst="rect">
            <a:avLst/>
          </a:prstGeom>
        </p:spPr>
        <p:txBody>
          <a:bodyPr anchorCtr="0" anchor="ctr" bIns="91425" lIns="91425" spcFirstLastPara="1" rIns="91425" wrap="square" tIns="91425">
            <a:noAutofit/>
          </a:bodyPr>
          <a:lstStyle>
            <a:lvl1pPr lvl="0" algn="r">
              <a:spcBef>
                <a:spcPts val="0"/>
              </a:spcBef>
              <a:spcAft>
                <a:spcPts val="0"/>
              </a:spcAft>
              <a:buSzPts val="1600"/>
              <a:buFont typeface="Nunito Sans"/>
              <a:buNone/>
              <a:defRPr>
                <a:latin typeface="Nunito Sans"/>
                <a:ea typeface="Nunito Sans"/>
                <a:cs typeface="Nunito Sans"/>
                <a:sym typeface="Nunito Sans"/>
              </a:defRPr>
            </a:lvl1pPr>
            <a:lvl2pPr lvl="1" algn="r">
              <a:spcBef>
                <a:spcPts val="0"/>
              </a:spcBef>
              <a:spcAft>
                <a:spcPts val="0"/>
              </a:spcAft>
              <a:buSzPts val="1600"/>
              <a:buFont typeface="Nunito Sans"/>
              <a:buNone/>
              <a:defRPr>
                <a:latin typeface="Nunito Sans"/>
                <a:ea typeface="Nunito Sans"/>
                <a:cs typeface="Nunito Sans"/>
                <a:sym typeface="Nunito Sans"/>
              </a:defRPr>
            </a:lvl2pPr>
            <a:lvl3pPr lvl="2" algn="r">
              <a:spcBef>
                <a:spcPts val="0"/>
              </a:spcBef>
              <a:spcAft>
                <a:spcPts val="0"/>
              </a:spcAft>
              <a:buSzPts val="1600"/>
              <a:buFont typeface="Nunito Sans"/>
              <a:buNone/>
              <a:defRPr>
                <a:latin typeface="Nunito Sans"/>
                <a:ea typeface="Nunito Sans"/>
                <a:cs typeface="Nunito Sans"/>
                <a:sym typeface="Nunito Sans"/>
              </a:defRPr>
            </a:lvl3pPr>
            <a:lvl4pPr lvl="3" algn="r">
              <a:spcBef>
                <a:spcPts val="0"/>
              </a:spcBef>
              <a:spcAft>
                <a:spcPts val="0"/>
              </a:spcAft>
              <a:buSzPts val="1600"/>
              <a:buFont typeface="Nunito Sans"/>
              <a:buNone/>
              <a:defRPr>
                <a:latin typeface="Nunito Sans"/>
                <a:ea typeface="Nunito Sans"/>
                <a:cs typeface="Nunito Sans"/>
                <a:sym typeface="Nunito Sans"/>
              </a:defRPr>
            </a:lvl4pPr>
            <a:lvl5pPr lvl="4" algn="r">
              <a:spcBef>
                <a:spcPts val="0"/>
              </a:spcBef>
              <a:spcAft>
                <a:spcPts val="0"/>
              </a:spcAft>
              <a:buSzPts val="1600"/>
              <a:buFont typeface="Nunito Sans"/>
              <a:buNone/>
              <a:defRPr>
                <a:latin typeface="Nunito Sans"/>
                <a:ea typeface="Nunito Sans"/>
                <a:cs typeface="Nunito Sans"/>
                <a:sym typeface="Nunito Sans"/>
              </a:defRPr>
            </a:lvl5pPr>
            <a:lvl6pPr lvl="5" algn="r">
              <a:spcBef>
                <a:spcPts val="0"/>
              </a:spcBef>
              <a:spcAft>
                <a:spcPts val="0"/>
              </a:spcAft>
              <a:buSzPts val="1600"/>
              <a:buFont typeface="Nunito Sans"/>
              <a:buNone/>
              <a:defRPr>
                <a:latin typeface="Nunito Sans"/>
                <a:ea typeface="Nunito Sans"/>
                <a:cs typeface="Nunito Sans"/>
                <a:sym typeface="Nunito Sans"/>
              </a:defRPr>
            </a:lvl6pPr>
            <a:lvl7pPr lvl="6" algn="r">
              <a:spcBef>
                <a:spcPts val="0"/>
              </a:spcBef>
              <a:spcAft>
                <a:spcPts val="0"/>
              </a:spcAft>
              <a:buSzPts val="1600"/>
              <a:buFont typeface="Nunito Sans"/>
              <a:buNone/>
              <a:defRPr>
                <a:latin typeface="Nunito Sans"/>
                <a:ea typeface="Nunito Sans"/>
                <a:cs typeface="Nunito Sans"/>
                <a:sym typeface="Nunito Sans"/>
              </a:defRPr>
            </a:lvl7pPr>
            <a:lvl8pPr lvl="7" algn="r">
              <a:spcBef>
                <a:spcPts val="0"/>
              </a:spcBef>
              <a:spcAft>
                <a:spcPts val="0"/>
              </a:spcAft>
              <a:buSzPts val="1600"/>
              <a:buFont typeface="Nunito Sans"/>
              <a:buNone/>
              <a:defRPr>
                <a:latin typeface="Nunito Sans"/>
                <a:ea typeface="Nunito Sans"/>
                <a:cs typeface="Nunito Sans"/>
                <a:sym typeface="Nunito Sans"/>
              </a:defRPr>
            </a:lvl8pPr>
            <a:lvl9pPr lvl="8" algn="r">
              <a:spcBef>
                <a:spcPts val="0"/>
              </a:spcBef>
              <a:spcAft>
                <a:spcPts val="0"/>
              </a:spcAft>
              <a:buSzPts val="1600"/>
              <a:buFont typeface="Nunito Sans"/>
              <a:buNone/>
              <a:defRPr>
                <a:latin typeface="Nunito Sans"/>
                <a:ea typeface="Nunito Sans"/>
                <a:cs typeface="Nunito Sans"/>
                <a:sym typeface="Nunito Sans"/>
              </a:defRPr>
            </a:lvl9pPr>
          </a:lstStyle>
          <a:p/>
        </p:txBody>
      </p:sp>
      <p:sp>
        <p:nvSpPr>
          <p:cNvPr id="121" name="Google Shape;121;p11"/>
          <p:cNvSpPr txBox="1"/>
          <p:nvPr>
            <p:ph idx="20" type="subTitle"/>
          </p:nvPr>
        </p:nvSpPr>
        <p:spPr>
          <a:xfrm>
            <a:off x="7851925" y="3278500"/>
            <a:ext cx="1063200" cy="452700"/>
          </a:xfrm>
          <a:prstGeom prst="rect">
            <a:avLst/>
          </a:prstGeom>
        </p:spPr>
        <p:txBody>
          <a:bodyPr anchorCtr="0" anchor="ctr" bIns="91425" lIns="91425" spcFirstLastPara="1" rIns="91425" wrap="square" tIns="91425">
            <a:noAutofit/>
          </a:bodyPr>
          <a:lstStyle>
            <a:lvl1pPr lvl="0" algn="r">
              <a:spcBef>
                <a:spcPts val="0"/>
              </a:spcBef>
              <a:spcAft>
                <a:spcPts val="0"/>
              </a:spcAft>
              <a:buSzPts val="1600"/>
              <a:buFont typeface="Nunito Sans"/>
              <a:buNone/>
              <a:defRPr>
                <a:latin typeface="Nunito Sans"/>
                <a:ea typeface="Nunito Sans"/>
                <a:cs typeface="Nunito Sans"/>
                <a:sym typeface="Nunito Sans"/>
              </a:defRPr>
            </a:lvl1pPr>
            <a:lvl2pPr lvl="1" algn="r">
              <a:spcBef>
                <a:spcPts val="0"/>
              </a:spcBef>
              <a:spcAft>
                <a:spcPts val="0"/>
              </a:spcAft>
              <a:buSzPts val="1600"/>
              <a:buFont typeface="Nunito Sans"/>
              <a:buNone/>
              <a:defRPr>
                <a:latin typeface="Nunito Sans"/>
                <a:ea typeface="Nunito Sans"/>
                <a:cs typeface="Nunito Sans"/>
                <a:sym typeface="Nunito Sans"/>
              </a:defRPr>
            </a:lvl2pPr>
            <a:lvl3pPr lvl="2" algn="r">
              <a:spcBef>
                <a:spcPts val="0"/>
              </a:spcBef>
              <a:spcAft>
                <a:spcPts val="0"/>
              </a:spcAft>
              <a:buSzPts val="1600"/>
              <a:buFont typeface="Nunito Sans"/>
              <a:buNone/>
              <a:defRPr>
                <a:latin typeface="Nunito Sans"/>
                <a:ea typeface="Nunito Sans"/>
                <a:cs typeface="Nunito Sans"/>
                <a:sym typeface="Nunito Sans"/>
              </a:defRPr>
            </a:lvl3pPr>
            <a:lvl4pPr lvl="3" algn="r">
              <a:spcBef>
                <a:spcPts val="0"/>
              </a:spcBef>
              <a:spcAft>
                <a:spcPts val="0"/>
              </a:spcAft>
              <a:buSzPts val="1600"/>
              <a:buFont typeface="Nunito Sans"/>
              <a:buNone/>
              <a:defRPr>
                <a:latin typeface="Nunito Sans"/>
                <a:ea typeface="Nunito Sans"/>
                <a:cs typeface="Nunito Sans"/>
                <a:sym typeface="Nunito Sans"/>
              </a:defRPr>
            </a:lvl4pPr>
            <a:lvl5pPr lvl="4" algn="r">
              <a:spcBef>
                <a:spcPts val="0"/>
              </a:spcBef>
              <a:spcAft>
                <a:spcPts val="0"/>
              </a:spcAft>
              <a:buSzPts val="1600"/>
              <a:buFont typeface="Nunito Sans"/>
              <a:buNone/>
              <a:defRPr>
                <a:latin typeface="Nunito Sans"/>
                <a:ea typeface="Nunito Sans"/>
                <a:cs typeface="Nunito Sans"/>
                <a:sym typeface="Nunito Sans"/>
              </a:defRPr>
            </a:lvl5pPr>
            <a:lvl6pPr lvl="5" algn="r">
              <a:spcBef>
                <a:spcPts val="0"/>
              </a:spcBef>
              <a:spcAft>
                <a:spcPts val="0"/>
              </a:spcAft>
              <a:buSzPts val="1600"/>
              <a:buFont typeface="Nunito Sans"/>
              <a:buNone/>
              <a:defRPr>
                <a:latin typeface="Nunito Sans"/>
                <a:ea typeface="Nunito Sans"/>
                <a:cs typeface="Nunito Sans"/>
                <a:sym typeface="Nunito Sans"/>
              </a:defRPr>
            </a:lvl6pPr>
            <a:lvl7pPr lvl="6" algn="r">
              <a:spcBef>
                <a:spcPts val="0"/>
              </a:spcBef>
              <a:spcAft>
                <a:spcPts val="0"/>
              </a:spcAft>
              <a:buSzPts val="1600"/>
              <a:buFont typeface="Nunito Sans"/>
              <a:buNone/>
              <a:defRPr>
                <a:latin typeface="Nunito Sans"/>
                <a:ea typeface="Nunito Sans"/>
                <a:cs typeface="Nunito Sans"/>
                <a:sym typeface="Nunito Sans"/>
              </a:defRPr>
            </a:lvl7pPr>
            <a:lvl8pPr lvl="7" algn="r">
              <a:spcBef>
                <a:spcPts val="0"/>
              </a:spcBef>
              <a:spcAft>
                <a:spcPts val="0"/>
              </a:spcAft>
              <a:buSzPts val="1600"/>
              <a:buFont typeface="Nunito Sans"/>
              <a:buNone/>
              <a:defRPr>
                <a:latin typeface="Nunito Sans"/>
                <a:ea typeface="Nunito Sans"/>
                <a:cs typeface="Nunito Sans"/>
                <a:sym typeface="Nunito Sans"/>
              </a:defRPr>
            </a:lvl8pPr>
            <a:lvl9pPr lvl="8" algn="r">
              <a:spcBef>
                <a:spcPts val="0"/>
              </a:spcBef>
              <a:spcAft>
                <a:spcPts val="0"/>
              </a:spcAft>
              <a:buSzPts val="1600"/>
              <a:buFont typeface="Nunito Sans"/>
              <a:buNone/>
              <a:defRPr>
                <a:latin typeface="Nunito Sans"/>
                <a:ea typeface="Nunito Sans"/>
                <a:cs typeface="Nunito Sans"/>
                <a:sym typeface="Nunito Sans"/>
              </a:defRPr>
            </a:lvl9pPr>
          </a:lstStyle>
          <a:p/>
        </p:txBody>
      </p:sp>
      <p:sp>
        <p:nvSpPr>
          <p:cNvPr id="122" name="Google Shape;122;p11"/>
          <p:cNvSpPr txBox="1"/>
          <p:nvPr>
            <p:ph idx="21" type="subTitle"/>
          </p:nvPr>
        </p:nvSpPr>
        <p:spPr>
          <a:xfrm>
            <a:off x="7851925" y="3970550"/>
            <a:ext cx="1063200" cy="452700"/>
          </a:xfrm>
          <a:prstGeom prst="rect">
            <a:avLst/>
          </a:prstGeom>
        </p:spPr>
        <p:txBody>
          <a:bodyPr anchorCtr="0" anchor="ctr" bIns="91425" lIns="91425" spcFirstLastPara="1" rIns="91425" wrap="square" tIns="91425">
            <a:noAutofit/>
          </a:bodyPr>
          <a:lstStyle>
            <a:lvl1pPr lvl="0" algn="r">
              <a:spcBef>
                <a:spcPts val="0"/>
              </a:spcBef>
              <a:spcAft>
                <a:spcPts val="0"/>
              </a:spcAft>
              <a:buSzPts val="1600"/>
              <a:buFont typeface="Nunito Sans"/>
              <a:buNone/>
              <a:defRPr>
                <a:latin typeface="Nunito Sans"/>
                <a:ea typeface="Nunito Sans"/>
                <a:cs typeface="Nunito Sans"/>
                <a:sym typeface="Nunito Sans"/>
              </a:defRPr>
            </a:lvl1pPr>
            <a:lvl2pPr lvl="1" algn="r">
              <a:spcBef>
                <a:spcPts val="0"/>
              </a:spcBef>
              <a:spcAft>
                <a:spcPts val="0"/>
              </a:spcAft>
              <a:buSzPts val="1600"/>
              <a:buFont typeface="Nunito Sans"/>
              <a:buNone/>
              <a:defRPr>
                <a:latin typeface="Nunito Sans"/>
                <a:ea typeface="Nunito Sans"/>
                <a:cs typeface="Nunito Sans"/>
                <a:sym typeface="Nunito Sans"/>
              </a:defRPr>
            </a:lvl2pPr>
            <a:lvl3pPr lvl="2" algn="r">
              <a:spcBef>
                <a:spcPts val="0"/>
              </a:spcBef>
              <a:spcAft>
                <a:spcPts val="0"/>
              </a:spcAft>
              <a:buSzPts val="1600"/>
              <a:buFont typeface="Nunito Sans"/>
              <a:buNone/>
              <a:defRPr>
                <a:latin typeface="Nunito Sans"/>
                <a:ea typeface="Nunito Sans"/>
                <a:cs typeface="Nunito Sans"/>
                <a:sym typeface="Nunito Sans"/>
              </a:defRPr>
            </a:lvl3pPr>
            <a:lvl4pPr lvl="3" algn="r">
              <a:spcBef>
                <a:spcPts val="0"/>
              </a:spcBef>
              <a:spcAft>
                <a:spcPts val="0"/>
              </a:spcAft>
              <a:buSzPts val="1600"/>
              <a:buFont typeface="Nunito Sans"/>
              <a:buNone/>
              <a:defRPr>
                <a:latin typeface="Nunito Sans"/>
                <a:ea typeface="Nunito Sans"/>
                <a:cs typeface="Nunito Sans"/>
                <a:sym typeface="Nunito Sans"/>
              </a:defRPr>
            </a:lvl4pPr>
            <a:lvl5pPr lvl="4" algn="r">
              <a:spcBef>
                <a:spcPts val="0"/>
              </a:spcBef>
              <a:spcAft>
                <a:spcPts val="0"/>
              </a:spcAft>
              <a:buSzPts val="1600"/>
              <a:buFont typeface="Nunito Sans"/>
              <a:buNone/>
              <a:defRPr>
                <a:latin typeface="Nunito Sans"/>
                <a:ea typeface="Nunito Sans"/>
                <a:cs typeface="Nunito Sans"/>
                <a:sym typeface="Nunito Sans"/>
              </a:defRPr>
            </a:lvl5pPr>
            <a:lvl6pPr lvl="5" algn="r">
              <a:spcBef>
                <a:spcPts val="0"/>
              </a:spcBef>
              <a:spcAft>
                <a:spcPts val="0"/>
              </a:spcAft>
              <a:buSzPts val="1600"/>
              <a:buFont typeface="Nunito Sans"/>
              <a:buNone/>
              <a:defRPr>
                <a:latin typeface="Nunito Sans"/>
                <a:ea typeface="Nunito Sans"/>
                <a:cs typeface="Nunito Sans"/>
                <a:sym typeface="Nunito Sans"/>
              </a:defRPr>
            </a:lvl6pPr>
            <a:lvl7pPr lvl="6" algn="r">
              <a:spcBef>
                <a:spcPts val="0"/>
              </a:spcBef>
              <a:spcAft>
                <a:spcPts val="0"/>
              </a:spcAft>
              <a:buSzPts val="1600"/>
              <a:buFont typeface="Nunito Sans"/>
              <a:buNone/>
              <a:defRPr>
                <a:latin typeface="Nunito Sans"/>
                <a:ea typeface="Nunito Sans"/>
                <a:cs typeface="Nunito Sans"/>
                <a:sym typeface="Nunito Sans"/>
              </a:defRPr>
            </a:lvl7pPr>
            <a:lvl8pPr lvl="7" algn="r">
              <a:spcBef>
                <a:spcPts val="0"/>
              </a:spcBef>
              <a:spcAft>
                <a:spcPts val="0"/>
              </a:spcAft>
              <a:buSzPts val="1600"/>
              <a:buFont typeface="Nunito Sans"/>
              <a:buNone/>
              <a:defRPr>
                <a:latin typeface="Nunito Sans"/>
                <a:ea typeface="Nunito Sans"/>
                <a:cs typeface="Nunito Sans"/>
                <a:sym typeface="Nunito Sans"/>
              </a:defRPr>
            </a:lvl8pPr>
            <a:lvl9pPr lvl="8" algn="r">
              <a:spcBef>
                <a:spcPts val="0"/>
              </a:spcBef>
              <a:spcAft>
                <a:spcPts val="0"/>
              </a:spcAft>
              <a:buSzPts val="1600"/>
              <a:buFont typeface="Nunito Sans"/>
              <a:buNone/>
              <a:defRPr>
                <a:latin typeface="Nunito Sans"/>
                <a:ea typeface="Nunito Sans"/>
                <a:cs typeface="Nunito Sans"/>
                <a:sym typeface="Nunito Sans"/>
              </a:defRPr>
            </a:lvl9pPr>
          </a:lstStyle>
          <a:p/>
        </p:txBody>
      </p:sp>
      <p:sp>
        <p:nvSpPr>
          <p:cNvPr id="123" name="Google Shape;123;p11"/>
          <p:cNvSpPr txBox="1"/>
          <p:nvPr>
            <p:ph idx="22" type="subTitle"/>
          </p:nvPr>
        </p:nvSpPr>
        <p:spPr>
          <a:xfrm>
            <a:off x="228600" y="4800275"/>
            <a:ext cx="1115700" cy="311400"/>
          </a:xfrm>
          <a:prstGeom prst="rect">
            <a:avLst/>
          </a:prstGeom>
        </p:spPr>
        <p:txBody>
          <a:bodyPr anchorCtr="0" anchor="t" bIns="91425" lIns="91425" spcFirstLastPara="1" rIns="91425" wrap="square" tIns="91425">
            <a:noAutofit/>
          </a:bodyPr>
          <a:lstStyle>
            <a:lvl1pPr lvl="0">
              <a:spcBef>
                <a:spcPts val="0"/>
              </a:spcBef>
              <a:spcAft>
                <a:spcPts val="0"/>
              </a:spcAft>
              <a:buNone/>
              <a:defRPr sz="700">
                <a:solidFill>
                  <a:schemeClr val="dk2"/>
                </a:solidFill>
                <a:latin typeface="Nunito Sans"/>
                <a:ea typeface="Nunito Sans"/>
                <a:cs typeface="Nunito Sans"/>
                <a:sym typeface="Nunito Sans"/>
              </a:defRPr>
            </a:lvl1pPr>
            <a:lvl2pPr lvl="1">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2pPr>
            <a:lvl3pPr lvl="2">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3pPr>
            <a:lvl4pPr lvl="3">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4pPr>
            <a:lvl5pPr lvl="4">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5pPr>
            <a:lvl6pPr lvl="5">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6pPr>
            <a:lvl7pPr lvl="6">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7pPr>
            <a:lvl8pPr lvl="7">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8pPr>
            <a:lvl9pPr lvl="8">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and image - Alt 1">
  <p:cSld name="BLANK_1_1_1_1_1_1_1_1_1_1_1_1">
    <p:spTree>
      <p:nvGrpSpPr>
        <p:cNvPr id="124" name="Shape 124"/>
        <p:cNvGrpSpPr/>
        <p:nvPr/>
      </p:nvGrpSpPr>
      <p:grpSpPr>
        <a:xfrm>
          <a:off x="0" y="0"/>
          <a:ext cx="0" cy="0"/>
          <a:chOff x="0" y="0"/>
          <a:chExt cx="0" cy="0"/>
        </a:xfrm>
      </p:grpSpPr>
      <p:pic>
        <p:nvPicPr>
          <p:cNvPr id="125" name="Google Shape;125;p12"/>
          <p:cNvPicPr preferRelativeResize="0"/>
          <p:nvPr/>
        </p:nvPicPr>
        <p:blipFill rotWithShape="1">
          <a:blip r:embed="rId2">
            <a:alphaModFix/>
          </a:blip>
          <a:srcRect b="0" l="0" r="0" t="21451"/>
          <a:stretch/>
        </p:blipFill>
        <p:spPr>
          <a:xfrm>
            <a:off x="4061100" y="0"/>
            <a:ext cx="4136100" cy="3248727"/>
          </a:xfrm>
          <a:prstGeom prst="rect">
            <a:avLst/>
          </a:prstGeom>
          <a:noFill/>
          <a:ln>
            <a:noFill/>
          </a:ln>
        </p:spPr>
      </p:pic>
      <p:sp>
        <p:nvSpPr>
          <p:cNvPr id="126" name="Google Shape;126;p12"/>
          <p:cNvSpPr/>
          <p:nvPr/>
        </p:nvSpPr>
        <p:spPr>
          <a:xfrm flipH="1" rot="-5400000">
            <a:off x="5143020" y="1161600"/>
            <a:ext cx="7978200" cy="7978200"/>
          </a:xfrm>
          <a:prstGeom prst="pie">
            <a:avLst>
              <a:gd fmla="val 10792592" name="adj1"/>
              <a:gd fmla="val 16198514" name="adj2"/>
            </a:avLst>
          </a:prstGeom>
          <a:gradFill>
            <a:gsLst>
              <a:gs pos="0">
                <a:schemeClr val="accent1"/>
              </a:gs>
              <a:gs pos="64000">
                <a:schemeClr val="dk2"/>
              </a:gs>
              <a:gs pos="100000">
                <a:schemeClr val="dk2"/>
              </a:gs>
            </a:gsLst>
            <a:path path="circle">
              <a:fillToRect b="0%" l="100%" r="0%" t="100%"/>
            </a:path>
            <a:tileRect b="-100%" l="0%" r="-100%" t="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2"/>
              </a:solidFill>
              <a:latin typeface="Nunito Sans"/>
              <a:ea typeface="Nunito Sans"/>
              <a:cs typeface="Nunito Sans"/>
              <a:sym typeface="Nunito Sans"/>
            </a:endParaRPr>
          </a:p>
        </p:txBody>
      </p:sp>
      <p:sp>
        <p:nvSpPr>
          <p:cNvPr id="127" name="Google Shape;127;p12"/>
          <p:cNvSpPr/>
          <p:nvPr/>
        </p:nvSpPr>
        <p:spPr>
          <a:xfrm>
            <a:off x="4600000" y="-50"/>
            <a:ext cx="3973152" cy="5143488"/>
          </a:xfrm>
          <a:custGeom>
            <a:rect b="b" l="l" r="r" t="t"/>
            <a:pathLst>
              <a:path extrusionOk="0" h="160734" w="124161">
                <a:moveTo>
                  <a:pt x="46435" y="0"/>
                </a:moveTo>
                <a:lnTo>
                  <a:pt x="50007" y="3088"/>
                </a:lnTo>
                <a:lnTo>
                  <a:pt x="53988" y="6586"/>
                </a:lnTo>
                <a:lnTo>
                  <a:pt x="58379" y="10492"/>
                </a:lnTo>
                <a:lnTo>
                  <a:pt x="63067" y="14697"/>
                </a:lnTo>
                <a:lnTo>
                  <a:pt x="67978" y="19199"/>
                </a:lnTo>
                <a:lnTo>
                  <a:pt x="73075" y="23924"/>
                </a:lnTo>
                <a:lnTo>
                  <a:pt x="78247" y="28835"/>
                </a:lnTo>
                <a:lnTo>
                  <a:pt x="83419" y="33858"/>
                </a:lnTo>
                <a:lnTo>
                  <a:pt x="88144" y="38546"/>
                </a:lnTo>
                <a:lnTo>
                  <a:pt x="92609" y="43048"/>
                </a:lnTo>
                <a:lnTo>
                  <a:pt x="96739" y="47402"/>
                </a:lnTo>
                <a:lnTo>
                  <a:pt x="98711" y="49485"/>
                </a:lnTo>
                <a:lnTo>
                  <a:pt x="100609" y="51532"/>
                </a:lnTo>
                <a:lnTo>
                  <a:pt x="102432" y="53578"/>
                </a:lnTo>
                <a:lnTo>
                  <a:pt x="104181" y="55550"/>
                </a:lnTo>
                <a:lnTo>
                  <a:pt x="105855" y="57448"/>
                </a:lnTo>
                <a:lnTo>
                  <a:pt x="107455" y="59345"/>
                </a:lnTo>
                <a:lnTo>
                  <a:pt x="108980" y="61168"/>
                </a:lnTo>
                <a:lnTo>
                  <a:pt x="110431" y="62954"/>
                </a:lnTo>
                <a:lnTo>
                  <a:pt x="111808" y="64703"/>
                </a:lnTo>
                <a:lnTo>
                  <a:pt x="113110" y="66414"/>
                </a:lnTo>
                <a:lnTo>
                  <a:pt x="114636" y="68424"/>
                </a:lnTo>
                <a:lnTo>
                  <a:pt x="116050" y="70396"/>
                </a:lnTo>
                <a:lnTo>
                  <a:pt x="117315" y="72293"/>
                </a:lnTo>
                <a:lnTo>
                  <a:pt x="118468" y="74079"/>
                </a:lnTo>
                <a:lnTo>
                  <a:pt x="119510" y="75828"/>
                </a:lnTo>
                <a:lnTo>
                  <a:pt x="120440" y="77502"/>
                </a:lnTo>
                <a:lnTo>
                  <a:pt x="121221" y="79065"/>
                </a:lnTo>
                <a:lnTo>
                  <a:pt x="121928" y="80553"/>
                </a:lnTo>
                <a:lnTo>
                  <a:pt x="122486" y="82004"/>
                </a:lnTo>
                <a:lnTo>
                  <a:pt x="122933" y="83344"/>
                </a:lnTo>
                <a:lnTo>
                  <a:pt x="123119" y="83976"/>
                </a:lnTo>
                <a:lnTo>
                  <a:pt x="123268" y="84609"/>
                </a:lnTo>
                <a:lnTo>
                  <a:pt x="123379" y="85241"/>
                </a:lnTo>
                <a:lnTo>
                  <a:pt x="123491" y="85799"/>
                </a:lnTo>
                <a:lnTo>
                  <a:pt x="123528" y="86395"/>
                </a:lnTo>
                <a:lnTo>
                  <a:pt x="123565" y="86915"/>
                </a:lnTo>
                <a:lnTo>
                  <a:pt x="123565" y="87474"/>
                </a:lnTo>
                <a:lnTo>
                  <a:pt x="123528" y="87957"/>
                </a:lnTo>
                <a:lnTo>
                  <a:pt x="123491" y="88441"/>
                </a:lnTo>
                <a:lnTo>
                  <a:pt x="123379" y="88925"/>
                </a:lnTo>
                <a:lnTo>
                  <a:pt x="123268" y="89371"/>
                </a:lnTo>
                <a:lnTo>
                  <a:pt x="123119" y="89780"/>
                </a:lnTo>
                <a:lnTo>
                  <a:pt x="122858" y="90413"/>
                </a:lnTo>
                <a:lnTo>
                  <a:pt x="122486" y="90971"/>
                </a:lnTo>
                <a:lnTo>
                  <a:pt x="122077" y="91492"/>
                </a:lnTo>
                <a:lnTo>
                  <a:pt x="121593" y="91938"/>
                </a:lnTo>
                <a:lnTo>
                  <a:pt x="121035" y="92385"/>
                </a:lnTo>
                <a:lnTo>
                  <a:pt x="120403" y="92757"/>
                </a:lnTo>
                <a:lnTo>
                  <a:pt x="119733" y="93092"/>
                </a:lnTo>
                <a:lnTo>
                  <a:pt x="118989" y="93389"/>
                </a:lnTo>
                <a:lnTo>
                  <a:pt x="118133" y="93650"/>
                </a:lnTo>
                <a:lnTo>
                  <a:pt x="117240" y="93873"/>
                </a:lnTo>
                <a:lnTo>
                  <a:pt x="116310" y="94059"/>
                </a:lnTo>
                <a:lnTo>
                  <a:pt x="115268" y="94171"/>
                </a:lnTo>
                <a:lnTo>
                  <a:pt x="114189" y="94245"/>
                </a:lnTo>
                <a:lnTo>
                  <a:pt x="112999" y="94282"/>
                </a:lnTo>
                <a:lnTo>
                  <a:pt x="111771" y="94282"/>
                </a:lnTo>
                <a:lnTo>
                  <a:pt x="110506" y="94245"/>
                </a:lnTo>
                <a:lnTo>
                  <a:pt x="97558" y="93501"/>
                </a:lnTo>
                <a:lnTo>
                  <a:pt x="89744" y="93055"/>
                </a:lnTo>
                <a:lnTo>
                  <a:pt x="81782" y="92645"/>
                </a:lnTo>
                <a:lnTo>
                  <a:pt x="73745" y="92236"/>
                </a:lnTo>
                <a:lnTo>
                  <a:pt x="65708" y="91901"/>
                </a:lnTo>
                <a:lnTo>
                  <a:pt x="57746" y="91604"/>
                </a:lnTo>
                <a:lnTo>
                  <a:pt x="53839" y="91529"/>
                </a:lnTo>
                <a:lnTo>
                  <a:pt x="49970" y="91455"/>
                </a:lnTo>
                <a:lnTo>
                  <a:pt x="46175" y="91380"/>
                </a:lnTo>
                <a:lnTo>
                  <a:pt x="42491" y="91380"/>
                </a:lnTo>
                <a:lnTo>
                  <a:pt x="38845" y="91417"/>
                </a:lnTo>
                <a:lnTo>
                  <a:pt x="35310" y="91492"/>
                </a:lnTo>
                <a:lnTo>
                  <a:pt x="31627" y="91604"/>
                </a:lnTo>
                <a:lnTo>
                  <a:pt x="28167" y="91752"/>
                </a:lnTo>
                <a:lnTo>
                  <a:pt x="24930" y="91976"/>
                </a:lnTo>
                <a:lnTo>
                  <a:pt x="21916" y="92236"/>
                </a:lnTo>
                <a:lnTo>
                  <a:pt x="19088" y="92534"/>
                </a:lnTo>
                <a:lnTo>
                  <a:pt x="16446" y="92906"/>
                </a:lnTo>
                <a:lnTo>
                  <a:pt x="14028" y="93315"/>
                </a:lnTo>
                <a:lnTo>
                  <a:pt x="11795" y="93762"/>
                </a:lnTo>
                <a:lnTo>
                  <a:pt x="10568" y="94059"/>
                </a:lnTo>
                <a:lnTo>
                  <a:pt x="9451" y="94357"/>
                </a:lnTo>
                <a:lnTo>
                  <a:pt x="8372" y="94692"/>
                </a:lnTo>
                <a:lnTo>
                  <a:pt x="7368" y="95027"/>
                </a:lnTo>
                <a:lnTo>
                  <a:pt x="6438" y="95361"/>
                </a:lnTo>
                <a:lnTo>
                  <a:pt x="5545" y="95733"/>
                </a:lnTo>
                <a:lnTo>
                  <a:pt x="4763" y="96106"/>
                </a:lnTo>
                <a:lnTo>
                  <a:pt x="4019" y="96515"/>
                </a:lnTo>
                <a:lnTo>
                  <a:pt x="3312" y="96924"/>
                </a:lnTo>
                <a:lnTo>
                  <a:pt x="2717" y="97371"/>
                </a:lnTo>
                <a:lnTo>
                  <a:pt x="2159" y="97817"/>
                </a:lnTo>
                <a:lnTo>
                  <a:pt x="1675" y="98301"/>
                </a:lnTo>
                <a:lnTo>
                  <a:pt x="1229" y="98784"/>
                </a:lnTo>
                <a:lnTo>
                  <a:pt x="894" y="99305"/>
                </a:lnTo>
                <a:lnTo>
                  <a:pt x="596" y="99826"/>
                </a:lnTo>
                <a:lnTo>
                  <a:pt x="336" y="100384"/>
                </a:lnTo>
                <a:lnTo>
                  <a:pt x="224" y="100756"/>
                </a:lnTo>
                <a:lnTo>
                  <a:pt x="112" y="101128"/>
                </a:lnTo>
                <a:lnTo>
                  <a:pt x="75" y="101538"/>
                </a:lnTo>
                <a:lnTo>
                  <a:pt x="38" y="101947"/>
                </a:lnTo>
                <a:lnTo>
                  <a:pt x="1" y="102356"/>
                </a:lnTo>
                <a:lnTo>
                  <a:pt x="38" y="102766"/>
                </a:lnTo>
                <a:lnTo>
                  <a:pt x="75" y="103175"/>
                </a:lnTo>
                <a:lnTo>
                  <a:pt x="187" y="103621"/>
                </a:lnTo>
                <a:lnTo>
                  <a:pt x="299" y="104031"/>
                </a:lnTo>
                <a:lnTo>
                  <a:pt x="410" y="104477"/>
                </a:lnTo>
                <a:lnTo>
                  <a:pt x="596" y="104924"/>
                </a:lnTo>
                <a:lnTo>
                  <a:pt x="782" y="105407"/>
                </a:lnTo>
                <a:lnTo>
                  <a:pt x="1005" y="105854"/>
                </a:lnTo>
                <a:lnTo>
                  <a:pt x="1266" y="106337"/>
                </a:lnTo>
                <a:lnTo>
                  <a:pt x="1898" y="107305"/>
                </a:lnTo>
                <a:lnTo>
                  <a:pt x="2605" y="108309"/>
                </a:lnTo>
                <a:lnTo>
                  <a:pt x="3461" y="109314"/>
                </a:lnTo>
                <a:lnTo>
                  <a:pt x="4429" y="110393"/>
                </a:lnTo>
                <a:lnTo>
                  <a:pt x="5508" y="111472"/>
                </a:lnTo>
                <a:lnTo>
                  <a:pt x="6698" y="112625"/>
                </a:lnTo>
                <a:lnTo>
                  <a:pt x="8038" y="113779"/>
                </a:lnTo>
                <a:lnTo>
                  <a:pt x="9489" y="114969"/>
                </a:lnTo>
                <a:lnTo>
                  <a:pt x="11051" y="116197"/>
                </a:lnTo>
                <a:lnTo>
                  <a:pt x="15144" y="119323"/>
                </a:lnTo>
                <a:lnTo>
                  <a:pt x="19125" y="122411"/>
                </a:lnTo>
                <a:lnTo>
                  <a:pt x="23069" y="125499"/>
                </a:lnTo>
                <a:lnTo>
                  <a:pt x="26902" y="128587"/>
                </a:lnTo>
                <a:lnTo>
                  <a:pt x="30697" y="131601"/>
                </a:lnTo>
                <a:lnTo>
                  <a:pt x="34343" y="134578"/>
                </a:lnTo>
                <a:lnTo>
                  <a:pt x="41412" y="140382"/>
                </a:lnTo>
                <a:lnTo>
                  <a:pt x="48072" y="145963"/>
                </a:lnTo>
                <a:lnTo>
                  <a:pt x="54249" y="151246"/>
                </a:lnTo>
                <a:lnTo>
                  <a:pt x="59941" y="156195"/>
                </a:lnTo>
                <a:lnTo>
                  <a:pt x="65113" y="160734"/>
                </a:lnTo>
                <a:lnTo>
                  <a:pt x="66006" y="160734"/>
                </a:lnTo>
                <a:lnTo>
                  <a:pt x="60834" y="156158"/>
                </a:lnTo>
                <a:lnTo>
                  <a:pt x="55104" y="151172"/>
                </a:lnTo>
                <a:lnTo>
                  <a:pt x="48854" y="145851"/>
                </a:lnTo>
                <a:lnTo>
                  <a:pt x="42156" y="140233"/>
                </a:lnTo>
                <a:lnTo>
                  <a:pt x="38622" y="137331"/>
                </a:lnTo>
                <a:lnTo>
                  <a:pt x="35013" y="134354"/>
                </a:lnTo>
                <a:lnTo>
                  <a:pt x="31292" y="131341"/>
                </a:lnTo>
                <a:lnTo>
                  <a:pt x="27497" y="128252"/>
                </a:lnTo>
                <a:lnTo>
                  <a:pt x="23590" y="125164"/>
                </a:lnTo>
                <a:lnTo>
                  <a:pt x="19609" y="122039"/>
                </a:lnTo>
                <a:lnTo>
                  <a:pt x="15553" y="118876"/>
                </a:lnTo>
                <a:lnTo>
                  <a:pt x="11423" y="115714"/>
                </a:lnTo>
                <a:lnTo>
                  <a:pt x="9898" y="114523"/>
                </a:lnTo>
                <a:lnTo>
                  <a:pt x="8521" y="113370"/>
                </a:lnTo>
                <a:lnTo>
                  <a:pt x="7219" y="112253"/>
                </a:lnTo>
                <a:lnTo>
                  <a:pt x="6066" y="111174"/>
                </a:lnTo>
                <a:lnTo>
                  <a:pt x="5024" y="110133"/>
                </a:lnTo>
                <a:lnTo>
                  <a:pt x="4056" y="109091"/>
                </a:lnTo>
                <a:lnTo>
                  <a:pt x="3238" y="108123"/>
                </a:lnTo>
                <a:lnTo>
                  <a:pt x="2531" y="107156"/>
                </a:lnTo>
                <a:lnTo>
                  <a:pt x="1936" y="106226"/>
                </a:lnTo>
                <a:lnTo>
                  <a:pt x="1452" y="105296"/>
                </a:lnTo>
                <a:lnTo>
                  <a:pt x="1229" y="104886"/>
                </a:lnTo>
                <a:lnTo>
                  <a:pt x="1080" y="104440"/>
                </a:lnTo>
                <a:lnTo>
                  <a:pt x="931" y="104031"/>
                </a:lnTo>
                <a:lnTo>
                  <a:pt x="819" y="103621"/>
                </a:lnTo>
                <a:lnTo>
                  <a:pt x="708" y="103212"/>
                </a:lnTo>
                <a:lnTo>
                  <a:pt x="671" y="102803"/>
                </a:lnTo>
                <a:lnTo>
                  <a:pt x="633" y="102394"/>
                </a:lnTo>
                <a:lnTo>
                  <a:pt x="633" y="102021"/>
                </a:lnTo>
                <a:lnTo>
                  <a:pt x="671" y="101649"/>
                </a:lnTo>
                <a:lnTo>
                  <a:pt x="708" y="101277"/>
                </a:lnTo>
                <a:lnTo>
                  <a:pt x="782" y="100942"/>
                </a:lnTo>
                <a:lnTo>
                  <a:pt x="894" y="100570"/>
                </a:lnTo>
                <a:lnTo>
                  <a:pt x="1117" y="100087"/>
                </a:lnTo>
                <a:lnTo>
                  <a:pt x="1415" y="99603"/>
                </a:lnTo>
                <a:lnTo>
                  <a:pt x="1750" y="99119"/>
                </a:lnTo>
                <a:lnTo>
                  <a:pt x="2159" y="98673"/>
                </a:lnTo>
                <a:lnTo>
                  <a:pt x="2643" y="98226"/>
                </a:lnTo>
                <a:lnTo>
                  <a:pt x="3163" y="97780"/>
                </a:lnTo>
                <a:lnTo>
                  <a:pt x="3759" y="97371"/>
                </a:lnTo>
                <a:lnTo>
                  <a:pt x="4429" y="96961"/>
                </a:lnTo>
                <a:lnTo>
                  <a:pt x="5135" y="96589"/>
                </a:lnTo>
                <a:lnTo>
                  <a:pt x="5917" y="96217"/>
                </a:lnTo>
                <a:lnTo>
                  <a:pt x="6773" y="95882"/>
                </a:lnTo>
                <a:lnTo>
                  <a:pt x="7666" y="95547"/>
                </a:lnTo>
                <a:lnTo>
                  <a:pt x="8633" y="95213"/>
                </a:lnTo>
                <a:lnTo>
                  <a:pt x="9675" y="94915"/>
                </a:lnTo>
                <a:lnTo>
                  <a:pt x="10754" y="94617"/>
                </a:lnTo>
                <a:lnTo>
                  <a:pt x="11907" y="94357"/>
                </a:lnTo>
                <a:lnTo>
                  <a:pt x="14140" y="93910"/>
                </a:lnTo>
                <a:lnTo>
                  <a:pt x="16558" y="93501"/>
                </a:lnTo>
                <a:lnTo>
                  <a:pt x="19162" y="93129"/>
                </a:lnTo>
                <a:lnTo>
                  <a:pt x="21990" y="92831"/>
                </a:lnTo>
                <a:lnTo>
                  <a:pt x="25004" y="92571"/>
                </a:lnTo>
                <a:lnTo>
                  <a:pt x="28204" y="92348"/>
                </a:lnTo>
                <a:lnTo>
                  <a:pt x="31664" y="92199"/>
                </a:lnTo>
                <a:lnTo>
                  <a:pt x="35348" y="92087"/>
                </a:lnTo>
                <a:lnTo>
                  <a:pt x="38845" y="92013"/>
                </a:lnTo>
                <a:lnTo>
                  <a:pt x="42491" y="91976"/>
                </a:lnTo>
                <a:lnTo>
                  <a:pt x="46212" y="91976"/>
                </a:lnTo>
                <a:lnTo>
                  <a:pt x="49970" y="92050"/>
                </a:lnTo>
                <a:lnTo>
                  <a:pt x="53839" y="92124"/>
                </a:lnTo>
                <a:lnTo>
                  <a:pt x="57746" y="92199"/>
                </a:lnTo>
                <a:lnTo>
                  <a:pt x="65708" y="92496"/>
                </a:lnTo>
                <a:lnTo>
                  <a:pt x="73708" y="92831"/>
                </a:lnTo>
                <a:lnTo>
                  <a:pt x="81782" y="93241"/>
                </a:lnTo>
                <a:lnTo>
                  <a:pt x="89707" y="93650"/>
                </a:lnTo>
                <a:lnTo>
                  <a:pt x="97520" y="94096"/>
                </a:lnTo>
                <a:lnTo>
                  <a:pt x="110469" y="94841"/>
                </a:lnTo>
                <a:lnTo>
                  <a:pt x="111808" y="94878"/>
                </a:lnTo>
                <a:lnTo>
                  <a:pt x="113073" y="94878"/>
                </a:lnTo>
                <a:lnTo>
                  <a:pt x="114301" y="94841"/>
                </a:lnTo>
                <a:lnTo>
                  <a:pt x="115417" y="94766"/>
                </a:lnTo>
                <a:lnTo>
                  <a:pt x="116496" y="94617"/>
                </a:lnTo>
                <a:lnTo>
                  <a:pt x="117501" y="94431"/>
                </a:lnTo>
                <a:lnTo>
                  <a:pt x="118431" y="94208"/>
                </a:lnTo>
                <a:lnTo>
                  <a:pt x="119287" y="93910"/>
                </a:lnTo>
                <a:lnTo>
                  <a:pt x="120105" y="93575"/>
                </a:lnTo>
                <a:lnTo>
                  <a:pt x="120812" y="93203"/>
                </a:lnTo>
                <a:lnTo>
                  <a:pt x="121482" y="92794"/>
                </a:lnTo>
                <a:lnTo>
                  <a:pt x="122040" y="92348"/>
                </a:lnTo>
                <a:lnTo>
                  <a:pt x="122561" y="91827"/>
                </a:lnTo>
                <a:lnTo>
                  <a:pt x="123007" y="91269"/>
                </a:lnTo>
                <a:lnTo>
                  <a:pt x="123379" y="90673"/>
                </a:lnTo>
                <a:lnTo>
                  <a:pt x="123677" y="90004"/>
                </a:lnTo>
                <a:lnTo>
                  <a:pt x="123826" y="89557"/>
                </a:lnTo>
                <a:lnTo>
                  <a:pt x="123975" y="89036"/>
                </a:lnTo>
                <a:lnTo>
                  <a:pt x="124049" y="88515"/>
                </a:lnTo>
                <a:lnTo>
                  <a:pt x="124124" y="87994"/>
                </a:lnTo>
                <a:lnTo>
                  <a:pt x="124161" y="87436"/>
                </a:lnTo>
                <a:lnTo>
                  <a:pt x="124161" y="86841"/>
                </a:lnTo>
                <a:lnTo>
                  <a:pt x="124124" y="86246"/>
                </a:lnTo>
                <a:lnTo>
                  <a:pt x="124049" y="85613"/>
                </a:lnTo>
                <a:lnTo>
                  <a:pt x="123937" y="84981"/>
                </a:lnTo>
                <a:lnTo>
                  <a:pt x="123789" y="84311"/>
                </a:lnTo>
                <a:lnTo>
                  <a:pt x="123640" y="83604"/>
                </a:lnTo>
                <a:lnTo>
                  <a:pt x="123417" y="82897"/>
                </a:lnTo>
                <a:lnTo>
                  <a:pt x="123193" y="82153"/>
                </a:lnTo>
                <a:lnTo>
                  <a:pt x="122896" y="81409"/>
                </a:lnTo>
                <a:lnTo>
                  <a:pt x="122598" y="80627"/>
                </a:lnTo>
                <a:lnTo>
                  <a:pt x="122263" y="79846"/>
                </a:lnTo>
                <a:lnTo>
                  <a:pt x="121556" y="78358"/>
                </a:lnTo>
                <a:lnTo>
                  <a:pt x="120738" y="76795"/>
                </a:lnTo>
                <a:lnTo>
                  <a:pt x="119808" y="75195"/>
                </a:lnTo>
                <a:lnTo>
                  <a:pt x="118803" y="73484"/>
                </a:lnTo>
                <a:lnTo>
                  <a:pt x="117650" y="71735"/>
                </a:lnTo>
                <a:lnTo>
                  <a:pt x="116422" y="69912"/>
                </a:lnTo>
                <a:lnTo>
                  <a:pt x="115045" y="68014"/>
                </a:lnTo>
                <a:lnTo>
                  <a:pt x="113594" y="66042"/>
                </a:lnTo>
                <a:lnTo>
                  <a:pt x="112292" y="64331"/>
                </a:lnTo>
                <a:lnTo>
                  <a:pt x="110915" y="62582"/>
                </a:lnTo>
                <a:lnTo>
                  <a:pt x="109464" y="60796"/>
                </a:lnTo>
                <a:lnTo>
                  <a:pt x="107938" y="58973"/>
                </a:lnTo>
                <a:lnTo>
                  <a:pt x="106301" y="57075"/>
                </a:lnTo>
                <a:lnTo>
                  <a:pt x="104627" y="55141"/>
                </a:lnTo>
                <a:lnTo>
                  <a:pt x="102878" y="53169"/>
                </a:lnTo>
                <a:lnTo>
                  <a:pt x="101055" y="51160"/>
                </a:lnTo>
                <a:lnTo>
                  <a:pt x="99158" y="49076"/>
                </a:lnTo>
                <a:lnTo>
                  <a:pt x="97186" y="46992"/>
                </a:lnTo>
                <a:lnTo>
                  <a:pt x="93018" y="42639"/>
                </a:lnTo>
                <a:lnTo>
                  <a:pt x="88591" y="38100"/>
                </a:lnTo>
                <a:lnTo>
                  <a:pt x="83866" y="33449"/>
                </a:lnTo>
                <a:lnTo>
                  <a:pt x="78731" y="28501"/>
                </a:lnTo>
                <a:lnTo>
                  <a:pt x="73671" y="23664"/>
                </a:lnTo>
                <a:lnTo>
                  <a:pt x="68685" y="19050"/>
                </a:lnTo>
                <a:lnTo>
                  <a:pt x="63848" y="14622"/>
                </a:lnTo>
                <a:lnTo>
                  <a:pt x="59234" y="10455"/>
                </a:lnTo>
                <a:lnTo>
                  <a:pt x="54881" y="6586"/>
                </a:lnTo>
                <a:lnTo>
                  <a:pt x="50900" y="3088"/>
                </a:lnTo>
                <a:lnTo>
                  <a:pt x="47365"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128" name="Google Shape;128;p12"/>
          <p:cNvSpPr txBox="1"/>
          <p:nvPr>
            <p:ph idx="12" type="sldNum"/>
          </p:nvPr>
        </p:nvSpPr>
        <p:spPr>
          <a:xfrm>
            <a:off x="6080700" y="3995650"/>
            <a:ext cx="2834700" cy="393600"/>
          </a:xfrm>
          <a:prstGeom prst="rect">
            <a:avLst/>
          </a:prstGeom>
          <a:noFill/>
          <a:ln>
            <a:noFill/>
          </a:ln>
        </p:spPr>
        <p:txBody>
          <a:bodyPr anchorCtr="0" anchor="ctr" bIns="91425" lIns="91425" spcFirstLastPara="1" rIns="91425" wrap="square" tIns="91425">
            <a:noAutofit/>
          </a:bodyPr>
          <a:lstStyle>
            <a:lvl1pPr lvl="0" algn="r">
              <a:buNone/>
              <a:defRPr sz="700">
                <a:solidFill>
                  <a:schemeClr val="dk2"/>
                </a:solidFill>
                <a:latin typeface="Nunito Sans"/>
                <a:ea typeface="Nunito Sans"/>
                <a:cs typeface="Nunito Sans"/>
                <a:sym typeface="Nunito Sans"/>
              </a:defRPr>
            </a:lvl1pPr>
            <a:lvl2pPr lvl="1" algn="r">
              <a:buNone/>
              <a:defRPr sz="700">
                <a:solidFill>
                  <a:schemeClr val="dk2"/>
                </a:solidFill>
                <a:latin typeface="Nunito Sans"/>
                <a:ea typeface="Nunito Sans"/>
                <a:cs typeface="Nunito Sans"/>
                <a:sym typeface="Nunito Sans"/>
              </a:defRPr>
            </a:lvl2pPr>
            <a:lvl3pPr lvl="2" algn="r">
              <a:buNone/>
              <a:defRPr sz="700">
                <a:solidFill>
                  <a:schemeClr val="dk2"/>
                </a:solidFill>
                <a:latin typeface="Nunito Sans"/>
                <a:ea typeface="Nunito Sans"/>
                <a:cs typeface="Nunito Sans"/>
                <a:sym typeface="Nunito Sans"/>
              </a:defRPr>
            </a:lvl3pPr>
            <a:lvl4pPr lvl="3" algn="r">
              <a:buNone/>
              <a:defRPr sz="700">
                <a:solidFill>
                  <a:schemeClr val="dk2"/>
                </a:solidFill>
                <a:latin typeface="Nunito Sans"/>
                <a:ea typeface="Nunito Sans"/>
                <a:cs typeface="Nunito Sans"/>
                <a:sym typeface="Nunito Sans"/>
              </a:defRPr>
            </a:lvl4pPr>
            <a:lvl5pPr lvl="4" algn="r">
              <a:buNone/>
              <a:defRPr sz="700">
                <a:solidFill>
                  <a:schemeClr val="dk2"/>
                </a:solidFill>
                <a:latin typeface="Nunito Sans"/>
                <a:ea typeface="Nunito Sans"/>
                <a:cs typeface="Nunito Sans"/>
                <a:sym typeface="Nunito Sans"/>
              </a:defRPr>
            </a:lvl5pPr>
            <a:lvl6pPr lvl="5" algn="r">
              <a:buNone/>
              <a:defRPr sz="700">
                <a:solidFill>
                  <a:schemeClr val="dk2"/>
                </a:solidFill>
                <a:latin typeface="Nunito Sans"/>
                <a:ea typeface="Nunito Sans"/>
                <a:cs typeface="Nunito Sans"/>
                <a:sym typeface="Nunito Sans"/>
              </a:defRPr>
            </a:lvl6pPr>
            <a:lvl7pPr lvl="6" algn="r">
              <a:buNone/>
              <a:defRPr sz="700">
                <a:solidFill>
                  <a:schemeClr val="dk2"/>
                </a:solidFill>
                <a:latin typeface="Nunito Sans"/>
                <a:ea typeface="Nunito Sans"/>
                <a:cs typeface="Nunito Sans"/>
                <a:sym typeface="Nunito Sans"/>
              </a:defRPr>
            </a:lvl7pPr>
            <a:lvl8pPr lvl="7" algn="r">
              <a:buNone/>
              <a:defRPr sz="700">
                <a:solidFill>
                  <a:schemeClr val="dk2"/>
                </a:solidFill>
                <a:latin typeface="Nunito Sans"/>
                <a:ea typeface="Nunito Sans"/>
                <a:cs typeface="Nunito Sans"/>
                <a:sym typeface="Nunito Sans"/>
              </a:defRPr>
            </a:lvl8pPr>
            <a:lvl9pPr lvl="8" algn="r">
              <a:buNone/>
              <a:defRPr sz="700">
                <a:solidFill>
                  <a:schemeClr val="dk2"/>
                </a:solidFill>
                <a:latin typeface="Nunito Sans"/>
                <a:ea typeface="Nunito Sans"/>
                <a:cs typeface="Nunito Sans"/>
                <a:sym typeface="Nunito Sans"/>
              </a:defRPr>
            </a:lvl9pPr>
          </a:lstStyle>
          <a:p>
            <a:pPr indent="0" lvl="0" marL="0" rtl="0" algn="r">
              <a:spcBef>
                <a:spcPts val="0"/>
              </a:spcBef>
              <a:spcAft>
                <a:spcPts val="0"/>
              </a:spcAft>
              <a:buNone/>
            </a:pPr>
            <a:r>
              <a:rPr lang="en"/>
              <a:t>Month </a:t>
            </a:r>
            <a:r>
              <a:rPr lang="en" sz="600"/>
              <a:t>🞹</a:t>
            </a:r>
            <a:r>
              <a:rPr lang="en"/>
              <a:t> Year </a:t>
            </a:r>
            <a:r>
              <a:rPr lang="en" sz="600"/>
              <a:t>🞹</a:t>
            </a:r>
            <a:r>
              <a:rPr lang="en"/>
              <a:t> </a:t>
            </a:r>
            <a:fld id="{00000000-1234-1234-1234-123412341234}" type="slidenum">
              <a:rPr lang="en"/>
              <a:t>‹#›</a:t>
            </a:fld>
            <a:endParaRPr/>
          </a:p>
        </p:txBody>
      </p:sp>
      <p:sp>
        <p:nvSpPr>
          <p:cNvPr id="129" name="Google Shape;129;p12"/>
          <p:cNvSpPr txBox="1"/>
          <p:nvPr>
            <p:ph idx="1" type="body"/>
          </p:nvPr>
        </p:nvSpPr>
        <p:spPr>
          <a:xfrm>
            <a:off x="228600" y="1646991"/>
            <a:ext cx="4296600" cy="3063300"/>
          </a:xfrm>
          <a:prstGeom prst="rect">
            <a:avLst/>
          </a:prstGeom>
        </p:spPr>
        <p:txBody>
          <a:bodyPr anchorCtr="0" anchor="b" bIns="91425" lIns="91425" spcFirstLastPara="1" rIns="91425" wrap="square" tIns="91425">
            <a:noAutofit/>
          </a:bodyPr>
          <a:lstStyle>
            <a:lvl1pPr indent="-304800" lvl="0" marL="457200">
              <a:spcBef>
                <a:spcPts val="0"/>
              </a:spcBef>
              <a:spcAft>
                <a:spcPts val="0"/>
              </a:spcAft>
              <a:buSzPts val="1200"/>
              <a:buFont typeface="Nunito Sans"/>
              <a:buChar char="●"/>
              <a:defRPr/>
            </a:lvl1pPr>
            <a:lvl2pPr indent="-304800" lvl="1" marL="914400">
              <a:spcBef>
                <a:spcPts val="800"/>
              </a:spcBef>
              <a:spcAft>
                <a:spcPts val="0"/>
              </a:spcAft>
              <a:buSzPts val="1200"/>
              <a:buFont typeface="Nunito Sans"/>
              <a:buChar char="○"/>
              <a:defRPr/>
            </a:lvl2pPr>
            <a:lvl3pPr indent="-304800" lvl="2" marL="1371600">
              <a:spcBef>
                <a:spcPts val="800"/>
              </a:spcBef>
              <a:spcAft>
                <a:spcPts val="0"/>
              </a:spcAft>
              <a:buSzPts val="1200"/>
              <a:buFont typeface="Nunito Sans"/>
              <a:buChar char="■"/>
              <a:defRPr/>
            </a:lvl3pPr>
            <a:lvl4pPr indent="-304800" lvl="3" marL="1828800">
              <a:spcBef>
                <a:spcPts val="800"/>
              </a:spcBef>
              <a:spcAft>
                <a:spcPts val="0"/>
              </a:spcAft>
              <a:buSzPts val="1200"/>
              <a:buFont typeface="Nunito Sans"/>
              <a:buChar char="●"/>
              <a:defRPr/>
            </a:lvl4pPr>
            <a:lvl5pPr indent="-304800" lvl="4" marL="2286000">
              <a:spcBef>
                <a:spcPts val="800"/>
              </a:spcBef>
              <a:spcAft>
                <a:spcPts val="0"/>
              </a:spcAft>
              <a:buSzPts val="1200"/>
              <a:buFont typeface="Nunito Sans"/>
              <a:buChar char="○"/>
              <a:defRPr/>
            </a:lvl5pPr>
            <a:lvl6pPr indent="-304800" lvl="5" marL="2743200">
              <a:spcBef>
                <a:spcPts val="800"/>
              </a:spcBef>
              <a:spcAft>
                <a:spcPts val="0"/>
              </a:spcAft>
              <a:buSzPts val="1200"/>
              <a:buFont typeface="Nunito Sans"/>
              <a:buChar char="■"/>
              <a:defRPr/>
            </a:lvl6pPr>
            <a:lvl7pPr indent="-304800" lvl="6" marL="3200400">
              <a:spcBef>
                <a:spcPts val="800"/>
              </a:spcBef>
              <a:spcAft>
                <a:spcPts val="0"/>
              </a:spcAft>
              <a:buSzPts val="1200"/>
              <a:buFont typeface="Nunito Sans"/>
              <a:buChar char="●"/>
              <a:defRPr/>
            </a:lvl7pPr>
            <a:lvl8pPr indent="-304800" lvl="7" marL="3657600">
              <a:spcBef>
                <a:spcPts val="800"/>
              </a:spcBef>
              <a:spcAft>
                <a:spcPts val="0"/>
              </a:spcAft>
              <a:buSzPts val="1200"/>
              <a:buFont typeface="Nunito Sans"/>
              <a:buChar char="○"/>
              <a:defRPr/>
            </a:lvl8pPr>
            <a:lvl9pPr indent="-304800" lvl="8" marL="4114800">
              <a:spcBef>
                <a:spcPts val="800"/>
              </a:spcBef>
              <a:spcAft>
                <a:spcPts val="800"/>
              </a:spcAft>
              <a:buSzPts val="1200"/>
              <a:buFont typeface="Nunito Sans"/>
              <a:buChar char="■"/>
              <a:defRPr/>
            </a:lvl9pPr>
          </a:lstStyle>
          <a:p/>
        </p:txBody>
      </p:sp>
      <p:sp>
        <p:nvSpPr>
          <p:cNvPr id="130" name="Google Shape;130;p12"/>
          <p:cNvSpPr/>
          <p:nvPr>
            <p:ph idx="2" type="pic"/>
          </p:nvPr>
        </p:nvSpPr>
        <p:spPr>
          <a:xfrm>
            <a:off x="5212300" y="460300"/>
            <a:ext cx="3702900" cy="4136100"/>
          </a:xfrm>
          <a:prstGeom prst="roundRect">
            <a:avLst>
              <a:gd fmla="val 6865" name="adj"/>
            </a:avLst>
          </a:prstGeom>
          <a:noFill/>
          <a:ln>
            <a:noFill/>
          </a:ln>
        </p:spPr>
      </p:sp>
      <p:sp>
        <p:nvSpPr>
          <p:cNvPr id="131" name="Google Shape;131;p12"/>
          <p:cNvSpPr txBox="1"/>
          <p:nvPr>
            <p:ph type="title"/>
          </p:nvPr>
        </p:nvSpPr>
        <p:spPr>
          <a:xfrm>
            <a:off x="228600" y="228600"/>
            <a:ext cx="4296600" cy="587700"/>
          </a:xfrm>
          <a:prstGeom prst="rect">
            <a:avLst/>
          </a:prstGeom>
        </p:spPr>
        <p:txBody>
          <a:bodyPr anchorCtr="0" anchor="t" bIns="91425" lIns="91425" spcFirstLastPara="1" rIns="91425" wrap="square" tIns="91425">
            <a:spAutoFit/>
          </a:bodyPr>
          <a:lstStyle>
            <a:lvl1pPr lvl="0">
              <a:spcBef>
                <a:spcPts val="0"/>
              </a:spcBef>
              <a:spcAft>
                <a:spcPts val="0"/>
              </a:spcAft>
              <a:buNone/>
              <a:defRPr/>
            </a:lvl1pPr>
            <a:lvl2pPr lvl="1">
              <a:spcBef>
                <a:spcPts val="0"/>
              </a:spcBef>
              <a:spcAft>
                <a:spcPts val="0"/>
              </a:spcAft>
              <a:buNone/>
              <a:defRPr>
                <a:latin typeface="Poppins SemiBold"/>
                <a:ea typeface="Poppins SemiBold"/>
                <a:cs typeface="Poppins SemiBold"/>
                <a:sym typeface="Poppins SemiBold"/>
              </a:defRPr>
            </a:lvl2pPr>
            <a:lvl3pPr lvl="2">
              <a:spcBef>
                <a:spcPts val="0"/>
              </a:spcBef>
              <a:spcAft>
                <a:spcPts val="0"/>
              </a:spcAft>
              <a:buNone/>
              <a:defRPr>
                <a:latin typeface="Poppins SemiBold"/>
                <a:ea typeface="Poppins SemiBold"/>
                <a:cs typeface="Poppins SemiBold"/>
                <a:sym typeface="Poppins SemiBold"/>
              </a:defRPr>
            </a:lvl3pPr>
            <a:lvl4pPr lvl="3">
              <a:spcBef>
                <a:spcPts val="0"/>
              </a:spcBef>
              <a:spcAft>
                <a:spcPts val="0"/>
              </a:spcAft>
              <a:buNone/>
              <a:defRPr>
                <a:latin typeface="Poppins SemiBold"/>
                <a:ea typeface="Poppins SemiBold"/>
                <a:cs typeface="Poppins SemiBold"/>
                <a:sym typeface="Poppins SemiBold"/>
              </a:defRPr>
            </a:lvl4pPr>
            <a:lvl5pPr lvl="4">
              <a:spcBef>
                <a:spcPts val="0"/>
              </a:spcBef>
              <a:spcAft>
                <a:spcPts val="0"/>
              </a:spcAft>
              <a:buNone/>
              <a:defRPr>
                <a:latin typeface="Poppins SemiBold"/>
                <a:ea typeface="Poppins SemiBold"/>
                <a:cs typeface="Poppins SemiBold"/>
                <a:sym typeface="Poppins SemiBold"/>
              </a:defRPr>
            </a:lvl5pPr>
            <a:lvl6pPr lvl="5">
              <a:spcBef>
                <a:spcPts val="0"/>
              </a:spcBef>
              <a:spcAft>
                <a:spcPts val="0"/>
              </a:spcAft>
              <a:buNone/>
              <a:defRPr>
                <a:latin typeface="Poppins SemiBold"/>
                <a:ea typeface="Poppins SemiBold"/>
                <a:cs typeface="Poppins SemiBold"/>
                <a:sym typeface="Poppins SemiBold"/>
              </a:defRPr>
            </a:lvl6pPr>
            <a:lvl7pPr lvl="6">
              <a:spcBef>
                <a:spcPts val="0"/>
              </a:spcBef>
              <a:spcAft>
                <a:spcPts val="0"/>
              </a:spcAft>
              <a:buNone/>
              <a:defRPr>
                <a:latin typeface="Poppins SemiBold"/>
                <a:ea typeface="Poppins SemiBold"/>
                <a:cs typeface="Poppins SemiBold"/>
                <a:sym typeface="Poppins SemiBold"/>
              </a:defRPr>
            </a:lvl7pPr>
            <a:lvl8pPr lvl="7">
              <a:spcBef>
                <a:spcPts val="0"/>
              </a:spcBef>
              <a:spcAft>
                <a:spcPts val="0"/>
              </a:spcAft>
              <a:buNone/>
              <a:defRPr>
                <a:latin typeface="Poppins SemiBold"/>
                <a:ea typeface="Poppins SemiBold"/>
                <a:cs typeface="Poppins SemiBold"/>
                <a:sym typeface="Poppins SemiBold"/>
              </a:defRPr>
            </a:lvl8pPr>
            <a:lvl9pPr lvl="8">
              <a:spcBef>
                <a:spcPts val="0"/>
              </a:spcBef>
              <a:spcAft>
                <a:spcPts val="0"/>
              </a:spcAft>
              <a:buNone/>
              <a:defRPr>
                <a:latin typeface="Poppins SemiBold"/>
                <a:ea typeface="Poppins SemiBold"/>
                <a:cs typeface="Poppins SemiBold"/>
                <a:sym typeface="Poppins SemiBold"/>
              </a:defRPr>
            </a:lvl9pPr>
          </a:lstStyle>
          <a:p/>
        </p:txBody>
      </p:sp>
      <p:sp>
        <p:nvSpPr>
          <p:cNvPr id="132" name="Google Shape;132;p12"/>
          <p:cNvSpPr/>
          <p:nvPr/>
        </p:nvSpPr>
        <p:spPr>
          <a:xfrm>
            <a:off x="7766436" y="148752"/>
            <a:ext cx="1377568" cy="2421760"/>
          </a:xfrm>
          <a:custGeom>
            <a:rect b="b" l="l" r="r" t="t"/>
            <a:pathLst>
              <a:path extrusionOk="0" h="75680" w="43049">
                <a:moveTo>
                  <a:pt x="10456" y="1"/>
                </a:moveTo>
                <a:lnTo>
                  <a:pt x="9414" y="38"/>
                </a:lnTo>
                <a:lnTo>
                  <a:pt x="8409" y="112"/>
                </a:lnTo>
                <a:lnTo>
                  <a:pt x="7479" y="187"/>
                </a:lnTo>
                <a:lnTo>
                  <a:pt x="6586" y="336"/>
                </a:lnTo>
                <a:lnTo>
                  <a:pt x="5768" y="522"/>
                </a:lnTo>
                <a:lnTo>
                  <a:pt x="4986" y="708"/>
                </a:lnTo>
                <a:lnTo>
                  <a:pt x="4279" y="931"/>
                </a:lnTo>
                <a:lnTo>
                  <a:pt x="3610" y="1229"/>
                </a:lnTo>
                <a:lnTo>
                  <a:pt x="3014" y="1526"/>
                </a:lnTo>
                <a:lnTo>
                  <a:pt x="2456" y="1861"/>
                </a:lnTo>
                <a:lnTo>
                  <a:pt x="1972" y="2270"/>
                </a:lnTo>
                <a:lnTo>
                  <a:pt x="1526" y="2680"/>
                </a:lnTo>
                <a:lnTo>
                  <a:pt x="1154" y="3126"/>
                </a:lnTo>
                <a:lnTo>
                  <a:pt x="893" y="3461"/>
                </a:lnTo>
                <a:lnTo>
                  <a:pt x="707" y="3796"/>
                </a:lnTo>
                <a:lnTo>
                  <a:pt x="521" y="4168"/>
                </a:lnTo>
                <a:lnTo>
                  <a:pt x="373" y="4540"/>
                </a:lnTo>
                <a:lnTo>
                  <a:pt x="261" y="4912"/>
                </a:lnTo>
                <a:lnTo>
                  <a:pt x="149" y="5321"/>
                </a:lnTo>
                <a:lnTo>
                  <a:pt x="75" y="5731"/>
                </a:lnTo>
                <a:lnTo>
                  <a:pt x="38" y="6177"/>
                </a:lnTo>
                <a:lnTo>
                  <a:pt x="0" y="6624"/>
                </a:lnTo>
                <a:lnTo>
                  <a:pt x="0" y="7070"/>
                </a:lnTo>
                <a:lnTo>
                  <a:pt x="38" y="7554"/>
                </a:lnTo>
                <a:lnTo>
                  <a:pt x="112" y="8075"/>
                </a:lnTo>
                <a:lnTo>
                  <a:pt x="187" y="8558"/>
                </a:lnTo>
                <a:lnTo>
                  <a:pt x="298" y="9117"/>
                </a:lnTo>
                <a:lnTo>
                  <a:pt x="596" y="10196"/>
                </a:lnTo>
                <a:lnTo>
                  <a:pt x="1005" y="11386"/>
                </a:lnTo>
                <a:lnTo>
                  <a:pt x="1489" y="12614"/>
                </a:lnTo>
                <a:lnTo>
                  <a:pt x="2121" y="13916"/>
                </a:lnTo>
                <a:lnTo>
                  <a:pt x="2828" y="15256"/>
                </a:lnTo>
                <a:lnTo>
                  <a:pt x="3684" y="16707"/>
                </a:lnTo>
                <a:lnTo>
                  <a:pt x="4614" y="18195"/>
                </a:lnTo>
                <a:lnTo>
                  <a:pt x="5656" y="19758"/>
                </a:lnTo>
                <a:lnTo>
                  <a:pt x="6772" y="21358"/>
                </a:lnTo>
                <a:lnTo>
                  <a:pt x="9525" y="25190"/>
                </a:lnTo>
                <a:lnTo>
                  <a:pt x="12204" y="28985"/>
                </a:lnTo>
                <a:lnTo>
                  <a:pt x="14809" y="32706"/>
                </a:lnTo>
                <a:lnTo>
                  <a:pt x="17376" y="36426"/>
                </a:lnTo>
                <a:lnTo>
                  <a:pt x="22325" y="43682"/>
                </a:lnTo>
                <a:lnTo>
                  <a:pt x="27050" y="50714"/>
                </a:lnTo>
                <a:lnTo>
                  <a:pt x="31478" y="57486"/>
                </a:lnTo>
                <a:lnTo>
                  <a:pt x="35645" y="63922"/>
                </a:lnTo>
                <a:lnTo>
                  <a:pt x="39514" y="69987"/>
                </a:lnTo>
                <a:lnTo>
                  <a:pt x="43049" y="75680"/>
                </a:lnTo>
                <a:lnTo>
                  <a:pt x="43049" y="74526"/>
                </a:lnTo>
                <a:lnTo>
                  <a:pt x="39514" y="68908"/>
                </a:lnTo>
                <a:lnTo>
                  <a:pt x="35682" y="62918"/>
                </a:lnTo>
                <a:lnTo>
                  <a:pt x="31589" y="56555"/>
                </a:lnTo>
                <a:lnTo>
                  <a:pt x="27199" y="49895"/>
                </a:lnTo>
                <a:lnTo>
                  <a:pt x="22548" y="42975"/>
                </a:lnTo>
                <a:lnTo>
                  <a:pt x="17674" y="35831"/>
                </a:lnTo>
                <a:lnTo>
                  <a:pt x="15144" y="32185"/>
                </a:lnTo>
                <a:lnTo>
                  <a:pt x="12576" y="28501"/>
                </a:lnTo>
                <a:lnTo>
                  <a:pt x="9935" y="24781"/>
                </a:lnTo>
                <a:lnTo>
                  <a:pt x="7256" y="21023"/>
                </a:lnTo>
                <a:lnTo>
                  <a:pt x="6177" y="19460"/>
                </a:lnTo>
                <a:lnTo>
                  <a:pt x="5172" y="17972"/>
                </a:lnTo>
                <a:lnTo>
                  <a:pt x="4279" y="16521"/>
                </a:lnTo>
                <a:lnTo>
                  <a:pt x="3461" y="15144"/>
                </a:lnTo>
                <a:lnTo>
                  <a:pt x="2754" y="13805"/>
                </a:lnTo>
                <a:lnTo>
                  <a:pt x="2158" y="12577"/>
                </a:lnTo>
                <a:lnTo>
                  <a:pt x="1638" y="11386"/>
                </a:lnTo>
                <a:lnTo>
                  <a:pt x="1266" y="10233"/>
                </a:lnTo>
                <a:lnTo>
                  <a:pt x="931" y="9191"/>
                </a:lnTo>
                <a:lnTo>
                  <a:pt x="745" y="8186"/>
                </a:lnTo>
                <a:lnTo>
                  <a:pt x="670" y="7703"/>
                </a:lnTo>
                <a:lnTo>
                  <a:pt x="633" y="7219"/>
                </a:lnTo>
                <a:lnTo>
                  <a:pt x="633" y="6773"/>
                </a:lnTo>
                <a:lnTo>
                  <a:pt x="633" y="6363"/>
                </a:lnTo>
                <a:lnTo>
                  <a:pt x="670" y="5954"/>
                </a:lnTo>
                <a:lnTo>
                  <a:pt x="745" y="5545"/>
                </a:lnTo>
                <a:lnTo>
                  <a:pt x="819" y="5173"/>
                </a:lnTo>
                <a:lnTo>
                  <a:pt x="931" y="4801"/>
                </a:lnTo>
                <a:lnTo>
                  <a:pt x="1042" y="4428"/>
                </a:lnTo>
                <a:lnTo>
                  <a:pt x="1228" y="4094"/>
                </a:lnTo>
                <a:lnTo>
                  <a:pt x="1414" y="3796"/>
                </a:lnTo>
                <a:lnTo>
                  <a:pt x="1600" y="3498"/>
                </a:lnTo>
                <a:lnTo>
                  <a:pt x="1972" y="3089"/>
                </a:lnTo>
                <a:lnTo>
                  <a:pt x="2382" y="2680"/>
                </a:lnTo>
                <a:lnTo>
                  <a:pt x="2865" y="2345"/>
                </a:lnTo>
                <a:lnTo>
                  <a:pt x="3386" y="2010"/>
                </a:lnTo>
                <a:lnTo>
                  <a:pt x="3944" y="1750"/>
                </a:lnTo>
                <a:lnTo>
                  <a:pt x="4577" y="1489"/>
                </a:lnTo>
                <a:lnTo>
                  <a:pt x="5284" y="1266"/>
                </a:lnTo>
                <a:lnTo>
                  <a:pt x="6028" y="1080"/>
                </a:lnTo>
                <a:lnTo>
                  <a:pt x="6809" y="894"/>
                </a:lnTo>
                <a:lnTo>
                  <a:pt x="7665" y="782"/>
                </a:lnTo>
                <a:lnTo>
                  <a:pt x="8595" y="708"/>
                </a:lnTo>
                <a:lnTo>
                  <a:pt x="9563" y="633"/>
                </a:lnTo>
                <a:lnTo>
                  <a:pt x="10567" y="596"/>
                </a:lnTo>
                <a:lnTo>
                  <a:pt x="11646" y="633"/>
                </a:lnTo>
                <a:lnTo>
                  <a:pt x="12762" y="671"/>
                </a:lnTo>
                <a:lnTo>
                  <a:pt x="13953" y="745"/>
                </a:lnTo>
                <a:lnTo>
                  <a:pt x="16223" y="931"/>
                </a:lnTo>
                <a:lnTo>
                  <a:pt x="18641" y="1266"/>
                </a:lnTo>
                <a:lnTo>
                  <a:pt x="21246" y="1675"/>
                </a:lnTo>
                <a:lnTo>
                  <a:pt x="24036" y="2196"/>
                </a:lnTo>
                <a:lnTo>
                  <a:pt x="26976" y="2829"/>
                </a:lnTo>
                <a:lnTo>
                  <a:pt x="30138" y="3573"/>
                </a:lnTo>
                <a:lnTo>
                  <a:pt x="33487" y="4428"/>
                </a:lnTo>
                <a:lnTo>
                  <a:pt x="37021" y="5359"/>
                </a:lnTo>
                <a:lnTo>
                  <a:pt x="39998" y="6214"/>
                </a:lnTo>
                <a:lnTo>
                  <a:pt x="43049" y="7107"/>
                </a:lnTo>
                <a:lnTo>
                  <a:pt x="43049" y="6475"/>
                </a:lnTo>
                <a:lnTo>
                  <a:pt x="40072" y="5619"/>
                </a:lnTo>
                <a:lnTo>
                  <a:pt x="37170" y="4801"/>
                </a:lnTo>
                <a:lnTo>
                  <a:pt x="33636" y="3833"/>
                </a:lnTo>
                <a:lnTo>
                  <a:pt x="30250" y="2977"/>
                </a:lnTo>
                <a:lnTo>
                  <a:pt x="27087" y="2233"/>
                </a:lnTo>
                <a:lnTo>
                  <a:pt x="24111" y="1601"/>
                </a:lnTo>
                <a:lnTo>
                  <a:pt x="21320" y="1080"/>
                </a:lnTo>
                <a:lnTo>
                  <a:pt x="18716" y="671"/>
                </a:lnTo>
                <a:lnTo>
                  <a:pt x="16260" y="336"/>
                </a:lnTo>
                <a:lnTo>
                  <a:pt x="13990" y="150"/>
                </a:lnTo>
                <a:lnTo>
                  <a:pt x="12762" y="75"/>
                </a:lnTo>
                <a:lnTo>
                  <a:pt x="11609" y="38"/>
                </a:lnTo>
                <a:lnTo>
                  <a:pt x="10456"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133" name="Google Shape;133;p12"/>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fld id="{00000000-1234-1234-1234-123412341234}" type="slidenum">
              <a:rPr lang="en" sz="700">
                <a:solidFill>
                  <a:schemeClr val="dk2"/>
                </a:solidFill>
                <a:latin typeface="Nunito Sans"/>
                <a:ea typeface="Nunito Sans"/>
                <a:cs typeface="Nunito Sans"/>
                <a:sym typeface="Nunito Sans"/>
              </a:rPr>
              <a:t>‹#›</a:t>
            </a:fld>
            <a:endParaRPr sz="700">
              <a:solidFill>
                <a:schemeClr val="dk2"/>
              </a:solidFill>
              <a:latin typeface="Nunito Sans"/>
              <a:ea typeface="Nunito Sans"/>
              <a:cs typeface="Nunito Sans"/>
              <a:sym typeface="Nunito Sans"/>
            </a:endParaRPr>
          </a:p>
        </p:txBody>
      </p:sp>
      <p:sp>
        <p:nvSpPr>
          <p:cNvPr id="134" name="Google Shape;134;p12"/>
          <p:cNvSpPr txBox="1"/>
          <p:nvPr>
            <p:ph idx="3" type="subTitle"/>
          </p:nvPr>
        </p:nvSpPr>
        <p:spPr>
          <a:xfrm>
            <a:off x="228600" y="4800275"/>
            <a:ext cx="1115700" cy="311400"/>
          </a:xfrm>
          <a:prstGeom prst="rect">
            <a:avLst/>
          </a:prstGeom>
        </p:spPr>
        <p:txBody>
          <a:bodyPr anchorCtr="0" anchor="t" bIns="91425" lIns="91425" spcFirstLastPara="1" rIns="91425" wrap="square" tIns="91425">
            <a:noAutofit/>
          </a:bodyPr>
          <a:lstStyle>
            <a:lvl1pPr lvl="0">
              <a:spcBef>
                <a:spcPts val="0"/>
              </a:spcBef>
              <a:spcAft>
                <a:spcPts val="0"/>
              </a:spcAft>
              <a:buNone/>
              <a:defRPr sz="700">
                <a:solidFill>
                  <a:schemeClr val="accent5"/>
                </a:solidFill>
                <a:latin typeface="Nunito Sans"/>
                <a:ea typeface="Nunito Sans"/>
                <a:cs typeface="Nunito Sans"/>
                <a:sym typeface="Nunito Sans"/>
              </a:defRPr>
            </a:lvl1pPr>
            <a:lvl2pPr lvl="1">
              <a:spcBef>
                <a:spcPts val="0"/>
              </a:spcBef>
              <a:spcAft>
                <a:spcPts val="0"/>
              </a:spcAft>
              <a:buSzPts val="700"/>
              <a:buFont typeface="Nunito Sans"/>
              <a:buNone/>
              <a:defRPr sz="700">
                <a:latin typeface="Nunito Sans"/>
                <a:ea typeface="Nunito Sans"/>
                <a:cs typeface="Nunito Sans"/>
                <a:sym typeface="Nunito Sans"/>
              </a:defRPr>
            </a:lvl2pPr>
            <a:lvl3pPr lvl="2">
              <a:spcBef>
                <a:spcPts val="0"/>
              </a:spcBef>
              <a:spcAft>
                <a:spcPts val="0"/>
              </a:spcAft>
              <a:buSzPts val="700"/>
              <a:buFont typeface="Nunito Sans"/>
              <a:buNone/>
              <a:defRPr sz="700">
                <a:latin typeface="Nunito Sans"/>
                <a:ea typeface="Nunito Sans"/>
                <a:cs typeface="Nunito Sans"/>
                <a:sym typeface="Nunito Sans"/>
              </a:defRPr>
            </a:lvl3pPr>
            <a:lvl4pPr lvl="3">
              <a:spcBef>
                <a:spcPts val="0"/>
              </a:spcBef>
              <a:spcAft>
                <a:spcPts val="0"/>
              </a:spcAft>
              <a:buSzPts val="700"/>
              <a:buFont typeface="Nunito Sans"/>
              <a:buNone/>
              <a:defRPr sz="700">
                <a:latin typeface="Nunito Sans"/>
                <a:ea typeface="Nunito Sans"/>
                <a:cs typeface="Nunito Sans"/>
                <a:sym typeface="Nunito Sans"/>
              </a:defRPr>
            </a:lvl4pPr>
            <a:lvl5pPr lvl="4">
              <a:spcBef>
                <a:spcPts val="0"/>
              </a:spcBef>
              <a:spcAft>
                <a:spcPts val="0"/>
              </a:spcAft>
              <a:buSzPts val="700"/>
              <a:buFont typeface="Nunito Sans"/>
              <a:buNone/>
              <a:defRPr sz="700">
                <a:latin typeface="Nunito Sans"/>
                <a:ea typeface="Nunito Sans"/>
                <a:cs typeface="Nunito Sans"/>
                <a:sym typeface="Nunito Sans"/>
              </a:defRPr>
            </a:lvl5pPr>
            <a:lvl6pPr lvl="5">
              <a:spcBef>
                <a:spcPts val="0"/>
              </a:spcBef>
              <a:spcAft>
                <a:spcPts val="0"/>
              </a:spcAft>
              <a:buSzPts val="700"/>
              <a:buFont typeface="Nunito Sans"/>
              <a:buNone/>
              <a:defRPr sz="700">
                <a:latin typeface="Nunito Sans"/>
                <a:ea typeface="Nunito Sans"/>
                <a:cs typeface="Nunito Sans"/>
                <a:sym typeface="Nunito Sans"/>
              </a:defRPr>
            </a:lvl6pPr>
            <a:lvl7pPr lvl="6">
              <a:spcBef>
                <a:spcPts val="0"/>
              </a:spcBef>
              <a:spcAft>
                <a:spcPts val="0"/>
              </a:spcAft>
              <a:buSzPts val="700"/>
              <a:buFont typeface="Nunito Sans"/>
              <a:buNone/>
              <a:defRPr sz="700">
                <a:latin typeface="Nunito Sans"/>
                <a:ea typeface="Nunito Sans"/>
                <a:cs typeface="Nunito Sans"/>
                <a:sym typeface="Nunito Sans"/>
              </a:defRPr>
            </a:lvl7pPr>
            <a:lvl8pPr lvl="7">
              <a:spcBef>
                <a:spcPts val="0"/>
              </a:spcBef>
              <a:spcAft>
                <a:spcPts val="0"/>
              </a:spcAft>
              <a:buSzPts val="700"/>
              <a:buFont typeface="Nunito Sans"/>
              <a:buNone/>
              <a:defRPr sz="700">
                <a:latin typeface="Nunito Sans"/>
                <a:ea typeface="Nunito Sans"/>
                <a:cs typeface="Nunito Sans"/>
                <a:sym typeface="Nunito Sans"/>
              </a:defRPr>
            </a:lvl8pPr>
            <a:lvl9pPr lvl="8">
              <a:spcBef>
                <a:spcPts val="0"/>
              </a:spcBef>
              <a:spcAft>
                <a:spcPts val="0"/>
              </a:spcAft>
              <a:buSzPts val="700"/>
              <a:buFont typeface="Nunito Sans"/>
              <a:buNone/>
              <a:defRPr sz="700">
                <a:latin typeface="Nunito Sans"/>
                <a:ea typeface="Nunito Sans"/>
                <a:cs typeface="Nunito Sans"/>
                <a:sym typeface="Nunito Sans"/>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and image - Alt 2">
  <p:cSld name="BLANK_1_1_1_1_1_1_1_1_1_1_1_1_2">
    <p:spTree>
      <p:nvGrpSpPr>
        <p:cNvPr id="135" name="Shape 135"/>
        <p:cNvGrpSpPr/>
        <p:nvPr/>
      </p:nvGrpSpPr>
      <p:grpSpPr>
        <a:xfrm>
          <a:off x="0" y="0"/>
          <a:ext cx="0" cy="0"/>
          <a:chOff x="0" y="0"/>
          <a:chExt cx="0" cy="0"/>
        </a:xfrm>
      </p:grpSpPr>
      <p:pic>
        <p:nvPicPr>
          <p:cNvPr id="136" name="Google Shape;136;p13"/>
          <p:cNvPicPr preferRelativeResize="0"/>
          <p:nvPr/>
        </p:nvPicPr>
        <p:blipFill rotWithShape="1">
          <a:blip r:embed="rId2">
            <a:alphaModFix/>
          </a:blip>
          <a:srcRect b="59420" l="0" r="0" t="0"/>
          <a:stretch/>
        </p:blipFill>
        <p:spPr>
          <a:xfrm>
            <a:off x="4246500" y="3605146"/>
            <a:ext cx="3791099" cy="1538350"/>
          </a:xfrm>
          <a:prstGeom prst="rect">
            <a:avLst/>
          </a:prstGeom>
          <a:noFill/>
          <a:ln>
            <a:noFill/>
          </a:ln>
        </p:spPr>
      </p:pic>
      <p:sp>
        <p:nvSpPr>
          <p:cNvPr id="137" name="Google Shape;137;p13"/>
          <p:cNvSpPr/>
          <p:nvPr/>
        </p:nvSpPr>
        <p:spPr>
          <a:xfrm rot="-5400000">
            <a:off x="5152931" y="-3996218"/>
            <a:ext cx="7978200" cy="7978200"/>
          </a:xfrm>
          <a:prstGeom prst="pie">
            <a:avLst>
              <a:gd fmla="val 10792592" name="adj1"/>
              <a:gd fmla="val 16198514" name="adj2"/>
            </a:avLst>
          </a:prstGeom>
          <a:gradFill>
            <a:gsLst>
              <a:gs pos="0">
                <a:schemeClr val="accent1"/>
              </a:gs>
              <a:gs pos="50000">
                <a:schemeClr val="dk2"/>
              </a:gs>
              <a:gs pos="100000">
                <a:schemeClr val="dk2"/>
              </a:gs>
            </a:gsLst>
            <a:path path="circle">
              <a:fillToRect b="100%" l="100%" r="0%" t="0%"/>
            </a:path>
            <a:tileRect b="0%" l="0%" r="-100%" t="-10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Nunito Sans"/>
              <a:ea typeface="Nunito Sans"/>
              <a:cs typeface="Nunito Sans"/>
              <a:sym typeface="Nunito Sans"/>
            </a:endParaRPr>
          </a:p>
        </p:txBody>
      </p:sp>
      <p:pic>
        <p:nvPicPr>
          <p:cNvPr id="138" name="Google Shape;138;p13"/>
          <p:cNvPicPr preferRelativeResize="0"/>
          <p:nvPr/>
        </p:nvPicPr>
        <p:blipFill rotWithShape="1">
          <a:blip r:embed="rId3">
            <a:alphaModFix/>
          </a:blip>
          <a:srcRect b="34691" l="149" r="0" t="0"/>
          <a:stretch/>
        </p:blipFill>
        <p:spPr>
          <a:xfrm rot="10800000">
            <a:off x="3915350" y="-2066"/>
            <a:ext cx="3992800" cy="2611474"/>
          </a:xfrm>
          <a:prstGeom prst="rect">
            <a:avLst/>
          </a:prstGeom>
          <a:noFill/>
          <a:ln>
            <a:noFill/>
          </a:ln>
        </p:spPr>
      </p:pic>
      <p:sp>
        <p:nvSpPr>
          <p:cNvPr id="139" name="Google Shape;139;p13"/>
          <p:cNvSpPr/>
          <p:nvPr/>
        </p:nvSpPr>
        <p:spPr>
          <a:xfrm>
            <a:off x="4638645" y="1838308"/>
            <a:ext cx="4505344" cy="3305184"/>
          </a:xfrm>
          <a:custGeom>
            <a:rect b="b" l="l" r="r" t="t"/>
            <a:pathLst>
              <a:path extrusionOk="0" h="103287" w="140792">
                <a:moveTo>
                  <a:pt x="23664" y="596"/>
                </a:moveTo>
                <a:lnTo>
                  <a:pt x="24892" y="633"/>
                </a:lnTo>
                <a:lnTo>
                  <a:pt x="26120" y="670"/>
                </a:lnTo>
                <a:lnTo>
                  <a:pt x="27348" y="782"/>
                </a:lnTo>
                <a:lnTo>
                  <a:pt x="28576" y="931"/>
                </a:lnTo>
                <a:lnTo>
                  <a:pt x="29766" y="1117"/>
                </a:lnTo>
                <a:lnTo>
                  <a:pt x="30994" y="1340"/>
                </a:lnTo>
                <a:lnTo>
                  <a:pt x="32185" y="1600"/>
                </a:lnTo>
                <a:lnTo>
                  <a:pt x="33413" y="1898"/>
                </a:lnTo>
                <a:lnTo>
                  <a:pt x="34603" y="2233"/>
                </a:lnTo>
                <a:lnTo>
                  <a:pt x="35794" y="2642"/>
                </a:lnTo>
                <a:lnTo>
                  <a:pt x="36984" y="3051"/>
                </a:lnTo>
                <a:lnTo>
                  <a:pt x="38138" y="3498"/>
                </a:lnTo>
                <a:lnTo>
                  <a:pt x="39328" y="3982"/>
                </a:lnTo>
                <a:lnTo>
                  <a:pt x="40482" y="4503"/>
                </a:lnTo>
                <a:lnTo>
                  <a:pt x="41598" y="5098"/>
                </a:lnTo>
                <a:lnTo>
                  <a:pt x="42751" y="5693"/>
                </a:lnTo>
                <a:lnTo>
                  <a:pt x="43868" y="6326"/>
                </a:lnTo>
                <a:lnTo>
                  <a:pt x="44947" y="6995"/>
                </a:lnTo>
                <a:lnTo>
                  <a:pt x="46175" y="7777"/>
                </a:lnTo>
                <a:lnTo>
                  <a:pt x="47365" y="8633"/>
                </a:lnTo>
                <a:lnTo>
                  <a:pt x="48556" y="9526"/>
                </a:lnTo>
                <a:lnTo>
                  <a:pt x="49672" y="10418"/>
                </a:lnTo>
                <a:lnTo>
                  <a:pt x="50788" y="11386"/>
                </a:lnTo>
                <a:lnTo>
                  <a:pt x="51867" y="12353"/>
                </a:lnTo>
                <a:lnTo>
                  <a:pt x="52909" y="13395"/>
                </a:lnTo>
                <a:lnTo>
                  <a:pt x="53914" y="14474"/>
                </a:lnTo>
                <a:lnTo>
                  <a:pt x="54881" y="15553"/>
                </a:lnTo>
                <a:lnTo>
                  <a:pt x="55811" y="16706"/>
                </a:lnTo>
                <a:lnTo>
                  <a:pt x="56741" y="17860"/>
                </a:lnTo>
                <a:lnTo>
                  <a:pt x="57597" y="19050"/>
                </a:lnTo>
                <a:lnTo>
                  <a:pt x="58453" y="20316"/>
                </a:lnTo>
                <a:lnTo>
                  <a:pt x="59271" y="21581"/>
                </a:lnTo>
                <a:lnTo>
                  <a:pt x="60053" y="22883"/>
                </a:lnTo>
                <a:lnTo>
                  <a:pt x="60797" y="24222"/>
                </a:lnTo>
                <a:lnTo>
                  <a:pt x="62360" y="27310"/>
                </a:lnTo>
                <a:lnTo>
                  <a:pt x="63848" y="30324"/>
                </a:lnTo>
                <a:lnTo>
                  <a:pt x="65187" y="33264"/>
                </a:lnTo>
                <a:lnTo>
                  <a:pt x="65820" y="34752"/>
                </a:lnTo>
                <a:lnTo>
                  <a:pt x="66415" y="36166"/>
                </a:lnTo>
                <a:lnTo>
                  <a:pt x="66973" y="37617"/>
                </a:lnTo>
                <a:lnTo>
                  <a:pt x="67531" y="39031"/>
                </a:lnTo>
                <a:lnTo>
                  <a:pt x="68015" y="40444"/>
                </a:lnTo>
                <a:lnTo>
                  <a:pt x="68499" y="41821"/>
                </a:lnTo>
                <a:lnTo>
                  <a:pt x="68945" y="43198"/>
                </a:lnTo>
                <a:lnTo>
                  <a:pt x="69392" y="44574"/>
                </a:lnTo>
                <a:lnTo>
                  <a:pt x="69764" y="45951"/>
                </a:lnTo>
                <a:lnTo>
                  <a:pt x="70136" y="47291"/>
                </a:lnTo>
                <a:lnTo>
                  <a:pt x="70471" y="48630"/>
                </a:lnTo>
                <a:lnTo>
                  <a:pt x="70768" y="49969"/>
                </a:lnTo>
                <a:lnTo>
                  <a:pt x="71029" y="51309"/>
                </a:lnTo>
                <a:lnTo>
                  <a:pt x="71252" y="52611"/>
                </a:lnTo>
                <a:lnTo>
                  <a:pt x="71475" y="53913"/>
                </a:lnTo>
                <a:lnTo>
                  <a:pt x="71661" y="55216"/>
                </a:lnTo>
                <a:lnTo>
                  <a:pt x="71810" y="56518"/>
                </a:lnTo>
                <a:lnTo>
                  <a:pt x="71959" y="57783"/>
                </a:lnTo>
                <a:lnTo>
                  <a:pt x="72033" y="59048"/>
                </a:lnTo>
                <a:lnTo>
                  <a:pt x="72108" y="60350"/>
                </a:lnTo>
                <a:lnTo>
                  <a:pt x="72145" y="61578"/>
                </a:lnTo>
                <a:lnTo>
                  <a:pt x="72182" y="62843"/>
                </a:lnTo>
                <a:lnTo>
                  <a:pt x="72145" y="64108"/>
                </a:lnTo>
                <a:lnTo>
                  <a:pt x="72108" y="65336"/>
                </a:lnTo>
                <a:lnTo>
                  <a:pt x="72033" y="66601"/>
                </a:lnTo>
                <a:lnTo>
                  <a:pt x="71922" y="67829"/>
                </a:lnTo>
                <a:lnTo>
                  <a:pt x="71810" y="69057"/>
                </a:lnTo>
                <a:lnTo>
                  <a:pt x="71661" y="70284"/>
                </a:lnTo>
                <a:lnTo>
                  <a:pt x="71475" y="71512"/>
                </a:lnTo>
                <a:lnTo>
                  <a:pt x="71252" y="72703"/>
                </a:lnTo>
                <a:lnTo>
                  <a:pt x="71029" y="73931"/>
                </a:lnTo>
                <a:lnTo>
                  <a:pt x="70768" y="75121"/>
                </a:lnTo>
                <a:lnTo>
                  <a:pt x="70471" y="76349"/>
                </a:lnTo>
                <a:lnTo>
                  <a:pt x="70136" y="77540"/>
                </a:lnTo>
                <a:lnTo>
                  <a:pt x="67420" y="77205"/>
                </a:lnTo>
                <a:lnTo>
                  <a:pt x="64666" y="76758"/>
                </a:lnTo>
                <a:lnTo>
                  <a:pt x="62285" y="76312"/>
                </a:lnTo>
                <a:lnTo>
                  <a:pt x="59867" y="75828"/>
                </a:lnTo>
                <a:lnTo>
                  <a:pt x="57448" y="75307"/>
                </a:lnTo>
                <a:lnTo>
                  <a:pt x="54993" y="74675"/>
                </a:lnTo>
                <a:lnTo>
                  <a:pt x="52537" y="74042"/>
                </a:lnTo>
                <a:lnTo>
                  <a:pt x="50118" y="73335"/>
                </a:lnTo>
                <a:lnTo>
                  <a:pt x="47663" y="72591"/>
                </a:lnTo>
                <a:lnTo>
                  <a:pt x="45244" y="71810"/>
                </a:lnTo>
                <a:lnTo>
                  <a:pt x="42826" y="70954"/>
                </a:lnTo>
                <a:lnTo>
                  <a:pt x="40445" y="70098"/>
                </a:lnTo>
                <a:lnTo>
                  <a:pt x="38063" y="69168"/>
                </a:lnTo>
                <a:lnTo>
                  <a:pt x="35719" y="68201"/>
                </a:lnTo>
                <a:lnTo>
                  <a:pt x="33413" y="67196"/>
                </a:lnTo>
                <a:lnTo>
                  <a:pt x="31180" y="66154"/>
                </a:lnTo>
                <a:lnTo>
                  <a:pt x="28948" y="65113"/>
                </a:lnTo>
                <a:lnTo>
                  <a:pt x="26790" y="63996"/>
                </a:lnTo>
                <a:lnTo>
                  <a:pt x="25450" y="63290"/>
                </a:lnTo>
                <a:lnTo>
                  <a:pt x="24185" y="62545"/>
                </a:lnTo>
                <a:lnTo>
                  <a:pt x="22920" y="61801"/>
                </a:lnTo>
                <a:lnTo>
                  <a:pt x="21692" y="61020"/>
                </a:lnTo>
                <a:lnTo>
                  <a:pt x="20464" y="60201"/>
                </a:lnTo>
                <a:lnTo>
                  <a:pt x="19311" y="59383"/>
                </a:lnTo>
                <a:lnTo>
                  <a:pt x="18158" y="58564"/>
                </a:lnTo>
                <a:lnTo>
                  <a:pt x="17079" y="57709"/>
                </a:lnTo>
                <a:lnTo>
                  <a:pt x="16000" y="56816"/>
                </a:lnTo>
                <a:lnTo>
                  <a:pt x="14958" y="55923"/>
                </a:lnTo>
                <a:lnTo>
                  <a:pt x="13953" y="54992"/>
                </a:lnTo>
                <a:lnTo>
                  <a:pt x="12986" y="54062"/>
                </a:lnTo>
                <a:lnTo>
                  <a:pt x="12056" y="53095"/>
                </a:lnTo>
                <a:lnTo>
                  <a:pt x="11126" y="52127"/>
                </a:lnTo>
                <a:lnTo>
                  <a:pt x="10270" y="51123"/>
                </a:lnTo>
                <a:lnTo>
                  <a:pt x="9451" y="50118"/>
                </a:lnTo>
                <a:lnTo>
                  <a:pt x="8707" y="49188"/>
                </a:lnTo>
                <a:lnTo>
                  <a:pt x="8037" y="48258"/>
                </a:lnTo>
                <a:lnTo>
                  <a:pt x="7368" y="47328"/>
                </a:lnTo>
                <a:lnTo>
                  <a:pt x="6772" y="46360"/>
                </a:lnTo>
                <a:lnTo>
                  <a:pt x="6177" y="45430"/>
                </a:lnTo>
                <a:lnTo>
                  <a:pt x="5582" y="44426"/>
                </a:lnTo>
                <a:lnTo>
                  <a:pt x="5061" y="43458"/>
                </a:lnTo>
                <a:lnTo>
                  <a:pt x="4540" y="42454"/>
                </a:lnTo>
                <a:lnTo>
                  <a:pt x="4056" y="41449"/>
                </a:lnTo>
                <a:lnTo>
                  <a:pt x="3610" y="40444"/>
                </a:lnTo>
                <a:lnTo>
                  <a:pt x="3200" y="39403"/>
                </a:lnTo>
                <a:lnTo>
                  <a:pt x="2828" y="38361"/>
                </a:lnTo>
                <a:lnTo>
                  <a:pt x="2456" y="37319"/>
                </a:lnTo>
                <a:lnTo>
                  <a:pt x="2121" y="36277"/>
                </a:lnTo>
                <a:lnTo>
                  <a:pt x="1824" y="35198"/>
                </a:lnTo>
                <a:lnTo>
                  <a:pt x="1563" y="34119"/>
                </a:lnTo>
                <a:lnTo>
                  <a:pt x="1377" y="33264"/>
                </a:lnTo>
                <a:lnTo>
                  <a:pt x="1191" y="32371"/>
                </a:lnTo>
                <a:lnTo>
                  <a:pt x="894" y="30585"/>
                </a:lnTo>
                <a:lnTo>
                  <a:pt x="708" y="28799"/>
                </a:lnTo>
                <a:lnTo>
                  <a:pt x="596" y="27013"/>
                </a:lnTo>
                <a:lnTo>
                  <a:pt x="596" y="25227"/>
                </a:lnTo>
                <a:lnTo>
                  <a:pt x="670" y="23478"/>
                </a:lnTo>
                <a:lnTo>
                  <a:pt x="819" y="21767"/>
                </a:lnTo>
                <a:lnTo>
                  <a:pt x="1042" y="20055"/>
                </a:lnTo>
                <a:lnTo>
                  <a:pt x="1377" y="18381"/>
                </a:lnTo>
                <a:lnTo>
                  <a:pt x="1749" y="16744"/>
                </a:lnTo>
                <a:lnTo>
                  <a:pt x="2010" y="15925"/>
                </a:lnTo>
                <a:lnTo>
                  <a:pt x="2233" y="15144"/>
                </a:lnTo>
                <a:lnTo>
                  <a:pt x="2531" y="14362"/>
                </a:lnTo>
                <a:lnTo>
                  <a:pt x="2791" y="13581"/>
                </a:lnTo>
                <a:lnTo>
                  <a:pt x="3126" y="12837"/>
                </a:lnTo>
                <a:lnTo>
                  <a:pt x="3424" y="12130"/>
                </a:lnTo>
                <a:lnTo>
                  <a:pt x="3796" y="11386"/>
                </a:lnTo>
                <a:lnTo>
                  <a:pt x="4168" y="10679"/>
                </a:lnTo>
                <a:lnTo>
                  <a:pt x="4540" y="10009"/>
                </a:lnTo>
                <a:lnTo>
                  <a:pt x="4949" y="9339"/>
                </a:lnTo>
                <a:lnTo>
                  <a:pt x="5358" y="8670"/>
                </a:lnTo>
                <a:lnTo>
                  <a:pt x="5805" y="8037"/>
                </a:lnTo>
                <a:lnTo>
                  <a:pt x="6512" y="7181"/>
                </a:lnTo>
                <a:lnTo>
                  <a:pt x="7256" y="6363"/>
                </a:lnTo>
                <a:lnTo>
                  <a:pt x="8075" y="5582"/>
                </a:lnTo>
                <a:lnTo>
                  <a:pt x="8967" y="4875"/>
                </a:lnTo>
                <a:lnTo>
                  <a:pt x="9898" y="4205"/>
                </a:lnTo>
                <a:lnTo>
                  <a:pt x="10902" y="3610"/>
                </a:lnTo>
                <a:lnTo>
                  <a:pt x="11981" y="3051"/>
                </a:lnTo>
                <a:lnTo>
                  <a:pt x="13097" y="2531"/>
                </a:lnTo>
                <a:lnTo>
                  <a:pt x="14251" y="2084"/>
                </a:lnTo>
                <a:lnTo>
                  <a:pt x="15479" y="1712"/>
                </a:lnTo>
                <a:lnTo>
                  <a:pt x="16744" y="1377"/>
                </a:lnTo>
                <a:lnTo>
                  <a:pt x="18046" y="1080"/>
                </a:lnTo>
                <a:lnTo>
                  <a:pt x="19423" y="893"/>
                </a:lnTo>
                <a:lnTo>
                  <a:pt x="20799" y="707"/>
                </a:lnTo>
                <a:lnTo>
                  <a:pt x="22213" y="633"/>
                </a:lnTo>
                <a:lnTo>
                  <a:pt x="23664" y="596"/>
                </a:lnTo>
                <a:close/>
                <a:moveTo>
                  <a:pt x="22809" y="1"/>
                </a:moveTo>
                <a:lnTo>
                  <a:pt x="21209" y="112"/>
                </a:lnTo>
                <a:lnTo>
                  <a:pt x="19609" y="261"/>
                </a:lnTo>
                <a:lnTo>
                  <a:pt x="18083" y="484"/>
                </a:lnTo>
                <a:lnTo>
                  <a:pt x="16595" y="782"/>
                </a:lnTo>
                <a:lnTo>
                  <a:pt x="15181" y="1191"/>
                </a:lnTo>
                <a:lnTo>
                  <a:pt x="13804" y="1638"/>
                </a:lnTo>
                <a:lnTo>
                  <a:pt x="12502" y="2159"/>
                </a:lnTo>
                <a:lnTo>
                  <a:pt x="11870" y="2456"/>
                </a:lnTo>
                <a:lnTo>
                  <a:pt x="11237" y="2754"/>
                </a:lnTo>
                <a:lnTo>
                  <a:pt x="10642" y="3089"/>
                </a:lnTo>
                <a:lnTo>
                  <a:pt x="10084" y="3424"/>
                </a:lnTo>
                <a:lnTo>
                  <a:pt x="9488" y="3758"/>
                </a:lnTo>
                <a:lnTo>
                  <a:pt x="8967" y="4130"/>
                </a:lnTo>
                <a:lnTo>
                  <a:pt x="8447" y="4540"/>
                </a:lnTo>
                <a:lnTo>
                  <a:pt x="7926" y="4949"/>
                </a:lnTo>
                <a:lnTo>
                  <a:pt x="7442" y="5358"/>
                </a:lnTo>
                <a:lnTo>
                  <a:pt x="6996" y="5805"/>
                </a:lnTo>
                <a:lnTo>
                  <a:pt x="6549" y="6251"/>
                </a:lnTo>
                <a:lnTo>
                  <a:pt x="6103" y="6698"/>
                </a:lnTo>
                <a:lnTo>
                  <a:pt x="5730" y="7181"/>
                </a:lnTo>
                <a:lnTo>
                  <a:pt x="5321" y="7702"/>
                </a:lnTo>
                <a:lnTo>
                  <a:pt x="4912" y="8298"/>
                </a:lnTo>
                <a:lnTo>
                  <a:pt x="4503" y="8930"/>
                </a:lnTo>
                <a:lnTo>
                  <a:pt x="4093" y="9600"/>
                </a:lnTo>
                <a:lnTo>
                  <a:pt x="3721" y="10270"/>
                </a:lnTo>
                <a:lnTo>
                  <a:pt x="3349" y="10939"/>
                </a:lnTo>
                <a:lnTo>
                  <a:pt x="2977" y="11646"/>
                </a:lnTo>
                <a:lnTo>
                  <a:pt x="2680" y="12390"/>
                </a:lnTo>
                <a:lnTo>
                  <a:pt x="2345" y="13135"/>
                </a:lnTo>
                <a:lnTo>
                  <a:pt x="1787" y="14623"/>
                </a:lnTo>
                <a:lnTo>
                  <a:pt x="1303" y="16223"/>
                </a:lnTo>
                <a:lnTo>
                  <a:pt x="856" y="17823"/>
                </a:lnTo>
                <a:lnTo>
                  <a:pt x="522" y="19497"/>
                </a:lnTo>
                <a:lnTo>
                  <a:pt x="373" y="20390"/>
                </a:lnTo>
                <a:lnTo>
                  <a:pt x="261" y="21283"/>
                </a:lnTo>
                <a:lnTo>
                  <a:pt x="149" y="22213"/>
                </a:lnTo>
                <a:lnTo>
                  <a:pt x="75" y="23106"/>
                </a:lnTo>
                <a:lnTo>
                  <a:pt x="38" y="24036"/>
                </a:lnTo>
                <a:lnTo>
                  <a:pt x="1" y="24966"/>
                </a:lnTo>
                <a:lnTo>
                  <a:pt x="1" y="25897"/>
                </a:lnTo>
                <a:lnTo>
                  <a:pt x="1" y="26827"/>
                </a:lnTo>
                <a:lnTo>
                  <a:pt x="38" y="27757"/>
                </a:lnTo>
                <a:lnTo>
                  <a:pt x="112" y="28687"/>
                </a:lnTo>
                <a:lnTo>
                  <a:pt x="187" y="29617"/>
                </a:lnTo>
                <a:lnTo>
                  <a:pt x="298" y="30547"/>
                </a:lnTo>
                <a:lnTo>
                  <a:pt x="447" y="31478"/>
                </a:lnTo>
                <a:lnTo>
                  <a:pt x="596" y="32408"/>
                </a:lnTo>
                <a:lnTo>
                  <a:pt x="782" y="33338"/>
                </a:lnTo>
                <a:lnTo>
                  <a:pt x="968" y="34268"/>
                </a:lnTo>
                <a:lnTo>
                  <a:pt x="1266" y="35347"/>
                </a:lnTo>
                <a:lnTo>
                  <a:pt x="1563" y="36426"/>
                </a:lnTo>
                <a:lnTo>
                  <a:pt x="1898" y="37505"/>
                </a:lnTo>
                <a:lnTo>
                  <a:pt x="2270" y="38584"/>
                </a:lnTo>
                <a:lnTo>
                  <a:pt x="2642" y="39626"/>
                </a:lnTo>
                <a:lnTo>
                  <a:pt x="3089" y="40668"/>
                </a:lnTo>
                <a:lnTo>
                  <a:pt x="3535" y="41710"/>
                </a:lnTo>
                <a:lnTo>
                  <a:pt x="4019" y="42714"/>
                </a:lnTo>
                <a:lnTo>
                  <a:pt x="4540" y="43719"/>
                </a:lnTo>
                <a:lnTo>
                  <a:pt x="5061" y="44723"/>
                </a:lnTo>
                <a:lnTo>
                  <a:pt x="5656" y="45728"/>
                </a:lnTo>
                <a:lnTo>
                  <a:pt x="6251" y="46695"/>
                </a:lnTo>
                <a:lnTo>
                  <a:pt x="6884" y="47663"/>
                </a:lnTo>
                <a:lnTo>
                  <a:pt x="7554" y="48630"/>
                </a:lnTo>
                <a:lnTo>
                  <a:pt x="8261" y="49560"/>
                </a:lnTo>
                <a:lnTo>
                  <a:pt x="8967" y="50490"/>
                </a:lnTo>
                <a:lnTo>
                  <a:pt x="9823" y="51495"/>
                </a:lnTo>
                <a:lnTo>
                  <a:pt x="10679" y="52537"/>
                </a:lnTo>
                <a:lnTo>
                  <a:pt x="11609" y="53504"/>
                </a:lnTo>
                <a:lnTo>
                  <a:pt x="12577" y="54471"/>
                </a:lnTo>
                <a:lnTo>
                  <a:pt x="13544" y="55439"/>
                </a:lnTo>
                <a:lnTo>
                  <a:pt x="14549" y="56369"/>
                </a:lnTo>
                <a:lnTo>
                  <a:pt x="15628" y="57262"/>
                </a:lnTo>
                <a:lnTo>
                  <a:pt x="16707" y="58155"/>
                </a:lnTo>
                <a:lnTo>
                  <a:pt x="17823" y="59048"/>
                </a:lnTo>
                <a:lnTo>
                  <a:pt x="18939" y="59867"/>
                </a:lnTo>
                <a:lnTo>
                  <a:pt x="20130" y="60722"/>
                </a:lnTo>
                <a:lnTo>
                  <a:pt x="21357" y="61504"/>
                </a:lnTo>
                <a:lnTo>
                  <a:pt x="22585" y="62285"/>
                </a:lnTo>
                <a:lnTo>
                  <a:pt x="23888" y="63066"/>
                </a:lnTo>
                <a:lnTo>
                  <a:pt x="25190" y="63810"/>
                </a:lnTo>
                <a:lnTo>
                  <a:pt x="26529" y="64517"/>
                </a:lnTo>
                <a:lnTo>
                  <a:pt x="28687" y="65634"/>
                </a:lnTo>
                <a:lnTo>
                  <a:pt x="30920" y="66713"/>
                </a:lnTo>
                <a:lnTo>
                  <a:pt x="33189" y="67754"/>
                </a:lnTo>
                <a:lnTo>
                  <a:pt x="35496" y="68759"/>
                </a:lnTo>
                <a:lnTo>
                  <a:pt x="37840" y="69726"/>
                </a:lnTo>
                <a:lnTo>
                  <a:pt x="40221" y="70619"/>
                </a:lnTo>
                <a:lnTo>
                  <a:pt x="42640" y="71512"/>
                </a:lnTo>
                <a:lnTo>
                  <a:pt x="45058" y="72368"/>
                </a:lnTo>
                <a:lnTo>
                  <a:pt x="47477" y="73149"/>
                </a:lnTo>
                <a:lnTo>
                  <a:pt x="49932" y="73931"/>
                </a:lnTo>
                <a:lnTo>
                  <a:pt x="52388" y="74600"/>
                </a:lnTo>
                <a:lnTo>
                  <a:pt x="54844" y="75270"/>
                </a:lnTo>
                <a:lnTo>
                  <a:pt x="57299" y="75865"/>
                </a:lnTo>
                <a:lnTo>
                  <a:pt x="59755" y="76424"/>
                </a:lnTo>
                <a:lnTo>
                  <a:pt x="62174" y="76907"/>
                </a:lnTo>
                <a:lnTo>
                  <a:pt x="64592" y="77354"/>
                </a:lnTo>
                <a:lnTo>
                  <a:pt x="67271" y="77763"/>
                </a:lnTo>
                <a:lnTo>
                  <a:pt x="69950" y="78135"/>
                </a:lnTo>
                <a:lnTo>
                  <a:pt x="69429" y="79884"/>
                </a:lnTo>
                <a:lnTo>
                  <a:pt x="68796" y="81633"/>
                </a:lnTo>
                <a:lnTo>
                  <a:pt x="68127" y="83344"/>
                </a:lnTo>
                <a:lnTo>
                  <a:pt x="67420" y="85093"/>
                </a:lnTo>
                <a:lnTo>
                  <a:pt x="66638" y="86804"/>
                </a:lnTo>
                <a:lnTo>
                  <a:pt x="65783" y="88516"/>
                </a:lnTo>
                <a:lnTo>
                  <a:pt x="64890" y="90227"/>
                </a:lnTo>
                <a:lnTo>
                  <a:pt x="63922" y="91902"/>
                </a:lnTo>
                <a:lnTo>
                  <a:pt x="63029" y="93316"/>
                </a:lnTo>
                <a:lnTo>
                  <a:pt x="62099" y="94767"/>
                </a:lnTo>
                <a:lnTo>
                  <a:pt x="61169" y="96180"/>
                </a:lnTo>
                <a:lnTo>
                  <a:pt x="60127" y="97632"/>
                </a:lnTo>
                <a:lnTo>
                  <a:pt x="59085" y="99045"/>
                </a:lnTo>
                <a:lnTo>
                  <a:pt x="57969" y="100459"/>
                </a:lnTo>
                <a:lnTo>
                  <a:pt x="56853" y="101873"/>
                </a:lnTo>
                <a:lnTo>
                  <a:pt x="55662" y="103287"/>
                </a:lnTo>
                <a:lnTo>
                  <a:pt x="56444" y="103287"/>
                </a:lnTo>
                <a:lnTo>
                  <a:pt x="57597" y="101910"/>
                </a:lnTo>
                <a:lnTo>
                  <a:pt x="58676" y="100534"/>
                </a:lnTo>
                <a:lnTo>
                  <a:pt x="59755" y="99157"/>
                </a:lnTo>
                <a:lnTo>
                  <a:pt x="60760" y="97780"/>
                </a:lnTo>
                <a:lnTo>
                  <a:pt x="61764" y="96367"/>
                </a:lnTo>
                <a:lnTo>
                  <a:pt x="62694" y="94990"/>
                </a:lnTo>
                <a:lnTo>
                  <a:pt x="63587" y="93576"/>
                </a:lnTo>
                <a:lnTo>
                  <a:pt x="64406" y="92199"/>
                </a:lnTo>
                <a:lnTo>
                  <a:pt x="65411" y="90488"/>
                </a:lnTo>
                <a:lnTo>
                  <a:pt x="66304" y="88776"/>
                </a:lnTo>
                <a:lnTo>
                  <a:pt x="67197" y="87028"/>
                </a:lnTo>
                <a:lnTo>
                  <a:pt x="67978" y="85279"/>
                </a:lnTo>
                <a:lnTo>
                  <a:pt x="68722" y="83530"/>
                </a:lnTo>
                <a:lnTo>
                  <a:pt x="69392" y="81744"/>
                </a:lnTo>
                <a:lnTo>
                  <a:pt x="69987" y="79995"/>
                </a:lnTo>
                <a:lnTo>
                  <a:pt x="70545" y="78210"/>
                </a:lnTo>
                <a:lnTo>
                  <a:pt x="72703" y="78433"/>
                </a:lnTo>
                <a:lnTo>
                  <a:pt x="74861" y="78582"/>
                </a:lnTo>
                <a:lnTo>
                  <a:pt x="76945" y="78730"/>
                </a:lnTo>
                <a:lnTo>
                  <a:pt x="79028" y="78805"/>
                </a:lnTo>
                <a:lnTo>
                  <a:pt x="81112" y="78842"/>
                </a:lnTo>
                <a:lnTo>
                  <a:pt x="83158" y="78805"/>
                </a:lnTo>
                <a:lnTo>
                  <a:pt x="85167" y="78768"/>
                </a:lnTo>
                <a:lnTo>
                  <a:pt x="87139" y="78656"/>
                </a:lnTo>
                <a:lnTo>
                  <a:pt x="88628" y="78507"/>
                </a:lnTo>
                <a:lnTo>
                  <a:pt x="90116" y="78396"/>
                </a:lnTo>
                <a:lnTo>
                  <a:pt x="91567" y="78210"/>
                </a:lnTo>
                <a:lnTo>
                  <a:pt x="93018" y="78023"/>
                </a:lnTo>
                <a:lnTo>
                  <a:pt x="94469" y="77763"/>
                </a:lnTo>
                <a:lnTo>
                  <a:pt x="95883" y="77540"/>
                </a:lnTo>
                <a:lnTo>
                  <a:pt x="97260" y="77242"/>
                </a:lnTo>
                <a:lnTo>
                  <a:pt x="98674" y="76944"/>
                </a:lnTo>
                <a:lnTo>
                  <a:pt x="100013" y="76610"/>
                </a:lnTo>
                <a:lnTo>
                  <a:pt x="101353" y="76238"/>
                </a:lnTo>
                <a:lnTo>
                  <a:pt x="102692" y="75828"/>
                </a:lnTo>
                <a:lnTo>
                  <a:pt x="103994" y="75419"/>
                </a:lnTo>
                <a:lnTo>
                  <a:pt x="105297" y="74973"/>
                </a:lnTo>
                <a:lnTo>
                  <a:pt x="106562" y="74489"/>
                </a:lnTo>
                <a:lnTo>
                  <a:pt x="107827" y="74005"/>
                </a:lnTo>
                <a:lnTo>
                  <a:pt x="109054" y="73484"/>
                </a:lnTo>
                <a:lnTo>
                  <a:pt x="110431" y="72852"/>
                </a:lnTo>
                <a:lnTo>
                  <a:pt x="111771" y="72182"/>
                </a:lnTo>
                <a:lnTo>
                  <a:pt x="113073" y="71512"/>
                </a:lnTo>
                <a:lnTo>
                  <a:pt x="114375" y="70805"/>
                </a:lnTo>
                <a:lnTo>
                  <a:pt x="115640" y="70024"/>
                </a:lnTo>
                <a:lnTo>
                  <a:pt x="116868" y="69243"/>
                </a:lnTo>
                <a:lnTo>
                  <a:pt x="118096" y="68424"/>
                </a:lnTo>
                <a:lnTo>
                  <a:pt x="119286" y="67568"/>
                </a:lnTo>
                <a:lnTo>
                  <a:pt x="120477" y="66713"/>
                </a:lnTo>
                <a:lnTo>
                  <a:pt x="121630" y="65782"/>
                </a:lnTo>
                <a:lnTo>
                  <a:pt x="122747" y="64815"/>
                </a:lnTo>
                <a:lnTo>
                  <a:pt x="123863" y="63848"/>
                </a:lnTo>
                <a:lnTo>
                  <a:pt x="124905" y="62843"/>
                </a:lnTo>
                <a:lnTo>
                  <a:pt x="125984" y="61801"/>
                </a:lnTo>
                <a:lnTo>
                  <a:pt x="126988" y="60685"/>
                </a:lnTo>
                <a:lnTo>
                  <a:pt x="127993" y="59606"/>
                </a:lnTo>
                <a:lnTo>
                  <a:pt x="128997" y="58453"/>
                </a:lnTo>
                <a:lnTo>
                  <a:pt x="129928" y="57262"/>
                </a:lnTo>
                <a:lnTo>
                  <a:pt x="130895" y="56071"/>
                </a:lnTo>
                <a:lnTo>
                  <a:pt x="131788" y="54806"/>
                </a:lnTo>
                <a:lnTo>
                  <a:pt x="132681" y="53541"/>
                </a:lnTo>
                <a:lnTo>
                  <a:pt x="133537" y="52239"/>
                </a:lnTo>
                <a:lnTo>
                  <a:pt x="134355" y="50900"/>
                </a:lnTo>
                <a:lnTo>
                  <a:pt x="135174" y="49523"/>
                </a:lnTo>
                <a:lnTo>
                  <a:pt x="135955" y="48109"/>
                </a:lnTo>
                <a:lnTo>
                  <a:pt x="136736" y="46695"/>
                </a:lnTo>
                <a:lnTo>
                  <a:pt x="137481" y="45207"/>
                </a:lnTo>
                <a:lnTo>
                  <a:pt x="138188" y="43719"/>
                </a:lnTo>
                <a:lnTo>
                  <a:pt x="138857" y="42193"/>
                </a:lnTo>
                <a:lnTo>
                  <a:pt x="139527" y="40631"/>
                </a:lnTo>
                <a:lnTo>
                  <a:pt x="140159" y="39031"/>
                </a:lnTo>
                <a:lnTo>
                  <a:pt x="140792" y="37431"/>
                </a:lnTo>
                <a:lnTo>
                  <a:pt x="140792" y="35645"/>
                </a:lnTo>
                <a:lnTo>
                  <a:pt x="140197" y="37319"/>
                </a:lnTo>
                <a:lnTo>
                  <a:pt x="139564" y="38993"/>
                </a:lnTo>
                <a:lnTo>
                  <a:pt x="138894" y="40631"/>
                </a:lnTo>
                <a:lnTo>
                  <a:pt x="138225" y="42193"/>
                </a:lnTo>
                <a:lnTo>
                  <a:pt x="137518" y="43756"/>
                </a:lnTo>
                <a:lnTo>
                  <a:pt x="136774" y="45281"/>
                </a:lnTo>
                <a:lnTo>
                  <a:pt x="136030" y="46770"/>
                </a:lnTo>
                <a:lnTo>
                  <a:pt x="135248" y="48221"/>
                </a:lnTo>
                <a:lnTo>
                  <a:pt x="134430" y="49635"/>
                </a:lnTo>
                <a:lnTo>
                  <a:pt x="133574" y="51048"/>
                </a:lnTo>
                <a:lnTo>
                  <a:pt x="132718" y="52388"/>
                </a:lnTo>
                <a:lnTo>
                  <a:pt x="131825" y="53690"/>
                </a:lnTo>
                <a:lnTo>
                  <a:pt x="130932" y="54992"/>
                </a:lnTo>
                <a:lnTo>
                  <a:pt x="130002" y="56257"/>
                </a:lnTo>
                <a:lnTo>
                  <a:pt x="129035" y="57448"/>
                </a:lnTo>
                <a:lnTo>
                  <a:pt x="128030" y="58639"/>
                </a:lnTo>
                <a:lnTo>
                  <a:pt x="127025" y="59792"/>
                </a:lnTo>
                <a:lnTo>
                  <a:pt x="125984" y="60908"/>
                </a:lnTo>
                <a:lnTo>
                  <a:pt x="124905" y="61987"/>
                </a:lnTo>
                <a:lnTo>
                  <a:pt x="123826" y="63029"/>
                </a:lnTo>
                <a:lnTo>
                  <a:pt x="122709" y="64071"/>
                </a:lnTo>
                <a:lnTo>
                  <a:pt x="121593" y="65038"/>
                </a:lnTo>
                <a:lnTo>
                  <a:pt x="120403" y="65968"/>
                </a:lnTo>
                <a:lnTo>
                  <a:pt x="119212" y="66899"/>
                </a:lnTo>
                <a:lnTo>
                  <a:pt x="118021" y="67754"/>
                </a:lnTo>
                <a:lnTo>
                  <a:pt x="116793" y="68610"/>
                </a:lnTo>
                <a:lnTo>
                  <a:pt x="115528" y="69429"/>
                </a:lnTo>
                <a:lnTo>
                  <a:pt x="114226" y="70173"/>
                </a:lnTo>
                <a:lnTo>
                  <a:pt x="112924" y="70917"/>
                </a:lnTo>
                <a:lnTo>
                  <a:pt x="111584" y="71624"/>
                </a:lnTo>
                <a:lnTo>
                  <a:pt x="110208" y="72294"/>
                </a:lnTo>
                <a:lnTo>
                  <a:pt x="108831" y="72926"/>
                </a:lnTo>
                <a:lnTo>
                  <a:pt x="107603" y="73447"/>
                </a:lnTo>
                <a:lnTo>
                  <a:pt x="106376" y="73931"/>
                </a:lnTo>
                <a:lnTo>
                  <a:pt x="105110" y="74414"/>
                </a:lnTo>
                <a:lnTo>
                  <a:pt x="103808" y="74861"/>
                </a:lnTo>
                <a:lnTo>
                  <a:pt x="102506" y="75270"/>
                </a:lnTo>
                <a:lnTo>
                  <a:pt x="101204" y="75642"/>
                </a:lnTo>
                <a:lnTo>
                  <a:pt x="99864" y="76014"/>
                </a:lnTo>
                <a:lnTo>
                  <a:pt x="98525" y="76349"/>
                </a:lnTo>
                <a:lnTo>
                  <a:pt x="97148" y="76647"/>
                </a:lnTo>
                <a:lnTo>
                  <a:pt x="95772" y="76944"/>
                </a:lnTo>
                <a:lnTo>
                  <a:pt x="94358" y="77205"/>
                </a:lnTo>
                <a:lnTo>
                  <a:pt x="92944" y="77428"/>
                </a:lnTo>
                <a:lnTo>
                  <a:pt x="91493" y="77614"/>
                </a:lnTo>
                <a:lnTo>
                  <a:pt x="90042" y="77800"/>
                </a:lnTo>
                <a:lnTo>
                  <a:pt x="88591" y="77949"/>
                </a:lnTo>
                <a:lnTo>
                  <a:pt x="87102" y="78061"/>
                </a:lnTo>
                <a:lnTo>
                  <a:pt x="85130" y="78172"/>
                </a:lnTo>
                <a:lnTo>
                  <a:pt x="83158" y="78210"/>
                </a:lnTo>
                <a:lnTo>
                  <a:pt x="81149" y="78247"/>
                </a:lnTo>
                <a:lnTo>
                  <a:pt x="79103" y="78210"/>
                </a:lnTo>
                <a:lnTo>
                  <a:pt x="77056" y="78135"/>
                </a:lnTo>
                <a:lnTo>
                  <a:pt x="74973" y="77986"/>
                </a:lnTo>
                <a:lnTo>
                  <a:pt x="72852" y="77837"/>
                </a:lnTo>
                <a:lnTo>
                  <a:pt x="70731" y="77614"/>
                </a:lnTo>
                <a:lnTo>
                  <a:pt x="71066" y="76424"/>
                </a:lnTo>
                <a:lnTo>
                  <a:pt x="71364" y="75196"/>
                </a:lnTo>
                <a:lnTo>
                  <a:pt x="71624" y="74005"/>
                </a:lnTo>
                <a:lnTo>
                  <a:pt x="71847" y="72777"/>
                </a:lnTo>
                <a:lnTo>
                  <a:pt x="72071" y="71549"/>
                </a:lnTo>
                <a:lnTo>
                  <a:pt x="72257" y="70322"/>
                </a:lnTo>
                <a:lnTo>
                  <a:pt x="72405" y="69131"/>
                </a:lnTo>
                <a:lnTo>
                  <a:pt x="72517" y="67903"/>
                </a:lnTo>
                <a:lnTo>
                  <a:pt x="72629" y="66489"/>
                </a:lnTo>
                <a:lnTo>
                  <a:pt x="72703" y="65113"/>
                </a:lnTo>
                <a:lnTo>
                  <a:pt x="72778" y="63736"/>
                </a:lnTo>
                <a:lnTo>
                  <a:pt x="72778" y="62322"/>
                </a:lnTo>
                <a:lnTo>
                  <a:pt x="72740" y="60946"/>
                </a:lnTo>
                <a:lnTo>
                  <a:pt x="72666" y="59532"/>
                </a:lnTo>
                <a:lnTo>
                  <a:pt x="72592" y="58118"/>
                </a:lnTo>
                <a:lnTo>
                  <a:pt x="72443" y="56704"/>
                </a:lnTo>
                <a:lnTo>
                  <a:pt x="72294" y="55253"/>
                </a:lnTo>
                <a:lnTo>
                  <a:pt x="72071" y="53839"/>
                </a:lnTo>
                <a:lnTo>
                  <a:pt x="71847" y="52388"/>
                </a:lnTo>
                <a:lnTo>
                  <a:pt x="71587" y="50937"/>
                </a:lnTo>
                <a:lnTo>
                  <a:pt x="71252" y="49486"/>
                </a:lnTo>
                <a:lnTo>
                  <a:pt x="70917" y="47997"/>
                </a:lnTo>
                <a:lnTo>
                  <a:pt x="70545" y="46509"/>
                </a:lnTo>
                <a:lnTo>
                  <a:pt x="70136" y="45021"/>
                </a:lnTo>
                <a:lnTo>
                  <a:pt x="69392" y="42565"/>
                </a:lnTo>
                <a:lnTo>
                  <a:pt x="68536" y="40035"/>
                </a:lnTo>
                <a:lnTo>
                  <a:pt x="67606" y="37505"/>
                </a:lnTo>
                <a:lnTo>
                  <a:pt x="66564" y="34901"/>
                </a:lnTo>
                <a:lnTo>
                  <a:pt x="65411" y="32259"/>
                </a:lnTo>
                <a:lnTo>
                  <a:pt x="64146" y="29543"/>
                </a:lnTo>
                <a:lnTo>
                  <a:pt x="62769" y="26790"/>
                </a:lnTo>
                <a:lnTo>
                  <a:pt x="61318" y="23962"/>
                </a:lnTo>
                <a:lnTo>
                  <a:pt x="60536" y="22585"/>
                </a:lnTo>
                <a:lnTo>
                  <a:pt x="59755" y="21283"/>
                </a:lnTo>
                <a:lnTo>
                  <a:pt x="58937" y="19981"/>
                </a:lnTo>
                <a:lnTo>
                  <a:pt x="58081" y="18716"/>
                </a:lnTo>
                <a:lnTo>
                  <a:pt x="57188" y="17488"/>
                </a:lnTo>
                <a:lnTo>
                  <a:pt x="56295" y="16334"/>
                </a:lnTo>
                <a:lnTo>
                  <a:pt x="55327" y="15181"/>
                </a:lnTo>
                <a:lnTo>
                  <a:pt x="54323" y="14065"/>
                </a:lnTo>
                <a:lnTo>
                  <a:pt x="53318" y="12986"/>
                </a:lnTo>
                <a:lnTo>
                  <a:pt x="52276" y="11944"/>
                </a:lnTo>
                <a:lnTo>
                  <a:pt x="51160" y="10939"/>
                </a:lnTo>
                <a:lnTo>
                  <a:pt x="50044" y="9972"/>
                </a:lnTo>
                <a:lnTo>
                  <a:pt x="48891" y="9042"/>
                </a:lnTo>
                <a:lnTo>
                  <a:pt x="47737" y="8149"/>
                </a:lnTo>
                <a:lnTo>
                  <a:pt x="46509" y="7293"/>
                </a:lnTo>
                <a:lnTo>
                  <a:pt x="45282" y="6475"/>
                </a:lnTo>
                <a:lnTo>
                  <a:pt x="44165" y="5805"/>
                </a:lnTo>
                <a:lnTo>
                  <a:pt x="43012" y="5172"/>
                </a:lnTo>
                <a:lnTo>
                  <a:pt x="41896" y="4540"/>
                </a:lnTo>
                <a:lnTo>
                  <a:pt x="40705" y="3982"/>
                </a:lnTo>
                <a:lnTo>
                  <a:pt x="39552" y="3461"/>
                </a:lnTo>
                <a:lnTo>
                  <a:pt x="38361" y="2940"/>
                </a:lnTo>
                <a:lnTo>
                  <a:pt x="37170" y="2493"/>
                </a:lnTo>
                <a:lnTo>
                  <a:pt x="35980" y="2047"/>
                </a:lnTo>
                <a:lnTo>
                  <a:pt x="34752" y="1675"/>
                </a:lnTo>
                <a:lnTo>
                  <a:pt x="33561" y="1340"/>
                </a:lnTo>
                <a:lnTo>
                  <a:pt x="32334" y="1042"/>
                </a:lnTo>
                <a:lnTo>
                  <a:pt x="31106" y="745"/>
                </a:lnTo>
                <a:lnTo>
                  <a:pt x="29878" y="521"/>
                </a:lnTo>
                <a:lnTo>
                  <a:pt x="28650" y="335"/>
                </a:lnTo>
                <a:lnTo>
                  <a:pt x="27385" y="187"/>
                </a:lnTo>
                <a:lnTo>
                  <a:pt x="26157" y="75"/>
                </a:lnTo>
                <a:lnTo>
                  <a:pt x="24483"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140" name="Google Shape;140;p13"/>
          <p:cNvSpPr txBox="1"/>
          <p:nvPr>
            <p:ph idx="12" type="sldNum"/>
          </p:nvPr>
        </p:nvSpPr>
        <p:spPr>
          <a:xfrm>
            <a:off x="6080700" y="3995650"/>
            <a:ext cx="2834700" cy="393600"/>
          </a:xfrm>
          <a:prstGeom prst="rect">
            <a:avLst/>
          </a:prstGeom>
          <a:noFill/>
          <a:ln>
            <a:noFill/>
          </a:ln>
        </p:spPr>
        <p:txBody>
          <a:bodyPr anchorCtr="0" anchor="ctr" bIns="91425" lIns="91425" spcFirstLastPara="1" rIns="91425" wrap="square" tIns="91425">
            <a:noAutofit/>
          </a:bodyPr>
          <a:lstStyle>
            <a:lvl1pPr lvl="0" algn="r">
              <a:buNone/>
              <a:defRPr sz="700">
                <a:solidFill>
                  <a:schemeClr val="dk2"/>
                </a:solidFill>
                <a:latin typeface="Nunito Sans"/>
                <a:ea typeface="Nunito Sans"/>
                <a:cs typeface="Nunito Sans"/>
                <a:sym typeface="Nunito Sans"/>
              </a:defRPr>
            </a:lvl1pPr>
            <a:lvl2pPr lvl="1" algn="r">
              <a:buNone/>
              <a:defRPr sz="700">
                <a:solidFill>
                  <a:schemeClr val="dk2"/>
                </a:solidFill>
                <a:latin typeface="Nunito Sans"/>
                <a:ea typeface="Nunito Sans"/>
                <a:cs typeface="Nunito Sans"/>
                <a:sym typeface="Nunito Sans"/>
              </a:defRPr>
            </a:lvl2pPr>
            <a:lvl3pPr lvl="2" algn="r">
              <a:buNone/>
              <a:defRPr sz="700">
                <a:solidFill>
                  <a:schemeClr val="dk2"/>
                </a:solidFill>
                <a:latin typeface="Nunito Sans"/>
                <a:ea typeface="Nunito Sans"/>
                <a:cs typeface="Nunito Sans"/>
                <a:sym typeface="Nunito Sans"/>
              </a:defRPr>
            </a:lvl3pPr>
            <a:lvl4pPr lvl="3" algn="r">
              <a:buNone/>
              <a:defRPr sz="700">
                <a:solidFill>
                  <a:schemeClr val="dk2"/>
                </a:solidFill>
                <a:latin typeface="Nunito Sans"/>
                <a:ea typeface="Nunito Sans"/>
                <a:cs typeface="Nunito Sans"/>
                <a:sym typeface="Nunito Sans"/>
              </a:defRPr>
            </a:lvl4pPr>
            <a:lvl5pPr lvl="4" algn="r">
              <a:buNone/>
              <a:defRPr sz="700">
                <a:solidFill>
                  <a:schemeClr val="dk2"/>
                </a:solidFill>
                <a:latin typeface="Nunito Sans"/>
                <a:ea typeface="Nunito Sans"/>
                <a:cs typeface="Nunito Sans"/>
                <a:sym typeface="Nunito Sans"/>
              </a:defRPr>
            </a:lvl5pPr>
            <a:lvl6pPr lvl="5" algn="r">
              <a:buNone/>
              <a:defRPr sz="700">
                <a:solidFill>
                  <a:schemeClr val="dk2"/>
                </a:solidFill>
                <a:latin typeface="Nunito Sans"/>
                <a:ea typeface="Nunito Sans"/>
                <a:cs typeface="Nunito Sans"/>
                <a:sym typeface="Nunito Sans"/>
              </a:defRPr>
            </a:lvl6pPr>
            <a:lvl7pPr lvl="6" algn="r">
              <a:buNone/>
              <a:defRPr sz="700">
                <a:solidFill>
                  <a:schemeClr val="dk2"/>
                </a:solidFill>
                <a:latin typeface="Nunito Sans"/>
                <a:ea typeface="Nunito Sans"/>
                <a:cs typeface="Nunito Sans"/>
                <a:sym typeface="Nunito Sans"/>
              </a:defRPr>
            </a:lvl7pPr>
            <a:lvl8pPr lvl="7" algn="r">
              <a:buNone/>
              <a:defRPr sz="700">
                <a:solidFill>
                  <a:schemeClr val="dk2"/>
                </a:solidFill>
                <a:latin typeface="Nunito Sans"/>
                <a:ea typeface="Nunito Sans"/>
                <a:cs typeface="Nunito Sans"/>
                <a:sym typeface="Nunito Sans"/>
              </a:defRPr>
            </a:lvl8pPr>
            <a:lvl9pPr lvl="8" algn="r">
              <a:buNone/>
              <a:defRPr sz="700">
                <a:solidFill>
                  <a:schemeClr val="dk2"/>
                </a:solidFill>
                <a:latin typeface="Nunito Sans"/>
                <a:ea typeface="Nunito Sans"/>
                <a:cs typeface="Nunito Sans"/>
                <a:sym typeface="Nunito Sans"/>
              </a:defRPr>
            </a:lvl9pPr>
          </a:lstStyle>
          <a:p>
            <a:pPr indent="0" lvl="0" marL="0" rtl="0" algn="r">
              <a:spcBef>
                <a:spcPts val="0"/>
              </a:spcBef>
              <a:spcAft>
                <a:spcPts val="0"/>
              </a:spcAft>
              <a:buNone/>
            </a:pPr>
            <a:r>
              <a:rPr lang="en"/>
              <a:t>Month </a:t>
            </a:r>
            <a:r>
              <a:rPr lang="en" sz="600"/>
              <a:t>🞹</a:t>
            </a:r>
            <a:r>
              <a:rPr lang="en"/>
              <a:t> Year </a:t>
            </a:r>
            <a:r>
              <a:rPr lang="en" sz="600"/>
              <a:t>🞹</a:t>
            </a:r>
            <a:r>
              <a:rPr lang="en"/>
              <a:t> </a:t>
            </a:r>
            <a:fld id="{00000000-1234-1234-1234-123412341234}" type="slidenum">
              <a:rPr lang="en"/>
              <a:t>‹#›</a:t>
            </a:fld>
            <a:endParaRPr/>
          </a:p>
        </p:txBody>
      </p:sp>
      <p:sp>
        <p:nvSpPr>
          <p:cNvPr id="141" name="Google Shape;141;p13"/>
          <p:cNvSpPr txBox="1"/>
          <p:nvPr>
            <p:ph idx="1" type="body"/>
          </p:nvPr>
        </p:nvSpPr>
        <p:spPr>
          <a:xfrm>
            <a:off x="228600" y="1646991"/>
            <a:ext cx="4296600" cy="3063300"/>
          </a:xfrm>
          <a:prstGeom prst="rect">
            <a:avLst/>
          </a:prstGeom>
        </p:spPr>
        <p:txBody>
          <a:bodyPr anchorCtr="0" anchor="b" bIns="91425" lIns="91425" spcFirstLastPara="1" rIns="91425" wrap="square" tIns="91425">
            <a:noAutofit/>
          </a:bodyPr>
          <a:lstStyle>
            <a:lvl1pPr indent="-304800" lvl="0" marL="457200">
              <a:spcBef>
                <a:spcPts val="0"/>
              </a:spcBef>
              <a:spcAft>
                <a:spcPts val="0"/>
              </a:spcAft>
              <a:buSzPts val="1200"/>
              <a:buFont typeface="Nunito Sans"/>
              <a:buChar char="●"/>
              <a:defRPr/>
            </a:lvl1pPr>
            <a:lvl2pPr indent="-304800" lvl="1" marL="914400">
              <a:spcBef>
                <a:spcPts val="800"/>
              </a:spcBef>
              <a:spcAft>
                <a:spcPts val="0"/>
              </a:spcAft>
              <a:buSzPts val="1200"/>
              <a:buFont typeface="Nunito Sans"/>
              <a:buChar char="○"/>
              <a:defRPr/>
            </a:lvl2pPr>
            <a:lvl3pPr indent="-304800" lvl="2" marL="1371600">
              <a:spcBef>
                <a:spcPts val="800"/>
              </a:spcBef>
              <a:spcAft>
                <a:spcPts val="0"/>
              </a:spcAft>
              <a:buSzPts val="1200"/>
              <a:buFont typeface="Nunito Sans"/>
              <a:buChar char="■"/>
              <a:defRPr/>
            </a:lvl3pPr>
            <a:lvl4pPr indent="-304800" lvl="3" marL="1828800">
              <a:spcBef>
                <a:spcPts val="800"/>
              </a:spcBef>
              <a:spcAft>
                <a:spcPts val="0"/>
              </a:spcAft>
              <a:buSzPts val="1200"/>
              <a:buFont typeface="Nunito Sans"/>
              <a:buChar char="●"/>
              <a:defRPr/>
            </a:lvl4pPr>
            <a:lvl5pPr indent="-304800" lvl="4" marL="2286000">
              <a:spcBef>
                <a:spcPts val="800"/>
              </a:spcBef>
              <a:spcAft>
                <a:spcPts val="0"/>
              </a:spcAft>
              <a:buSzPts val="1200"/>
              <a:buFont typeface="Nunito Sans"/>
              <a:buChar char="○"/>
              <a:defRPr/>
            </a:lvl5pPr>
            <a:lvl6pPr indent="-304800" lvl="5" marL="2743200">
              <a:spcBef>
                <a:spcPts val="800"/>
              </a:spcBef>
              <a:spcAft>
                <a:spcPts val="0"/>
              </a:spcAft>
              <a:buSzPts val="1200"/>
              <a:buFont typeface="Nunito Sans"/>
              <a:buChar char="■"/>
              <a:defRPr/>
            </a:lvl6pPr>
            <a:lvl7pPr indent="-304800" lvl="6" marL="3200400">
              <a:spcBef>
                <a:spcPts val="800"/>
              </a:spcBef>
              <a:spcAft>
                <a:spcPts val="0"/>
              </a:spcAft>
              <a:buSzPts val="1200"/>
              <a:buFont typeface="Nunito Sans"/>
              <a:buChar char="●"/>
              <a:defRPr/>
            </a:lvl7pPr>
            <a:lvl8pPr indent="-304800" lvl="7" marL="3657600">
              <a:spcBef>
                <a:spcPts val="800"/>
              </a:spcBef>
              <a:spcAft>
                <a:spcPts val="0"/>
              </a:spcAft>
              <a:buSzPts val="1200"/>
              <a:buFont typeface="Nunito Sans"/>
              <a:buChar char="○"/>
              <a:defRPr/>
            </a:lvl8pPr>
            <a:lvl9pPr indent="-304800" lvl="8" marL="4114800">
              <a:spcBef>
                <a:spcPts val="800"/>
              </a:spcBef>
              <a:spcAft>
                <a:spcPts val="800"/>
              </a:spcAft>
              <a:buSzPts val="1200"/>
              <a:buFont typeface="Nunito Sans"/>
              <a:buChar char="■"/>
              <a:defRPr/>
            </a:lvl9pPr>
          </a:lstStyle>
          <a:p/>
        </p:txBody>
      </p:sp>
      <p:sp>
        <p:nvSpPr>
          <p:cNvPr id="142" name="Google Shape;142;p13"/>
          <p:cNvSpPr/>
          <p:nvPr>
            <p:ph idx="2" type="pic"/>
          </p:nvPr>
        </p:nvSpPr>
        <p:spPr>
          <a:xfrm>
            <a:off x="5212300" y="460300"/>
            <a:ext cx="3702900" cy="4136100"/>
          </a:xfrm>
          <a:prstGeom prst="roundRect">
            <a:avLst>
              <a:gd fmla="val 6865" name="adj"/>
            </a:avLst>
          </a:prstGeom>
          <a:noFill/>
          <a:ln>
            <a:noFill/>
          </a:ln>
        </p:spPr>
      </p:sp>
      <p:sp>
        <p:nvSpPr>
          <p:cNvPr id="143" name="Google Shape;143;p13"/>
          <p:cNvSpPr txBox="1"/>
          <p:nvPr>
            <p:ph type="title"/>
          </p:nvPr>
        </p:nvSpPr>
        <p:spPr>
          <a:xfrm>
            <a:off x="228600" y="228600"/>
            <a:ext cx="4296600" cy="587700"/>
          </a:xfrm>
          <a:prstGeom prst="rect">
            <a:avLst/>
          </a:prstGeom>
        </p:spPr>
        <p:txBody>
          <a:bodyPr anchorCtr="0" anchor="t" bIns="91425" lIns="91425" spcFirstLastPara="1" rIns="91425" wrap="square" tIns="91425">
            <a:spAutoFit/>
          </a:bodyPr>
          <a:lstStyle>
            <a:lvl1pPr lvl="0">
              <a:spcBef>
                <a:spcPts val="0"/>
              </a:spcBef>
              <a:spcAft>
                <a:spcPts val="0"/>
              </a:spcAft>
              <a:buNone/>
              <a:defRPr/>
            </a:lvl1pPr>
            <a:lvl2pPr lvl="1">
              <a:spcBef>
                <a:spcPts val="0"/>
              </a:spcBef>
              <a:spcAft>
                <a:spcPts val="0"/>
              </a:spcAft>
              <a:buNone/>
              <a:defRPr>
                <a:latin typeface="Poppins SemiBold"/>
                <a:ea typeface="Poppins SemiBold"/>
                <a:cs typeface="Poppins SemiBold"/>
                <a:sym typeface="Poppins SemiBold"/>
              </a:defRPr>
            </a:lvl2pPr>
            <a:lvl3pPr lvl="2">
              <a:spcBef>
                <a:spcPts val="0"/>
              </a:spcBef>
              <a:spcAft>
                <a:spcPts val="0"/>
              </a:spcAft>
              <a:buNone/>
              <a:defRPr>
                <a:latin typeface="Poppins SemiBold"/>
                <a:ea typeface="Poppins SemiBold"/>
                <a:cs typeface="Poppins SemiBold"/>
                <a:sym typeface="Poppins SemiBold"/>
              </a:defRPr>
            </a:lvl3pPr>
            <a:lvl4pPr lvl="3">
              <a:spcBef>
                <a:spcPts val="0"/>
              </a:spcBef>
              <a:spcAft>
                <a:spcPts val="0"/>
              </a:spcAft>
              <a:buNone/>
              <a:defRPr>
                <a:latin typeface="Poppins SemiBold"/>
                <a:ea typeface="Poppins SemiBold"/>
                <a:cs typeface="Poppins SemiBold"/>
                <a:sym typeface="Poppins SemiBold"/>
              </a:defRPr>
            </a:lvl4pPr>
            <a:lvl5pPr lvl="4">
              <a:spcBef>
                <a:spcPts val="0"/>
              </a:spcBef>
              <a:spcAft>
                <a:spcPts val="0"/>
              </a:spcAft>
              <a:buNone/>
              <a:defRPr>
                <a:latin typeface="Poppins SemiBold"/>
                <a:ea typeface="Poppins SemiBold"/>
                <a:cs typeface="Poppins SemiBold"/>
                <a:sym typeface="Poppins SemiBold"/>
              </a:defRPr>
            </a:lvl5pPr>
            <a:lvl6pPr lvl="5">
              <a:spcBef>
                <a:spcPts val="0"/>
              </a:spcBef>
              <a:spcAft>
                <a:spcPts val="0"/>
              </a:spcAft>
              <a:buNone/>
              <a:defRPr>
                <a:latin typeface="Poppins SemiBold"/>
                <a:ea typeface="Poppins SemiBold"/>
                <a:cs typeface="Poppins SemiBold"/>
                <a:sym typeface="Poppins SemiBold"/>
              </a:defRPr>
            </a:lvl6pPr>
            <a:lvl7pPr lvl="6">
              <a:spcBef>
                <a:spcPts val="0"/>
              </a:spcBef>
              <a:spcAft>
                <a:spcPts val="0"/>
              </a:spcAft>
              <a:buNone/>
              <a:defRPr>
                <a:latin typeface="Poppins SemiBold"/>
                <a:ea typeface="Poppins SemiBold"/>
                <a:cs typeface="Poppins SemiBold"/>
                <a:sym typeface="Poppins SemiBold"/>
              </a:defRPr>
            </a:lvl7pPr>
            <a:lvl8pPr lvl="7">
              <a:spcBef>
                <a:spcPts val="0"/>
              </a:spcBef>
              <a:spcAft>
                <a:spcPts val="0"/>
              </a:spcAft>
              <a:buNone/>
              <a:defRPr>
                <a:latin typeface="Poppins SemiBold"/>
                <a:ea typeface="Poppins SemiBold"/>
                <a:cs typeface="Poppins SemiBold"/>
                <a:sym typeface="Poppins SemiBold"/>
              </a:defRPr>
            </a:lvl8pPr>
            <a:lvl9pPr lvl="8">
              <a:spcBef>
                <a:spcPts val="0"/>
              </a:spcBef>
              <a:spcAft>
                <a:spcPts val="0"/>
              </a:spcAft>
              <a:buNone/>
              <a:defRPr>
                <a:latin typeface="Poppins SemiBold"/>
                <a:ea typeface="Poppins SemiBold"/>
                <a:cs typeface="Poppins SemiBold"/>
                <a:sym typeface="Poppins SemiBold"/>
              </a:defRPr>
            </a:lvl9pPr>
          </a:lstStyle>
          <a:p/>
        </p:txBody>
      </p:sp>
      <p:sp>
        <p:nvSpPr>
          <p:cNvPr id="144" name="Google Shape;144;p13"/>
          <p:cNvSpPr/>
          <p:nvPr/>
        </p:nvSpPr>
        <p:spPr>
          <a:xfrm>
            <a:off x="7305660" y="0"/>
            <a:ext cx="1838336" cy="1509728"/>
          </a:xfrm>
          <a:custGeom>
            <a:rect b="b" l="l" r="r" t="t"/>
            <a:pathLst>
              <a:path extrusionOk="0" h="47179" w="57448">
                <a:moveTo>
                  <a:pt x="0" y="0"/>
                </a:moveTo>
                <a:lnTo>
                  <a:pt x="2456" y="1005"/>
                </a:lnTo>
                <a:lnTo>
                  <a:pt x="5023" y="2084"/>
                </a:lnTo>
                <a:lnTo>
                  <a:pt x="7665" y="3237"/>
                </a:lnTo>
                <a:lnTo>
                  <a:pt x="10344" y="4502"/>
                </a:lnTo>
                <a:lnTo>
                  <a:pt x="13693" y="6139"/>
                </a:lnTo>
                <a:lnTo>
                  <a:pt x="16930" y="7813"/>
                </a:lnTo>
                <a:lnTo>
                  <a:pt x="18492" y="8669"/>
                </a:lnTo>
                <a:lnTo>
                  <a:pt x="20055" y="9525"/>
                </a:lnTo>
                <a:lnTo>
                  <a:pt x="21580" y="10418"/>
                </a:lnTo>
                <a:lnTo>
                  <a:pt x="23106" y="11311"/>
                </a:lnTo>
                <a:lnTo>
                  <a:pt x="24557" y="12204"/>
                </a:lnTo>
                <a:lnTo>
                  <a:pt x="26045" y="13134"/>
                </a:lnTo>
                <a:lnTo>
                  <a:pt x="27459" y="14064"/>
                </a:lnTo>
                <a:lnTo>
                  <a:pt x="28873" y="14994"/>
                </a:lnTo>
                <a:lnTo>
                  <a:pt x="30250" y="15962"/>
                </a:lnTo>
                <a:lnTo>
                  <a:pt x="31589" y="16929"/>
                </a:lnTo>
                <a:lnTo>
                  <a:pt x="32891" y="17897"/>
                </a:lnTo>
                <a:lnTo>
                  <a:pt x="34194" y="18864"/>
                </a:lnTo>
                <a:lnTo>
                  <a:pt x="35756" y="20092"/>
                </a:lnTo>
                <a:lnTo>
                  <a:pt x="37319" y="21357"/>
                </a:lnTo>
                <a:lnTo>
                  <a:pt x="38807" y="22622"/>
                </a:lnTo>
                <a:lnTo>
                  <a:pt x="40221" y="23924"/>
                </a:lnTo>
                <a:lnTo>
                  <a:pt x="41635" y="25226"/>
                </a:lnTo>
                <a:lnTo>
                  <a:pt x="42974" y="26529"/>
                </a:lnTo>
                <a:lnTo>
                  <a:pt x="44277" y="27868"/>
                </a:lnTo>
                <a:lnTo>
                  <a:pt x="45542" y="29207"/>
                </a:lnTo>
                <a:lnTo>
                  <a:pt x="46770" y="30547"/>
                </a:lnTo>
                <a:lnTo>
                  <a:pt x="47960" y="31924"/>
                </a:lnTo>
                <a:lnTo>
                  <a:pt x="49076" y="33300"/>
                </a:lnTo>
                <a:lnTo>
                  <a:pt x="50155" y="34714"/>
                </a:lnTo>
                <a:lnTo>
                  <a:pt x="51160" y="36128"/>
                </a:lnTo>
                <a:lnTo>
                  <a:pt x="52165" y="37542"/>
                </a:lnTo>
                <a:lnTo>
                  <a:pt x="53095" y="38993"/>
                </a:lnTo>
                <a:lnTo>
                  <a:pt x="53988" y="40407"/>
                </a:lnTo>
                <a:lnTo>
                  <a:pt x="54955" y="42081"/>
                </a:lnTo>
                <a:lnTo>
                  <a:pt x="55848" y="43755"/>
                </a:lnTo>
                <a:lnTo>
                  <a:pt x="56667" y="45467"/>
                </a:lnTo>
                <a:lnTo>
                  <a:pt x="57448" y="47178"/>
                </a:lnTo>
                <a:lnTo>
                  <a:pt x="57448" y="45727"/>
                </a:lnTo>
                <a:lnTo>
                  <a:pt x="56778" y="44313"/>
                </a:lnTo>
                <a:lnTo>
                  <a:pt x="56071" y="42900"/>
                </a:lnTo>
                <a:lnTo>
                  <a:pt x="55290" y="41486"/>
                </a:lnTo>
                <a:lnTo>
                  <a:pt x="54509" y="40109"/>
                </a:lnTo>
                <a:lnTo>
                  <a:pt x="53616" y="38658"/>
                </a:lnTo>
                <a:lnTo>
                  <a:pt x="52648" y="37207"/>
                </a:lnTo>
                <a:lnTo>
                  <a:pt x="51681" y="35793"/>
                </a:lnTo>
                <a:lnTo>
                  <a:pt x="50639" y="34342"/>
                </a:lnTo>
                <a:lnTo>
                  <a:pt x="49523" y="32965"/>
                </a:lnTo>
                <a:lnTo>
                  <a:pt x="48407" y="31551"/>
                </a:lnTo>
                <a:lnTo>
                  <a:pt x="47216" y="30175"/>
                </a:lnTo>
                <a:lnTo>
                  <a:pt x="45988" y="28798"/>
                </a:lnTo>
                <a:lnTo>
                  <a:pt x="44723" y="27459"/>
                </a:lnTo>
                <a:lnTo>
                  <a:pt x="43421" y="26119"/>
                </a:lnTo>
                <a:lnTo>
                  <a:pt x="42044" y="24780"/>
                </a:lnTo>
                <a:lnTo>
                  <a:pt x="40630" y="23478"/>
                </a:lnTo>
                <a:lnTo>
                  <a:pt x="39179" y="22175"/>
                </a:lnTo>
                <a:lnTo>
                  <a:pt x="37691" y="20910"/>
                </a:lnTo>
                <a:lnTo>
                  <a:pt x="36128" y="19645"/>
                </a:lnTo>
                <a:lnTo>
                  <a:pt x="34566" y="18380"/>
                </a:lnTo>
                <a:lnTo>
                  <a:pt x="33263" y="17413"/>
                </a:lnTo>
                <a:lnTo>
                  <a:pt x="31924" y="16445"/>
                </a:lnTo>
                <a:lnTo>
                  <a:pt x="30585" y="15478"/>
                </a:lnTo>
                <a:lnTo>
                  <a:pt x="29208" y="14511"/>
                </a:lnTo>
                <a:lnTo>
                  <a:pt x="27794" y="13581"/>
                </a:lnTo>
                <a:lnTo>
                  <a:pt x="26343" y="12650"/>
                </a:lnTo>
                <a:lnTo>
                  <a:pt x="24892" y="11720"/>
                </a:lnTo>
                <a:lnTo>
                  <a:pt x="23404" y="10790"/>
                </a:lnTo>
                <a:lnTo>
                  <a:pt x="21878" y="9897"/>
                </a:lnTo>
                <a:lnTo>
                  <a:pt x="20353" y="9004"/>
                </a:lnTo>
                <a:lnTo>
                  <a:pt x="18790" y="8148"/>
                </a:lnTo>
                <a:lnTo>
                  <a:pt x="17190" y="7293"/>
                </a:lnTo>
                <a:lnTo>
                  <a:pt x="13953" y="5581"/>
                </a:lnTo>
                <a:lnTo>
                  <a:pt x="10604" y="3944"/>
                </a:lnTo>
                <a:lnTo>
                  <a:pt x="8298" y="2865"/>
                </a:lnTo>
                <a:lnTo>
                  <a:pt x="5991" y="1860"/>
                </a:lnTo>
                <a:lnTo>
                  <a:pt x="3758" y="893"/>
                </a:lnTo>
                <a:lnTo>
                  <a:pt x="1600"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145" name="Google Shape;145;p13"/>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fld id="{00000000-1234-1234-1234-123412341234}" type="slidenum">
              <a:rPr lang="en" sz="700">
                <a:solidFill>
                  <a:schemeClr val="accent5"/>
                </a:solidFill>
                <a:latin typeface="Nunito Sans"/>
                <a:ea typeface="Nunito Sans"/>
                <a:cs typeface="Nunito Sans"/>
                <a:sym typeface="Nunito Sans"/>
              </a:rPr>
              <a:t>‹#›</a:t>
            </a:fld>
            <a:endParaRPr sz="700">
              <a:solidFill>
                <a:schemeClr val="accent5"/>
              </a:solidFill>
              <a:latin typeface="Nunito Sans"/>
              <a:ea typeface="Nunito Sans"/>
              <a:cs typeface="Nunito Sans"/>
              <a:sym typeface="Nunito Sans"/>
            </a:endParaRPr>
          </a:p>
        </p:txBody>
      </p:sp>
      <p:sp>
        <p:nvSpPr>
          <p:cNvPr id="146" name="Google Shape;146;p13"/>
          <p:cNvSpPr txBox="1"/>
          <p:nvPr>
            <p:ph idx="3" type="subTitle"/>
          </p:nvPr>
        </p:nvSpPr>
        <p:spPr>
          <a:xfrm>
            <a:off x="228600" y="4800275"/>
            <a:ext cx="1115700" cy="311400"/>
          </a:xfrm>
          <a:prstGeom prst="rect">
            <a:avLst/>
          </a:prstGeom>
        </p:spPr>
        <p:txBody>
          <a:bodyPr anchorCtr="0" anchor="t" bIns="91425" lIns="91425" spcFirstLastPara="1" rIns="91425" wrap="square" tIns="91425">
            <a:noAutofit/>
          </a:bodyPr>
          <a:lstStyle>
            <a:lvl1pPr lvl="0">
              <a:spcBef>
                <a:spcPts val="0"/>
              </a:spcBef>
              <a:spcAft>
                <a:spcPts val="0"/>
              </a:spcAft>
              <a:buNone/>
              <a:defRPr sz="700">
                <a:solidFill>
                  <a:schemeClr val="accent5"/>
                </a:solidFill>
                <a:latin typeface="Nunito Sans"/>
                <a:ea typeface="Nunito Sans"/>
                <a:cs typeface="Nunito Sans"/>
                <a:sym typeface="Nunito Sans"/>
              </a:defRPr>
            </a:lvl1pPr>
            <a:lvl2pPr lvl="1">
              <a:spcBef>
                <a:spcPts val="0"/>
              </a:spcBef>
              <a:spcAft>
                <a:spcPts val="0"/>
              </a:spcAft>
              <a:buSzPts val="700"/>
              <a:buFont typeface="Nunito Sans"/>
              <a:buNone/>
              <a:defRPr sz="700">
                <a:latin typeface="Nunito Sans"/>
                <a:ea typeface="Nunito Sans"/>
                <a:cs typeface="Nunito Sans"/>
                <a:sym typeface="Nunito Sans"/>
              </a:defRPr>
            </a:lvl2pPr>
            <a:lvl3pPr lvl="2">
              <a:spcBef>
                <a:spcPts val="0"/>
              </a:spcBef>
              <a:spcAft>
                <a:spcPts val="0"/>
              </a:spcAft>
              <a:buSzPts val="700"/>
              <a:buFont typeface="Nunito Sans"/>
              <a:buNone/>
              <a:defRPr sz="700">
                <a:latin typeface="Nunito Sans"/>
                <a:ea typeface="Nunito Sans"/>
                <a:cs typeface="Nunito Sans"/>
                <a:sym typeface="Nunito Sans"/>
              </a:defRPr>
            </a:lvl3pPr>
            <a:lvl4pPr lvl="3">
              <a:spcBef>
                <a:spcPts val="0"/>
              </a:spcBef>
              <a:spcAft>
                <a:spcPts val="0"/>
              </a:spcAft>
              <a:buSzPts val="700"/>
              <a:buFont typeface="Nunito Sans"/>
              <a:buNone/>
              <a:defRPr sz="700">
                <a:latin typeface="Nunito Sans"/>
                <a:ea typeface="Nunito Sans"/>
                <a:cs typeface="Nunito Sans"/>
                <a:sym typeface="Nunito Sans"/>
              </a:defRPr>
            </a:lvl4pPr>
            <a:lvl5pPr lvl="4">
              <a:spcBef>
                <a:spcPts val="0"/>
              </a:spcBef>
              <a:spcAft>
                <a:spcPts val="0"/>
              </a:spcAft>
              <a:buSzPts val="700"/>
              <a:buFont typeface="Nunito Sans"/>
              <a:buNone/>
              <a:defRPr sz="700">
                <a:latin typeface="Nunito Sans"/>
                <a:ea typeface="Nunito Sans"/>
                <a:cs typeface="Nunito Sans"/>
                <a:sym typeface="Nunito Sans"/>
              </a:defRPr>
            </a:lvl5pPr>
            <a:lvl6pPr lvl="5">
              <a:spcBef>
                <a:spcPts val="0"/>
              </a:spcBef>
              <a:spcAft>
                <a:spcPts val="0"/>
              </a:spcAft>
              <a:buSzPts val="700"/>
              <a:buFont typeface="Nunito Sans"/>
              <a:buNone/>
              <a:defRPr sz="700">
                <a:latin typeface="Nunito Sans"/>
                <a:ea typeface="Nunito Sans"/>
                <a:cs typeface="Nunito Sans"/>
                <a:sym typeface="Nunito Sans"/>
              </a:defRPr>
            </a:lvl6pPr>
            <a:lvl7pPr lvl="6">
              <a:spcBef>
                <a:spcPts val="0"/>
              </a:spcBef>
              <a:spcAft>
                <a:spcPts val="0"/>
              </a:spcAft>
              <a:buSzPts val="700"/>
              <a:buFont typeface="Nunito Sans"/>
              <a:buNone/>
              <a:defRPr sz="700">
                <a:latin typeface="Nunito Sans"/>
                <a:ea typeface="Nunito Sans"/>
                <a:cs typeface="Nunito Sans"/>
                <a:sym typeface="Nunito Sans"/>
              </a:defRPr>
            </a:lvl7pPr>
            <a:lvl8pPr lvl="7">
              <a:spcBef>
                <a:spcPts val="0"/>
              </a:spcBef>
              <a:spcAft>
                <a:spcPts val="0"/>
              </a:spcAft>
              <a:buSzPts val="700"/>
              <a:buFont typeface="Nunito Sans"/>
              <a:buNone/>
              <a:defRPr sz="700">
                <a:latin typeface="Nunito Sans"/>
                <a:ea typeface="Nunito Sans"/>
                <a:cs typeface="Nunito Sans"/>
                <a:sym typeface="Nunito Sans"/>
              </a:defRPr>
            </a:lvl8pPr>
            <a:lvl9pPr lvl="8">
              <a:spcBef>
                <a:spcPts val="0"/>
              </a:spcBef>
              <a:spcAft>
                <a:spcPts val="0"/>
              </a:spcAft>
              <a:buSzPts val="700"/>
              <a:buFont typeface="Nunito Sans"/>
              <a:buNone/>
              <a:defRPr sz="700">
                <a:latin typeface="Nunito Sans"/>
                <a:ea typeface="Nunito Sans"/>
                <a:cs typeface="Nunito Sans"/>
                <a:sym typeface="Nunito Sans"/>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and image - Alt 3">
  <p:cSld name="BLANK_1_1_1_1_1_1_1_1_1_1_1_1_2_1">
    <p:spTree>
      <p:nvGrpSpPr>
        <p:cNvPr id="147" name="Shape 147"/>
        <p:cNvGrpSpPr/>
        <p:nvPr/>
      </p:nvGrpSpPr>
      <p:grpSpPr>
        <a:xfrm>
          <a:off x="0" y="0"/>
          <a:ext cx="0" cy="0"/>
          <a:chOff x="0" y="0"/>
          <a:chExt cx="0" cy="0"/>
        </a:xfrm>
      </p:grpSpPr>
      <p:pic>
        <p:nvPicPr>
          <p:cNvPr id="148" name="Google Shape;148;p14"/>
          <p:cNvPicPr preferRelativeResize="0"/>
          <p:nvPr/>
        </p:nvPicPr>
        <p:blipFill rotWithShape="1">
          <a:blip r:embed="rId2">
            <a:alphaModFix/>
          </a:blip>
          <a:srcRect b="0" l="0" r="0" t="23212"/>
          <a:stretch/>
        </p:blipFill>
        <p:spPr>
          <a:xfrm>
            <a:off x="1618675" y="-3"/>
            <a:ext cx="3241201" cy="2488724"/>
          </a:xfrm>
          <a:prstGeom prst="rect">
            <a:avLst/>
          </a:prstGeom>
          <a:noFill/>
          <a:ln>
            <a:noFill/>
          </a:ln>
        </p:spPr>
      </p:pic>
      <p:sp>
        <p:nvSpPr>
          <p:cNvPr id="149" name="Google Shape;149;p14"/>
          <p:cNvSpPr/>
          <p:nvPr/>
        </p:nvSpPr>
        <p:spPr>
          <a:xfrm rot="5400000">
            <a:off x="-3986651" y="1159982"/>
            <a:ext cx="7978200" cy="7978200"/>
          </a:xfrm>
          <a:prstGeom prst="pie">
            <a:avLst>
              <a:gd fmla="val 10792592" name="adj1"/>
              <a:gd fmla="val 16198514" name="adj2"/>
            </a:avLst>
          </a:prstGeom>
          <a:gradFill>
            <a:gsLst>
              <a:gs pos="0">
                <a:schemeClr val="accent1"/>
              </a:gs>
              <a:gs pos="64000">
                <a:schemeClr val="dk2"/>
              </a:gs>
              <a:gs pos="100000">
                <a:schemeClr val="dk2"/>
              </a:gs>
            </a:gsLst>
            <a:path path="circle">
              <a:fillToRect b="0%" l="0%" r="100%" t="100%"/>
            </a:path>
            <a:tileRect b="-100%" l="-100%" r="0%" t="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pic>
        <p:nvPicPr>
          <p:cNvPr id="150" name="Google Shape;150;p14"/>
          <p:cNvPicPr preferRelativeResize="0"/>
          <p:nvPr/>
        </p:nvPicPr>
        <p:blipFill rotWithShape="1">
          <a:blip r:embed="rId3">
            <a:alphaModFix/>
          </a:blip>
          <a:srcRect b="0" l="0" r="37756" t="0"/>
          <a:stretch/>
        </p:blipFill>
        <p:spPr>
          <a:xfrm rot="10800000">
            <a:off x="0" y="921550"/>
            <a:ext cx="2485250" cy="3992800"/>
          </a:xfrm>
          <a:prstGeom prst="rect">
            <a:avLst/>
          </a:prstGeom>
          <a:noFill/>
          <a:ln>
            <a:noFill/>
          </a:ln>
        </p:spPr>
      </p:pic>
      <p:sp>
        <p:nvSpPr>
          <p:cNvPr id="151" name="Google Shape;151;p14"/>
          <p:cNvSpPr txBox="1"/>
          <p:nvPr>
            <p:ph idx="12" type="sldNum"/>
          </p:nvPr>
        </p:nvSpPr>
        <p:spPr>
          <a:xfrm>
            <a:off x="6080700" y="3995650"/>
            <a:ext cx="2834700" cy="393600"/>
          </a:xfrm>
          <a:prstGeom prst="rect">
            <a:avLst/>
          </a:prstGeom>
          <a:noFill/>
          <a:ln>
            <a:noFill/>
          </a:ln>
        </p:spPr>
        <p:txBody>
          <a:bodyPr anchorCtr="0" anchor="ctr" bIns="91425" lIns="91425" spcFirstLastPara="1" rIns="91425" wrap="square" tIns="91425">
            <a:noAutofit/>
          </a:bodyPr>
          <a:lstStyle>
            <a:lvl1pPr lvl="0" algn="r">
              <a:buNone/>
              <a:defRPr sz="700">
                <a:solidFill>
                  <a:schemeClr val="dk2"/>
                </a:solidFill>
                <a:latin typeface="Nunito Sans"/>
                <a:ea typeface="Nunito Sans"/>
                <a:cs typeface="Nunito Sans"/>
                <a:sym typeface="Nunito Sans"/>
              </a:defRPr>
            </a:lvl1pPr>
            <a:lvl2pPr lvl="1" algn="r">
              <a:buNone/>
              <a:defRPr sz="700">
                <a:solidFill>
                  <a:schemeClr val="dk2"/>
                </a:solidFill>
                <a:latin typeface="Nunito Sans"/>
                <a:ea typeface="Nunito Sans"/>
                <a:cs typeface="Nunito Sans"/>
                <a:sym typeface="Nunito Sans"/>
              </a:defRPr>
            </a:lvl2pPr>
            <a:lvl3pPr lvl="2" algn="r">
              <a:buNone/>
              <a:defRPr sz="700">
                <a:solidFill>
                  <a:schemeClr val="dk2"/>
                </a:solidFill>
                <a:latin typeface="Nunito Sans"/>
                <a:ea typeface="Nunito Sans"/>
                <a:cs typeface="Nunito Sans"/>
                <a:sym typeface="Nunito Sans"/>
              </a:defRPr>
            </a:lvl3pPr>
            <a:lvl4pPr lvl="3" algn="r">
              <a:buNone/>
              <a:defRPr sz="700">
                <a:solidFill>
                  <a:schemeClr val="dk2"/>
                </a:solidFill>
                <a:latin typeface="Nunito Sans"/>
                <a:ea typeface="Nunito Sans"/>
                <a:cs typeface="Nunito Sans"/>
                <a:sym typeface="Nunito Sans"/>
              </a:defRPr>
            </a:lvl4pPr>
            <a:lvl5pPr lvl="4" algn="r">
              <a:buNone/>
              <a:defRPr sz="700">
                <a:solidFill>
                  <a:schemeClr val="dk2"/>
                </a:solidFill>
                <a:latin typeface="Nunito Sans"/>
                <a:ea typeface="Nunito Sans"/>
                <a:cs typeface="Nunito Sans"/>
                <a:sym typeface="Nunito Sans"/>
              </a:defRPr>
            </a:lvl5pPr>
            <a:lvl6pPr lvl="5" algn="r">
              <a:buNone/>
              <a:defRPr sz="700">
                <a:solidFill>
                  <a:schemeClr val="dk2"/>
                </a:solidFill>
                <a:latin typeface="Nunito Sans"/>
                <a:ea typeface="Nunito Sans"/>
                <a:cs typeface="Nunito Sans"/>
                <a:sym typeface="Nunito Sans"/>
              </a:defRPr>
            </a:lvl6pPr>
            <a:lvl7pPr lvl="6" algn="r">
              <a:buNone/>
              <a:defRPr sz="700">
                <a:solidFill>
                  <a:schemeClr val="dk2"/>
                </a:solidFill>
                <a:latin typeface="Nunito Sans"/>
                <a:ea typeface="Nunito Sans"/>
                <a:cs typeface="Nunito Sans"/>
                <a:sym typeface="Nunito Sans"/>
              </a:defRPr>
            </a:lvl7pPr>
            <a:lvl8pPr lvl="7" algn="r">
              <a:buNone/>
              <a:defRPr sz="700">
                <a:solidFill>
                  <a:schemeClr val="dk2"/>
                </a:solidFill>
                <a:latin typeface="Nunito Sans"/>
                <a:ea typeface="Nunito Sans"/>
                <a:cs typeface="Nunito Sans"/>
                <a:sym typeface="Nunito Sans"/>
              </a:defRPr>
            </a:lvl8pPr>
            <a:lvl9pPr lvl="8" algn="r">
              <a:buNone/>
              <a:defRPr sz="700">
                <a:solidFill>
                  <a:schemeClr val="dk2"/>
                </a:solidFill>
                <a:latin typeface="Nunito Sans"/>
                <a:ea typeface="Nunito Sans"/>
                <a:cs typeface="Nunito Sans"/>
                <a:sym typeface="Nunito Sans"/>
              </a:defRPr>
            </a:lvl9pPr>
          </a:lstStyle>
          <a:p>
            <a:pPr indent="0" lvl="0" marL="0" rtl="0" algn="r">
              <a:spcBef>
                <a:spcPts val="0"/>
              </a:spcBef>
              <a:spcAft>
                <a:spcPts val="0"/>
              </a:spcAft>
              <a:buNone/>
            </a:pPr>
            <a:r>
              <a:rPr lang="en"/>
              <a:t>Month </a:t>
            </a:r>
            <a:r>
              <a:rPr lang="en" sz="600"/>
              <a:t>🞹</a:t>
            </a:r>
            <a:r>
              <a:rPr lang="en"/>
              <a:t> Year </a:t>
            </a:r>
            <a:r>
              <a:rPr lang="en" sz="600"/>
              <a:t>🞹</a:t>
            </a:r>
            <a:r>
              <a:rPr lang="en"/>
              <a:t> </a:t>
            </a:r>
            <a:fld id="{00000000-1234-1234-1234-123412341234}" type="slidenum">
              <a:rPr lang="en"/>
              <a:t>‹#›</a:t>
            </a:fld>
            <a:endParaRPr/>
          </a:p>
        </p:txBody>
      </p:sp>
      <p:sp>
        <p:nvSpPr>
          <p:cNvPr id="152" name="Google Shape;152;p14"/>
          <p:cNvSpPr txBox="1"/>
          <p:nvPr>
            <p:ph idx="1" type="body"/>
          </p:nvPr>
        </p:nvSpPr>
        <p:spPr>
          <a:xfrm>
            <a:off x="4618950" y="1646991"/>
            <a:ext cx="4296600" cy="3063300"/>
          </a:xfrm>
          <a:prstGeom prst="rect">
            <a:avLst/>
          </a:prstGeom>
        </p:spPr>
        <p:txBody>
          <a:bodyPr anchorCtr="0" anchor="b" bIns="91425" lIns="91425" spcFirstLastPara="1" rIns="91425" wrap="square" tIns="91425">
            <a:noAutofit/>
          </a:bodyPr>
          <a:lstStyle>
            <a:lvl1pPr indent="-304800" lvl="0" marL="457200">
              <a:spcBef>
                <a:spcPts val="0"/>
              </a:spcBef>
              <a:spcAft>
                <a:spcPts val="0"/>
              </a:spcAft>
              <a:buSzPts val="1200"/>
              <a:buFont typeface="Nunito Sans"/>
              <a:buChar char="●"/>
              <a:defRPr/>
            </a:lvl1pPr>
            <a:lvl2pPr indent="-304800" lvl="1" marL="914400">
              <a:spcBef>
                <a:spcPts val="800"/>
              </a:spcBef>
              <a:spcAft>
                <a:spcPts val="0"/>
              </a:spcAft>
              <a:buSzPts val="1200"/>
              <a:buFont typeface="Nunito Sans"/>
              <a:buChar char="○"/>
              <a:defRPr/>
            </a:lvl2pPr>
            <a:lvl3pPr indent="-304800" lvl="2" marL="1371600">
              <a:spcBef>
                <a:spcPts val="800"/>
              </a:spcBef>
              <a:spcAft>
                <a:spcPts val="0"/>
              </a:spcAft>
              <a:buSzPts val="1200"/>
              <a:buFont typeface="Nunito Sans"/>
              <a:buChar char="■"/>
              <a:defRPr/>
            </a:lvl3pPr>
            <a:lvl4pPr indent="-304800" lvl="3" marL="1828800">
              <a:spcBef>
                <a:spcPts val="800"/>
              </a:spcBef>
              <a:spcAft>
                <a:spcPts val="0"/>
              </a:spcAft>
              <a:buSzPts val="1200"/>
              <a:buFont typeface="Nunito Sans"/>
              <a:buChar char="●"/>
              <a:defRPr/>
            </a:lvl4pPr>
            <a:lvl5pPr indent="-304800" lvl="4" marL="2286000">
              <a:spcBef>
                <a:spcPts val="800"/>
              </a:spcBef>
              <a:spcAft>
                <a:spcPts val="0"/>
              </a:spcAft>
              <a:buSzPts val="1200"/>
              <a:buFont typeface="Nunito Sans"/>
              <a:buChar char="○"/>
              <a:defRPr/>
            </a:lvl5pPr>
            <a:lvl6pPr indent="-304800" lvl="5" marL="2743200">
              <a:spcBef>
                <a:spcPts val="800"/>
              </a:spcBef>
              <a:spcAft>
                <a:spcPts val="0"/>
              </a:spcAft>
              <a:buSzPts val="1200"/>
              <a:buFont typeface="Nunito Sans"/>
              <a:buChar char="■"/>
              <a:defRPr/>
            </a:lvl6pPr>
            <a:lvl7pPr indent="-304800" lvl="6" marL="3200400">
              <a:spcBef>
                <a:spcPts val="800"/>
              </a:spcBef>
              <a:spcAft>
                <a:spcPts val="0"/>
              </a:spcAft>
              <a:buSzPts val="1200"/>
              <a:buFont typeface="Nunito Sans"/>
              <a:buChar char="●"/>
              <a:defRPr/>
            </a:lvl7pPr>
            <a:lvl8pPr indent="-304800" lvl="7" marL="3657600">
              <a:spcBef>
                <a:spcPts val="800"/>
              </a:spcBef>
              <a:spcAft>
                <a:spcPts val="0"/>
              </a:spcAft>
              <a:buSzPts val="1200"/>
              <a:buFont typeface="Nunito Sans"/>
              <a:buChar char="○"/>
              <a:defRPr/>
            </a:lvl8pPr>
            <a:lvl9pPr indent="-304800" lvl="8" marL="4114800">
              <a:spcBef>
                <a:spcPts val="800"/>
              </a:spcBef>
              <a:spcAft>
                <a:spcPts val="800"/>
              </a:spcAft>
              <a:buSzPts val="1200"/>
              <a:buFont typeface="Nunito Sans"/>
              <a:buChar char="■"/>
              <a:defRPr/>
            </a:lvl9pPr>
          </a:lstStyle>
          <a:p/>
        </p:txBody>
      </p:sp>
      <p:sp>
        <p:nvSpPr>
          <p:cNvPr id="153" name="Google Shape;153;p14"/>
          <p:cNvSpPr txBox="1"/>
          <p:nvPr>
            <p:ph type="title"/>
          </p:nvPr>
        </p:nvSpPr>
        <p:spPr>
          <a:xfrm>
            <a:off x="4618950" y="228600"/>
            <a:ext cx="4296600" cy="587700"/>
          </a:xfrm>
          <a:prstGeom prst="rect">
            <a:avLst/>
          </a:prstGeom>
        </p:spPr>
        <p:txBody>
          <a:bodyPr anchorCtr="0" anchor="t" bIns="91425" lIns="91425" spcFirstLastPara="1" rIns="91425" wrap="square" tIns="91425">
            <a:spAutoFit/>
          </a:bodyPr>
          <a:lstStyle>
            <a:lvl1pPr lvl="0">
              <a:spcBef>
                <a:spcPts val="0"/>
              </a:spcBef>
              <a:spcAft>
                <a:spcPts val="0"/>
              </a:spcAft>
              <a:buNone/>
              <a:defRPr/>
            </a:lvl1pPr>
            <a:lvl2pPr lvl="1">
              <a:spcBef>
                <a:spcPts val="0"/>
              </a:spcBef>
              <a:spcAft>
                <a:spcPts val="0"/>
              </a:spcAft>
              <a:buNone/>
              <a:defRPr>
                <a:latin typeface="Poppins SemiBold"/>
                <a:ea typeface="Poppins SemiBold"/>
                <a:cs typeface="Poppins SemiBold"/>
                <a:sym typeface="Poppins SemiBold"/>
              </a:defRPr>
            </a:lvl2pPr>
            <a:lvl3pPr lvl="2">
              <a:spcBef>
                <a:spcPts val="0"/>
              </a:spcBef>
              <a:spcAft>
                <a:spcPts val="0"/>
              </a:spcAft>
              <a:buNone/>
              <a:defRPr>
                <a:latin typeface="Poppins SemiBold"/>
                <a:ea typeface="Poppins SemiBold"/>
                <a:cs typeface="Poppins SemiBold"/>
                <a:sym typeface="Poppins SemiBold"/>
              </a:defRPr>
            </a:lvl3pPr>
            <a:lvl4pPr lvl="3">
              <a:spcBef>
                <a:spcPts val="0"/>
              </a:spcBef>
              <a:spcAft>
                <a:spcPts val="0"/>
              </a:spcAft>
              <a:buNone/>
              <a:defRPr>
                <a:latin typeface="Poppins SemiBold"/>
                <a:ea typeface="Poppins SemiBold"/>
                <a:cs typeface="Poppins SemiBold"/>
                <a:sym typeface="Poppins SemiBold"/>
              </a:defRPr>
            </a:lvl4pPr>
            <a:lvl5pPr lvl="4">
              <a:spcBef>
                <a:spcPts val="0"/>
              </a:spcBef>
              <a:spcAft>
                <a:spcPts val="0"/>
              </a:spcAft>
              <a:buNone/>
              <a:defRPr>
                <a:latin typeface="Poppins SemiBold"/>
                <a:ea typeface="Poppins SemiBold"/>
                <a:cs typeface="Poppins SemiBold"/>
                <a:sym typeface="Poppins SemiBold"/>
              </a:defRPr>
            </a:lvl5pPr>
            <a:lvl6pPr lvl="5">
              <a:spcBef>
                <a:spcPts val="0"/>
              </a:spcBef>
              <a:spcAft>
                <a:spcPts val="0"/>
              </a:spcAft>
              <a:buNone/>
              <a:defRPr>
                <a:latin typeface="Poppins SemiBold"/>
                <a:ea typeface="Poppins SemiBold"/>
                <a:cs typeface="Poppins SemiBold"/>
                <a:sym typeface="Poppins SemiBold"/>
              </a:defRPr>
            </a:lvl6pPr>
            <a:lvl7pPr lvl="6">
              <a:spcBef>
                <a:spcPts val="0"/>
              </a:spcBef>
              <a:spcAft>
                <a:spcPts val="0"/>
              </a:spcAft>
              <a:buNone/>
              <a:defRPr>
                <a:latin typeface="Poppins SemiBold"/>
                <a:ea typeface="Poppins SemiBold"/>
                <a:cs typeface="Poppins SemiBold"/>
                <a:sym typeface="Poppins SemiBold"/>
              </a:defRPr>
            </a:lvl7pPr>
            <a:lvl8pPr lvl="7">
              <a:spcBef>
                <a:spcPts val="0"/>
              </a:spcBef>
              <a:spcAft>
                <a:spcPts val="0"/>
              </a:spcAft>
              <a:buNone/>
              <a:defRPr>
                <a:latin typeface="Poppins SemiBold"/>
                <a:ea typeface="Poppins SemiBold"/>
                <a:cs typeface="Poppins SemiBold"/>
                <a:sym typeface="Poppins SemiBold"/>
              </a:defRPr>
            </a:lvl8pPr>
            <a:lvl9pPr lvl="8">
              <a:spcBef>
                <a:spcPts val="0"/>
              </a:spcBef>
              <a:spcAft>
                <a:spcPts val="0"/>
              </a:spcAft>
              <a:buNone/>
              <a:defRPr>
                <a:latin typeface="Poppins SemiBold"/>
                <a:ea typeface="Poppins SemiBold"/>
                <a:cs typeface="Poppins SemiBold"/>
                <a:sym typeface="Poppins SemiBold"/>
              </a:defRPr>
            </a:lvl9pPr>
          </a:lstStyle>
          <a:p/>
        </p:txBody>
      </p:sp>
      <p:sp>
        <p:nvSpPr>
          <p:cNvPr id="154" name="Google Shape;154;p14"/>
          <p:cNvSpPr/>
          <p:nvPr/>
        </p:nvSpPr>
        <p:spPr>
          <a:xfrm>
            <a:off x="0" y="0"/>
            <a:ext cx="4296549" cy="4588647"/>
          </a:xfrm>
          <a:custGeom>
            <a:rect b="b" l="l" r="r" t="t"/>
            <a:pathLst>
              <a:path extrusionOk="0" h="146112" w="136811">
                <a:moveTo>
                  <a:pt x="90636" y="0"/>
                </a:moveTo>
                <a:lnTo>
                  <a:pt x="92199" y="446"/>
                </a:lnTo>
                <a:lnTo>
                  <a:pt x="93799" y="930"/>
                </a:lnTo>
                <a:lnTo>
                  <a:pt x="95324" y="1488"/>
                </a:lnTo>
                <a:lnTo>
                  <a:pt x="96887" y="2046"/>
                </a:lnTo>
                <a:lnTo>
                  <a:pt x="98413" y="2679"/>
                </a:lnTo>
                <a:lnTo>
                  <a:pt x="99938" y="3349"/>
                </a:lnTo>
                <a:lnTo>
                  <a:pt x="101426" y="4093"/>
                </a:lnTo>
                <a:lnTo>
                  <a:pt x="102915" y="4874"/>
                </a:lnTo>
                <a:lnTo>
                  <a:pt x="104849" y="5953"/>
                </a:lnTo>
                <a:lnTo>
                  <a:pt x="106747" y="7032"/>
                </a:lnTo>
                <a:lnTo>
                  <a:pt x="108570" y="8186"/>
                </a:lnTo>
                <a:lnTo>
                  <a:pt x="110356" y="9339"/>
                </a:lnTo>
                <a:lnTo>
                  <a:pt x="112105" y="10530"/>
                </a:lnTo>
                <a:lnTo>
                  <a:pt x="113742" y="11757"/>
                </a:lnTo>
                <a:lnTo>
                  <a:pt x="115379" y="13022"/>
                </a:lnTo>
                <a:lnTo>
                  <a:pt x="116904" y="14287"/>
                </a:lnTo>
                <a:lnTo>
                  <a:pt x="118430" y="15627"/>
                </a:lnTo>
                <a:lnTo>
                  <a:pt x="119844" y="16966"/>
                </a:lnTo>
                <a:lnTo>
                  <a:pt x="121258" y="18306"/>
                </a:lnTo>
                <a:lnTo>
                  <a:pt x="122560" y="19720"/>
                </a:lnTo>
                <a:lnTo>
                  <a:pt x="123825" y="21134"/>
                </a:lnTo>
                <a:lnTo>
                  <a:pt x="125053" y="22585"/>
                </a:lnTo>
                <a:lnTo>
                  <a:pt x="126169" y="24036"/>
                </a:lnTo>
                <a:lnTo>
                  <a:pt x="127285" y="25524"/>
                </a:lnTo>
                <a:lnTo>
                  <a:pt x="128215" y="26938"/>
                </a:lnTo>
                <a:lnTo>
                  <a:pt x="129108" y="28389"/>
                </a:lnTo>
                <a:lnTo>
                  <a:pt x="129964" y="29803"/>
                </a:lnTo>
                <a:lnTo>
                  <a:pt x="130746" y="31291"/>
                </a:lnTo>
                <a:lnTo>
                  <a:pt x="131490" y="32742"/>
                </a:lnTo>
                <a:lnTo>
                  <a:pt x="132197" y="34268"/>
                </a:lnTo>
                <a:lnTo>
                  <a:pt x="132829" y="35756"/>
                </a:lnTo>
                <a:lnTo>
                  <a:pt x="133387" y="37281"/>
                </a:lnTo>
                <a:lnTo>
                  <a:pt x="133908" y="38844"/>
                </a:lnTo>
                <a:lnTo>
                  <a:pt x="134392" y="40407"/>
                </a:lnTo>
                <a:lnTo>
                  <a:pt x="134801" y="41969"/>
                </a:lnTo>
                <a:lnTo>
                  <a:pt x="135173" y="43569"/>
                </a:lnTo>
                <a:lnTo>
                  <a:pt x="135471" y="45169"/>
                </a:lnTo>
                <a:lnTo>
                  <a:pt x="135731" y="46806"/>
                </a:lnTo>
                <a:lnTo>
                  <a:pt x="135955" y="48443"/>
                </a:lnTo>
                <a:lnTo>
                  <a:pt x="136066" y="50081"/>
                </a:lnTo>
                <a:lnTo>
                  <a:pt x="136178" y="52015"/>
                </a:lnTo>
                <a:lnTo>
                  <a:pt x="136215" y="53987"/>
                </a:lnTo>
                <a:lnTo>
                  <a:pt x="136141" y="55959"/>
                </a:lnTo>
                <a:lnTo>
                  <a:pt x="136029" y="57931"/>
                </a:lnTo>
                <a:lnTo>
                  <a:pt x="135806" y="59903"/>
                </a:lnTo>
                <a:lnTo>
                  <a:pt x="135545" y="61875"/>
                </a:lnTo>
                <a:lnTo>
                  <a:pt x="135173" y="63847"/>
                </a:lnTo>
                <a:lnTo>
                  <a:pt x="134764" y="65856"/>
                </a:lnTo>
                <a:lnTo>
                  <a:pt x="134243" y="67828"/>
                </a:lnTo>
                <a:lnTo>
                  <a:pt x="133685" y="69800"/>
                </a:lnTo>
                <a:lnTo>
                  <a:pt x="133052" y="71809"/>
                </a:lnTo>
                <a:lnTo>
                  <a:pt x="132308" y="73781"/>
                </a:lnTo>
                <a:lnTo>
                  <a:pt x="131527" y="75753"/>
                </a:lnTo>
                <a:lnTo>
                  <a:pt x="130671" y="77688"/>
                </a:lnTo>
                <a:lnTo>
                  <a:pt x="129741" y="79660"/>
                </a:lnTo>
                <a:lnTo>
                  <a:pt x="128736" y="81595"/>
                </a:lnTo>
                <a:lnTo>
                  <a:pt x="127695" y="83455"/>
                </a:lnTo>
                <a:lnTo>
                  <a:pt x="126578" y="85316"/>
                </a:lnTo>
                <a:lnTo>
                  <a:pt x="125388" y="87176"/>
                </a:lnTo>
                <a:lnTo>
                  <a:pt x="124160" y="88999"/>
                </a:lnTo>
                <a:lnTo>
                  <a:pt x="122858" y="90785"/>
                </a:lnTo>
                <a:lnTo>
                  <a:pt x="121518" y="92534"/>
                </a:lnTo>
                <a:lnTo>
                  <a:pt x="120104" y="94282"/>
                </a:lnTo>
                <a:lnTo>
                  <a:pt x="118616" y="95994"/>
                </a:lnTo>
                <a:lnTo>
                  <a:pt x="117128" y="97668"/>
                </a:lnTo>
                <a:lnTo>
                  <a:pt x="115528" y="99305"/>
                </a:lnTo>
                <a:lnTo>
                  <a:pt x="113928" y="100905"/>
                </a:lnTo>
                <a:lnTo>
                  <a:pt x="112254" y="102468"/>
                </a:lnTo>
                <a:lnTo>
                  <a:pt x="110542" y="103993"/>
                </a:lnTo>
                <a:lnTo>
                  <a:pt x="108756" y="105482"/>
                </a:lnTo>
                <a:lnTo>
                  <a:pt x="106933" y="106933"/>
                </a:lnTo>
                <a:lnTo>
                  <a:pt x="105110" y="108347"/>
                </a:lnTo>
                <a:lnTo>
                  <a:pt x="104031" y="109128"/>
                </a:lnTo>
                <a:lnTo>
                  <a:pt x="102952" y="109872"/>
                </a:lnTo>
                <a:lnTo>
                  <a:pt x="101836" y="110616"/>
                </a:lnTo>
                <a:lnTo>
                  <a:pt x="100682" y="111323"/>
                </a:lnTo>
                <a:lnTo>
                  <a:pt x="99529" y="112030"/>
                </a:lnTo>
                <a:lnTo>
                  <a:pt x="98375" y="112700"/>
                </a:lnTo>
                <a:lnTo>
                  <a:pt x="97185" y="113370"/>
                </a:lnTo>
                <a:lnTo>
                  <a:pt x="95957" y="114002"/>
                </a:lnTo>
                <a:lnTo>
                  <a:pt x="94729" y="114635"/>
                </a:lnTo>
                <a:lnTo>
                  <a:pt x="93464" y="115230"/>
                </a:lnTo>
                <a:lnTo>
                  <a:pt x="92199" y="115825"/>
                </a:lnTo>
                <a:lnTo>
                  <a:pt x="90934" y="116383"/>
                </a:lnTo>
                <a:lnTo>
                  <a:pt x="89632" y="116941"/>
                </a:lnTo>
                <a:lnTo>
                  <a:pt x="88292" y="117462"/>
                </a:lnTo>
                <a:lnTo>
                  <a:pt x="86953" y="117983"/>
                </a:lnTo>
                <a:lnTo>
                  <a:pt x="85613" y="118467"/>
                </a:lnTo>
                <a:lnTo>
                  <a:pt x="84274" y="118913"/>
                </a:lnTo>
                <a:lnTo>
                  <a:pt x="82897" y="119360"/>
                </a:lnTo>
                <a:lnTo>
                  <a:pt x="81483" y="119806"/>
                </a:lnTo>
                <a:lnTo>
                  <a:pt x="80070" y="120216"/>
                </a:lnTo>
                <a:lnTo>
                  <a:pt x="78656" y="120588"/>
                </a:lnTo>
                <a:lnTo>
                  <a:pt x="77242" y="120960"/>
                </a:lnTo>
                <a:lnTo>
                  <a:pt x="75791" y="121295"/>
                </a:lnTo>
                <a:lnTo>
                  <a:pt x="74340" y="121630"/>
                </a:lnTo>
                <a:lnTo>
                  <a:pt x="72889" y="121927"/>
                </a:lnTo>
                <a:lnTo>
                  <a:pt x="71400" y="122188"/>
                </a:lnTo>
                <a:lnTo>
                  <a:pt x="69912" y="122448"/>
                </a:lnTo>
                <a:lnTo>
                  <a:pt x="68424" y="122671"/>
                </a:lnTo>
                <a:lnTo>
                  <a:pt x="66935" y="122895"/>
                </a:lnTo>
                <a:lnTo>
                  <a:pt x="65410" y="123081"/>
                </a:lnTo>
                <a:lnTo>
                  <a:pt x="63884" y="123229"/>
                </a:lnTo>
                <a:lnTo>
                  <a:pt x="62396" y="123378"/>
                </a:lnTo>
                <a:lnTo>
                  <a:pt x="59606" y="123564"/>
                </a:lnTo>
                <a:lnTo>
                  <a:pt x="60461" y="122374"/>
                </a:lnTo>
                <a:lnTo>
                  <a:pt x="61280" y="121109"/>
                </a:lnTo>
                <a:lnTo>
                  <a:pt x="62024" y="119844"/>
                </a:lnTo>
                <a:lnTo>
                  <a:pt x="62731" y="118541"/>
                </a:lnTo>
                <a:lnTo>
                  <a:pt x="63587" y="116830"/>
                </a:lnTo>
                <a:lnTo>
                  <a:pt x="64368" y="115118"/>
                </a:lnTo>
                <a:lnTo>
                  <a:pt x="65075" y="113370"/>
                </a:lnTo>
                <a:lnTo>
                  <a:pt x="65670" y="111584"/>
                </a:lnTo>
                <a:lnTo>
                  <a:pt x="66229" y="109798"/>
                </a:lnTo>
                <a:lnTo>
                  <a:pt x="66675" y="108012"/>
                </a:lnTo>
                <a:lnTo>
                  <a:pt x="67047" y="106226"/>
                </a:lnTo>
                <a:lnTo>
                  <a:pt x="67382" y="104403"/>
                </a:lnTo>
                <a:lnTo>
                  <a:pt x="67605" y="102617"/>
                </a:lnTo>
                <a:lnTo>
                  <a:pt x="67791" y="100831"/>
                </a:lnTo>
                <a:lnTo>
                  <a:pt x="67940" y="99045"/>
                </a:lnTo>
                <a:lnTo>
                  <a:pt x="67977" y="97259"/>
                </a:lnTo>
                <a:lnTo>
                  <a:pt x="67977" y="95473"/>
                </a:lnTo>
                <a:lnTo>
                  <a:pt x="67940" y="93724"/>
                </a:lnTo>
                <a:lnTo>
                  <a:pt x="67828" y="91976"/>
                </a:lnTo>
                <a:lnTo>
                  <a:pt x="67680" y="90264"/>
                </a:lnTo>
                <a:lnTo>
                  <a:pt x="67456" y="88553"/>
                </a:lnTo>
                <a:lnTo>
                  <a:pt x="67196" y="86878"/>
                </a:lnTo>
                <a:lnTo>
                  <a:pt x="66935" y="85241"/>
                </a:lnTo>
                <a:lnTo>
                  <a:pt x="66601" y="83641"/>
                </a:lnTo>
                <a:lnTo>
                  <a:pt x="66229" y="82079"/>
                </a:lnTo>
                <a:lnTo>
                  <a:pt x="65819" y="80553"/>
                </a:lnTo>
                <a:lnTo>
                  <a:pt x="65373" y="79065"/>
                </a:lnTo>
                <a:lnTo>
                  <a:pt x="64889" y="77614"/>
                </a:lnTo>
                <a:lnTo>
                  <a:pt x="64368" y="76200"/>
                </a:lnTo>
                <a:lnTo>
                  <a:pt x="63847" y="74860"/>
                </a:lnTo>
                <a:lnTo>
                  <a:pt x="63289" y="73558"/>
                </a:lnTo>
                <a:lnTo>
                  <a:pt x="62731" y="72330"/>
                </a:lnTo>
                <a:lnTo>
                  <a:pt x="62136" y="71140"/>
                </a:lnTo>
                <a:lnTo>
                  <a:pt x="61540" y="70023"/>
                </a:lnTo>
                <a:lnTo>
                  <a:pt x="60908" y="68982"/>
                </a:lnTo>
                <a:lnTo>
                  <a:pt x="60275" y="68014"/>
                </a:lnTo>
                <a:lnTo>
                  <a:pt x="59568" y="67047"/>
                </a:lnTo>
                <a:lnTo>
                  <a:pt x="58824" y="66117"/>
                </a:lnTo>
                <a:lnTo>
                  <a:pt x="57969" y="65187"/>
                </a:lnTo>
                <a:lnTo>
                  <a:pt x="57076" y="64294"/>
                </a:lnTo>
                <a:lnTo>
                  <a:pt x="56071" y="63401"/>
                </a:lnTo>
                <a:lnTo>
                  <a:pt x="55029" y="62582"/>
                </a:lnTo>
                <a:lnTo>
                  <a:pt x="53950" y="61764"/>
                </a:lnTo>
                <a:lnTo>
                  <a:pt x="52797" y="60982"/>
                </a:lnTo>
                <a:lnTo>
                  <a:pt x="51569" y="60238"/>
                </a:lnTo>
                <a:lnTo>
                  <a:pt x="50304" y="59494"/>
                </a:lnTo>
                <a:lnTo>
                  <a:pt x="49002" y="58824"/>
                </a:lnTo>
                <a:lnTo>
                  <a:pt x="47625" y="58192"/>
                </a:lnTo>
                <a:lnTo>
                  <a:pt x="46248" y="57596"/>
                </a:lnTo>
                <a:lnTo>
                  <a:pt x="44797" y="57001"/>
                </a:lnTo>
                <a:lnTo>
                  <a:pt x="43272" y="56480"/>
                </a:lnTo>
                <a:lnTo>
                  <a:pt x="41746" y="56034"/>
                </a:lnTo>
                <a:lnTo>
                  <a:pt x="40184" y="55587"/>
                </a:lnTo>
                <a:lnTo>
                  <a:pt x="38584" y="55215"/>
                </a:lnTo>
                <a:lnTo>
                  <a:pt x="36984" y="54880"/>
                </a:lnTo>
                <a:lnTo>
                  <a:pt x="35384" y="54620"/>
                </a:lnTo>
                <a:lnTo>
                  <a:pt x="33784" y="54397"/>
                </a:lnTo>
                <a:lnTo>
                  <a:pt x="32147" y="54248"/>
                </a:lnTo>
                <a:lnTo>
                  <a:pt x="30547" y="54136"/>
                </a:lnTo>
                <a:lnTo>
                  <a:pt x="28984" y="54099"/>
                </a:lnTo>
                <a:lnTo>
                  <a:pt x="27384" y="54099"/>
                </a:lnTo>
                <a:lnTo>
                  <a:pt x="25859" y="54173"/>
                </a:lnTo>
                <a:lnTo>
                  <a:pt x="24296" y="54285"/>
                </a:lnTo>
                <a:lnTo>
                  <a:pt x="22771" y="54471"/>
                </a:lnTo>
                <a:lnTo>
                  <a:pt x="21282" y="54694"/>
                </a:lnTo>
                <a:lnTo>
                  <a:pt x="19831" y="54992"/>
                </a:lnTo>
                <a:lnTo>
                  <a:pt x="18417" y="55327"/>
                </a:lnTo>
                <a:lnTo>
                  <a:pt x="17004" y="55736"/>
                </a:lnTo>
                <a:lnTo>
                  <a:pt x="15925" y="56108"/>
                </a:lnTo>
                <a:lnTo>
                  <a:pt x="14846" y="56480"/>
                </a:lnTo>
                <a:lnTo>
                  <a:pt x="13804" y="56927"/>
                </a:lnTo>
                <a:lnTo>
                  <a:pt x="12799" y="57373"/>
                </a:lnTo>
                <a:lnTo>
                  <a:pt x="11832" y="57894"/>
                </a:lnTo>
                <a:lnTo>
                  <a:pt x="10902" y="58415"/>
                </a:lnTo>
                <a:lnTo>
                  <a:pt x="9971" y="58973"/>
                </a:lnTo>
                <a:lnTo>
                  <a:pt x="9079" y="59568"/>
                </a:lnTo>
                <a:lnTo>
                  <a:pt x="8223" y="60201"/>
                </a:lnTo>
                <a:lnTo>
                  <a:pt x="7404" y="60833"/>
                </a:lnTo>
                <a:lnTo>
                  <a:pt x="6586" y="61540"/>
                </a:lnTo>
                <a:lnTo>
                  <a:pt x="5842" y="62247"/>
                </a:lnTo>
                <a:lnTo>
                  <a:pt x="5097" y="63029"/>
                </a:lnTo>
                <a:lnTo>
                  <a:pt x="4390" y="63810"/>
                </a:lnTo>
                <a:lnTo>
                  <a:pt x="3721" y="64628"/>
                </a:lnTo>
                <a:lnTo>
                  <a:pt x="3088" y="65484"/>
                </a:lnTo>
                <a:lnTo>
                  <a:pt x="2642" y="66117"/>
                </a:lnTo>
                <a:lnTo>
                  <a:pt x="2195" y="66786"/>
                </a:lnTo>
                <a:lnTo>
                  <a:pt x="1786" y="67493"/>
                </a:lnTo>
                <a:lnTo>
                  <a:pt x="1377" y="68200"/>
                </a:lnTo>
                <a:lnTo>
                  <a:pt x="1005" y="68907"/>
                </a:lnTo>
                <a:lnTo>
                  <a:pt x="670" y="69651"/>
                </a:lnTo>
                <a:lnTo>
                  <a:pt x="335" y="70396"/>
                </a:lnTo>
                <a:lnTo>
                  <a:pt x="0" y="71177"/>
                </a:lnTo>
                <a:lnTo>
                  <a:pt x="0" y="72888"/>
                </a:lnTo>
                <a:lnTo>
                  <a:pt x="335" y="71921"/>
                </a:lnTo>
                <a:lnTo>
                  <a:pt x="707" y="70991"/>
                </a:lnTo>
                <a:lnTo>
                  <a:pt x="1116" y="70061"/>
                </a:lnTo>
                <a:lnTo>
                  <a:pt x="1563" y="69168"/>
                </a:lnTo>
                <a:lnTo>
                  <a:pt x="2009" y="68275"/>
                </a:lnTo>
                <a:lnTo>
                  <a:pt x="2493" y="67456"/>
                </a:lnTo>
                <a:lnTo>
                  <a:pt x="3014" y="66600"/>
                </a:lnTo>
                <a:lnTo>
                  <a:pt x="3572" y="65819"/>
                </a:lnTo>
                <a:lnTo>
                  <a:pt x="4204" y="65001"/>
                </a:lnTo>
                <a:lnTo>
                  <a:pt x="4874" y="64182"/>
                </a:lnTo>
                <a:lnTo>
                  <a:pt x="5544" y="63438"/>
                </a:lnTo>
                <a:lnTo>
                  <a:pt x="6251" y="62694"/>
                </a:lnTo>
                <a:lnTo>
                  <a:pt x="6995" y="61987"/>
                </a:lnTo>
                <a:lnTo>
                  <a:pt x="7776" y="61317"/>
                </a:lnTo>
                <a:lnTo>
                  <a:pt x="8595" y="60647"/>
                </a:lnTo>
                <a:lnTo>
                  <a:pt x="9413" y="60052"/>
                </a:lnTo>
                <a:lnTo>
                  <a:pt x="10306" y="59457"/>
                </a:lnTo>
                <a:lnTo>
                  <a:pt x="11199" y="58936"/>
                </a:lnTo>
                <a:lnTo>
                  <a:pt x="12129" y="58415"/>
                </a:lnTo>
                <a:lnTo>
                  <a:pt x="13097" y="57931"/>
                </a:lnTo>
                <a:lnTo>
                  <a:pt x="14064" y="57448"/>
                </a:lnTo>
                <a:lnTo>
                  <a:pt x="15069" y="57038"/>
                </a:lnTo>
                <a:lnTo>
                  <a:pt x="16111" y="56666"/>
                </a:lnTo>
                <a:lnTo>
                  <a:pt x="17190" y="56294"/>
                </a:lnTo>
                <a:lnTo>
                  <a:pt x="18492" y="55922"/>
                </a:lnTo>
                <a:lnTo>
                  <a:pt x="19869" y="55587"/>
                </a:lnTo>
                <a:lnTo>
                  <a:pt x="21208" y="55327"/>
                </a:lnTo>
                <a:lnTo>
                  <a:pt x="22622" y="55066"/>
                </a:lnTo>
                <a:lnTo>
                  <a:pt x="24036" y="54917"/>
                </a:lnTo>
                <a:lnTo>
                  <a:pt x="25487" y="54769"/>
                </a:lnTo>
                <a:lnTo>
                  <a:pt x="26975" y="54694"/>
                </a:lnTo>
                <a:lnTo>
                  <a:pt x="30063" y="54694"/>
                </a:lnTo>
                <a:lnTo>
                  <a:pt x="31738" y="54806"/>
                </a:lnTo>
                <a:lnTo>
                  <a:pt x="33375" y="54955"/>
                </a:lnTo>
                <a:lnTo>
                  <a:pt x="35012" y="55141"/>
                </a:lnTo>
                <a:lnTo>
                  <a:pt x="36686" y="55438"/>
                </a:lnTo>
                <a:lnTo>
                  <a:pt x="38323" y="55736"/>
                </a:lnTo>
                <a:lnTo>
                  <a:pt x="39960" y="56145"/>
                </a:lnTo>
                <a:lnTo>
                  <a:pt x="41597" y="56592"/>
                </a:lnTo>
                <a:lnTo>
                  <a:pt x="43086" y="57075"/>
                </a:lnTo>
                <a:lnTo>
                  <a:pt x="44574" y="57559"/>
                </a:lnTo>
                <a:lnTo>
                  <a:pt x="45988" y="58117"/>
                </a:lnTo>
                <a:lnTo>
                  <a:pt x="47365" y="58713"/>
                </a:lnTo>
                <a:lnTo>
                  <a:pt x="48704" y="59345"/>
                </a:lnTo>
                <a:lnTo>
                  <a:pt x="50006" y="60015"/>
                </a:lnTo>
                <a:lnTo>
                  <a:pt x="51234" y="60722"/>
                </a:lnTo>
                <a:lnTo>
                  <a:pt x="52425" y="61466"/>
                </a:lnTo>
                <a:lnTo>
                  <a:pt x="53578" y="62210"/>
                </a:lnTo>
                <a:lnTo>
                  <a:pt x="54657" y="63029"/>
                </a:lnTo>
                <a:lnTo>
                  <a:pt x="55662" y="63847"/>
                </a:lnTo>
                <a:lnTo>
                  <a:pt x="56629" y="64703"/>
                </a:lnTo>
                <a:lnTo>
                  <a:pt x="57522" y="65559"/>
                </a:lnTo>
                <a:lnTo>
                  <a:pt x="58341" y="66489"/>
                </a:lnTo>
                <a:lnTo>
                  <a:pt x="59085" y="67382"/>
                </a:lnTo>
                <a:lnTo>
                  <a:pt x="59792" y="68349"/>
                </a:lnTo>
                <a:lnTo>
                  <a:pt x="60424" y="69317"/>
                </a:lnTo>
                <a:lnTo>
                  <a:pt x="61020" y="70358"/>
                </a:lnTo>
                <a:lnTo>
                  <a:pt x="61615" y="71437"/>
                </a:lnTo>
                <a:lnTo>
                  <a:pt x="62210" y="72628"/>
                </a:lnTo>
                <a:lnTo>
                  <a:pt x="62768" y="73819"/>
                </a:lnTo>
                <a:lnTo>
                  <a:pt x="63326" y="75121"/>
                </a:lnTo>
                <a:lnTo>
                  <a:pt x="63847" y="76423"/>
                </a:lnTo>
                <a:lnTo>
                  <a:pt x="64331" y="77837"/>
                </a:lnTo>
                <a:lnTo>
                  <a:pt x="64815" y="79251"/>
                </a:lnTo>
                <a:lnTo>
                  <a:pt x="65224" y="80739"/>
                </a:lnTo>
                <a:lnTo>
                  <a:pt x="65633" y="82227"/>
                </a:lnTo>
                <a:lnTo>
                  <a:pt x="66005" y="83790"/>
                </a:lnTo>
                <a:lnTo>
                  <a:pt x="66340" y="85390"/>
                </a:lnTo>
                <a:lnTo>
                  <a:pt x="66638" y="86990"/>
                </a:lnTo>
                <a:lnTo>
                  <a:pt x="66898" y="88627"/>
                </a:lnTo>
                <a:lnTo>
                  <a:pt x="67084" y="90301"/>
                </a:lnTo>
                <a:lnTo>
                  <a:pt x="67233" y="92013"/>
                </a:lnTo>
                <a:lnTo>
                  <a:pt x="67345" y="93724"/>
                </a:lnTo>
                <a:lnTo>
                  <a:pt x="67382" y="95473"/>
                </a:lnTo>
                <a:lnTo>
                  <a:pt x="67382" y="97222"/>
                </a:lnTo>
                <a:lnTo>
                  <a:pt x="67345" y="98970"/>
                </a:lnTo>
                <a:lnTo>
                  <a:pt x="67233" y="100756"/>
                </a:lnTo>
                <a:lnTo>
                  <a:pt x="67047" y="102542"/>
                </a:lnTo>
                <a:lnTo>
                  <a:pt x="66787" y="104328"/>
                </a:lnTo>
                <a:lnTo>
                  <a:pt x="66489" y="106077"/>
                </a:lnTo>
                <a:lnTo>
                  <a:pt x="66080" y="107863"/>
                </a:lnTo>
                <a:lnTo>
                  <a:pt x="65633" y="109649"/>
                </a:lnTo>
                <a:lnTo>
                  <a:pt x="65112" y="111398"/>
                </a:lnTo>
                <a:lnTo>
                  <a:pt x="64517" y="113146"/>
                </a:lnTo>
                <a:lnTo>
                  <a:pt x="63847" y="114858"/>
                </a:lnTo>
                <a:lnTo>
                  <a:pt x="63066" y="116569"/>
                </a:lnTo>
                <a:lnTo>
                  <a:pt x="62210" y="118281"/>
                </a:lnTo>
                <a:lnTo>
                  <a:pt x="61466" y="119658"/>
                </a:lnTo>
                <a:lnTo>
                  <a:pt x="60647" y="121034"/>
                </a:lnTo>
                <a:lnTo>
                  <a:pt x="59754" y="122336"/>
                </a:lnTo>
                <a:lnTo>
                  <a:pt x="58824" y="123601"/>
                </a:lnTo>
                <a:lnTo>
                  <a:pt x="56406" y="123713"/>
                </a:lnTo>
                <a:lnTo>
                  <a:pt x="53950" y="123750"/>
                </a:lnTo>
                <a:lnTo>
                  <a:pt x="51532" y="123713"/>
                </a:lnTo>
                <a:lnTo>
                  <a:pt x="49113" y="123601"/>
                </a:lnTo>
                <a:lnTo>
                  <a:pt x="46732" y="123453"/>
                </a:lnTo>
                <a:lnTo>
                  <a:pt x="44351" y="123229"/>
                </a:lnTo>
                <a:lnTo>
                  <a:pt x="42007" y="122969"/>
                </a:lnTo>
                <a:lnTo>
                  <a:pt x="39663" y="122634"/>
                </a:lnTo>
                <a:lnTo>
                  <a:pt x="38286" y="122374"/>
                </a:lnTo>
                <a:lnTo>
                  <a:pt x="36909" y="122150"/>
                </a:lnTo>
                <a:lnTo>
                  <a:pt x="35533" y="121853"/>
                </a:lnTo>
                <a:lnTo>
                  <a:pt x="34193" y="121555"/>
                </a:lnTo>
                <a:lnTo>
                  <a:pt x="32891" y="121257"/>
                </a:lnTo>
                <a:lnTo>
                  <a:pt x="31589" y="120923"/>
                </a:lnTo>
                <a:lnTo>
                  <a:pt x="30324" y="120551"/>
                </a:lnTo>
                <a:lnTo>
                  <a:pt x="29059" y="120178"/>
                </a:lnTo>
                <a:lnTo>
                  <a:pt x="27794" y="119769"/>
                </a:lnTo>
                <a:lnTo>
                  <a:pt x="26566" y="119360"/>
                </a:lnTo>
                <a:lnTo>
                  <a:pt x="25375" y="118913"/>
                </a:lnTo>
                <a:lnTo>
                  <a:pt x="24185" y="118467"/>
                </a:lnTo>
                <a:lnTo>
                  <a:pt x="22994" y="117983"/>
                </a:lnTo>
                <a:lnTo>
                  <a:pt x="21878" y="117500"/>
                </a:lnTo>
                <a:lnTo>
                  <a:pt x="20724" y="116979"/>
                </a:lnTo>
                <a:lnTo>
                  <a:pt x="19645" y="116458"/>
                </a:lnTo>
                <a:lnTo>
                  <a:pt x="18417" y="115825"/>
                </a:lnTo>
                <a:lnTo>
                  <a:pt x="17227" y="115193"/>
                </a:lnTo>
                <a:lnTo>
                  <a:pt x="16073" y="114523"/>
                </a:lnTo>
                <a:lnTo>
                  <a:pt x="14957" y="113816"/>
                </a:lnTo>
                <a:lnTo>
                  <a:pt x="13878" y="113109"/>
                </a:lnTo>
                <a:lnTo>
                  <a:pt x="12836" y="112365"/>
                </a:lnTo>
                <a:lnTo>
                  <a:pt x="11795" y="111621"/>
                </a:lnTo>
                <a:lnTo>
                  <a:pt x="10827" y="110839"/>
                </a:lnTo>
                <a:lnTo>
                  <a:pt x="9860" y="110058"/>
                </a:lnTo>
                <a:lnTo>
                  <a:pt x="8967" y="109240"/>
                </a:lnTo>
                <a:lnTo>
                  <a:pt x="8074" y="108421"/>
                </a:lnTo>
                <a:lnTo>
                  <a:pt x="7255" y="107565"/>
                </a:lnTo>
                <a:lnTo>
                  <a:pt x="6437" y="106710"/>
                </a:lnTo>
                <a:lnTo>
                  <a:pt x="5655" y="105817"/>
                </a:lnTo>
                <a:lnTo>
                  <a:pt x="4911" y="104886"/>
                </a:lnTo>
                <a:lnTo>
                  <a:pt x="4204" y="103956"/>
                </a:lnTo>
                <a:lnTo>
                  <a:pt x="3572" y="103026"/>
                </a:lnTo>
                <a:lnTo>
                  <a:pt x="2939" y="102059"/>
                </a:lnTo>
                <a:lnTo>
                  <a:pt x="2344" y="101091"/>
                </a:lnTo>
                <a:lnTo>
                  <a:pt x="1786" y="100087"/>
                </a:lnTo>
                <a:lnTo>
                  <a:pt x="1302" y="99082"/>
                </a:lnTo>
                <a:lnTo>
                  <a:pt x="819" y="98040"/>
                </a:lnTo>
                <a:lnTo>
                  <a:pt x="409" y="97036"/>
                </a:lnTo>
                <a:lnTo>
                  <a:pt x="0" y="95957"/>
                </a:lnTo>
                <a:lnTo>
                  <a:pt x="0" y="97631"/>
                </a:lnTo>
                <a:lnTo>
                  <a:pt x="372" y="98524"/>
                </a:lnTo>
                <a:lnTo>
                  <a:pt x="781" y="99380"/>
                </a:lnTo>
                <a:lnTo>
                  <a:pt x="1191" y="100236"/>
                </a:lnTo>
                <a:lnTo>
                  <a:pt x="1674" y="101054"/>
                </a:lnTo>
                <a:lnTo>
                  <a:pt x="2121" y="101910"/>
                </a:lnTo>
                <a:lnTo>
                  <a:pt x="2642" y="102728"/>
                </a:lnTo>
                <a:lnTo>
                  <a:pt x="3163" y="103510"/>
                </a:lnTo>
                <a:lnTo>
                  <a:pt x="3758" y="104328"/>
                </a:lnTo>
                <a:lnTo>
                  <a:pt x="4465" y="105258"/>
                </a:lnTo>
                <a:lnTo>
                  <a:pt x="5209" y="106189"/>
                </a:lnTo>
                <a:lnTo>
                  <a:pt x="5990" y="107082"/>
                </a:lnTo>
                <a:lnTo>
                  <a:pt x="6809" y="107975"/>
                </a:lnTo>
                <a:lnTo>
                  <a:pt x="7665" y="108830"/>
                </a:lnTo>
                <a:lnTo>
                  <a:pt x="8558" y="109686"/>
                </a:lnTo>
                <a:lnTo>
                  <a:pt x="9488" y="110505"/>
                </a:lnTo>
                <a:lnTo>
                  <a:pt x="10418" y="111323"/>
                </a:lnTo>
                <a:lnTo>
                  <a:pt x="11423" y="112105"/>
                </a:lnTo>
                <a:lnTo>
                  <a:pt x="12464" y="112849"/>
                </a:lnTo>
                <a:lnTo>
                  <a:pt x="13543" y="113593"/>
                </a:lnTo>
                <a:lnTo>
                  <a:pt x="14622" y="114300"/>
                </a:lnTo>
                <a:lnTo>
                  <a:pt x="15776" y="115007"/>
                </a:lnTo>
                <a:lnTo>
                  <a:pt x="16929" y="115676"/>
                </a:lnTo>
                <a:lnTo>
                  <a:pt x="18120" y="116346"/>
                </a:lnTo>
                <a:lnTo>
                  <a:pt x="19348" y="116979"/>
                </a:lnTo>
                <a:lnTo>
                  <a:pt x="20464" y="117537"/>
                </a:lnTo>
                <a:lnTo>
                  <a:pt x="21617" y="118058"/>
                </a:lnTo>
                <a:lnTo>
                  <a:pt x="22771" y="118541"/>
                </a:lnTo>
                <a:lnTo>
                  <a:pt x="23961" y="119025"/>
                </a:lnTo>
                <a:lnTo>
                  <a:pt x="25152" y="119472"/>
                </a:lnTo>
                <a:lnTo>
                  <a:pt x="26380" y="119918"/>
                </a:lnTo>
                <a:lnTo>
                  <a:pt x="27608" y="120327"/>
                </a:lnTo>
                <a:lnTo>
                  <a:pt x="28873" y="120737"/>
                </a:lnTo>
                <a:lnTo>
                  <a:pt x="30138" y="121109"/>
                </a:lnTo>
                <a:lnTo>
                  <a:pt x="31440" y="121481"/>
                </a:lnTo>
                <a:lnTo>
                  <a:pt x="32742" y="121816"/>
                </a:lnTo>
                <a:lnTo>
                  <a:pt x="34082" y="122150"/>
                </a:lnTo>
                <a:lnTo>
                  <a:pt x="35421" y="122448"/>
                </a:lnTo>
                <a:lnTo>
                  <a:pt x="36798" y="122709"/>
                </a:lnTo>
                <a:lnTo>
                  <a:pt x="38174" y="122969"/>
                </a:lnTo>
                <a:lnTo>
                  <a:pt x="39551" y="123192"/>
                </a:lnTo>
                <a:lnTo>
                  <a:pt x="41858" y="123527"/>
                </a:lnTo>
                <a:lnTo>
                  <a:pt x="44165" y="123825"/>
                </a:lnTo>
                <a:lnTo>
                  <a:pt x="46509" y="124048"/>
                </a:lnTo>
                <a:lnTo>
                  <a:pt x="48853" y="124197"/>
                </a:lnTo>
                <a:lnTo>
                  <a:pt x="51197" y="124308"/>
                </a:lnTo>
                <a:lnTo>
                  <a:pt x="53578" y="124346"/>
                </a:lnTo>
                <a:lnTo>
                  <a:pt x="55959" y="124308"/>
                </a:lnTo>
                <a:lnTo>
                  <a:pt x="58378" y="124234"/>
                </a:lnTo>
                <a:lnTo>
                  <a:pt x="58378" y="124234"/>
                </a:lnTo>
                <a:lnTo>
                  <a:pt x="57559" y="125239"/>
                </a:lnTo>
                <a:lnTo>
                  <a:pt x="56741" y="126206"/>
                </a:lnTo>
                <a:lnTo>
                  <a:pt x="55848" y="127173"/>
                </a:lnTo>
                <a:lnTo>
                  <a:pt x="54955" y="128104"/>
                </a:lnTo>
                <a:lnTo>
                  <a:pt x="54025" y="129034"/>
                </a:lnTo>
                <a:lnTo>
                  <a:pt x="53057" y="129927"/>
                </a:lnTo>
                <a:lnTo>
                  <a:pt x="52053" y="130782"/>
                </a:lnTo>
                <a:lnTo>
                  <a:pt x="51011" y="131638"/>
                </a:lnTo>
                <a:lnTo>
                  <a:pt x="49969" y="132420"/>
                </a:lnTo>
                <a:lnTo>
                  <a:pt x="48853" y="133238"/>
                </a:lnTo>
                <a:lnTo>
                  <a:pt x="47737" y="133982"/>
                </a:lnTo>
                <a:lnTo>
                  <a:pt x="46583" y="134726"/>
                </a:lnTo>
                <a:lnTo>
                  <a:pt x="45393" y="135470"/>
                </a:lnTo>
                <a:lnTo>
                  <a:pt x="44165" y="136177"/>
                </a:lnTo>
                <a:lnTo>
                  <a:pt x="42900" y="136847"/>
                </a:lnTo>
                <a:lnTo>
                  <a:pt x="41635" y="137480"/>
                </a:lnTo>
                <a:lnTo>
                  <a:pt x="39551" y="138447"/>
                </a:lnTo>
                <a:lnTo>
                  <a:pt x="37430" y="139340"/>
                </a:lnTo>
                <a:lnTo>
                  <a:pt x="35235" y="140159"/>
                </a:lnTo>
                <a:lnTo>
                  <a:pt x="32928" y="140940"/>
                </a:lnTo>
                <a:lnTo>
                  <a:pt x="30584" y="141647"/>
                </a:lnTo>
                <a:lnTo>
                  <a:pt x="28166" y="142317"/>
                </a:lnTo>
                <a:lnTo>
                  <a:pt x="25636" y="142912"/>
                </a:lnTo>
                <a:lnTo>
                  <a:pt x="23068" y="143433"/>
                </a:lnTo>
                <a:lnTo>
                  <a:pt x="20427" y="143916"/>
                </a:lnTo>
                <a:lnTo>
                  <a:pt x="17711" y="144326"/>
                </a:lnTo>
                <a:lnTo>
                  <a:pt x="14957" y="144661"/>
                </a:lnTo>
                <a:lnTo>
                  <a:pt x="12092" y="144958"/>
                </a:lnTo>
                <a:lnTo>
                  <a:pt x="9153" y="145182"/>
                </a:lnTo>
                <a:lnTo>
                  <a:pt x="6176" y="145368"/>
                </a:lnTo>
                <a:lnTo>
                  <a:pt x="3125" y="145479"/>
                </a:lnTo>
                <a:lnTo>
                  <a:pt x="0" y="145516"/>
                </a:lnTo>
                <a:lnTo>
                  <a:pt x="0" y="146112"/>
                </a:lnTo>
                <a:lnTo>
                  <a:pt x="3125" y="146074"/>
                </a:lnTo>
                <a:lnTo>
                  <a:pt x="6214" y="145963"/>
                </a:lnTo>
                <a:lnTo>
                  <a:pt x="9227" y="145777"/>
                </a:lnTo>
                <a:lnTo>
                  <a:pt x="12167" y="145554"/>
                </a:lnTo>
                <a:lnTo>
                  <a:pt x="15032" y="145256"/>
                </a:lnTo>
                <a:lnTo>
                  <a:pt x="17822" y="144921"/>
                </a:lnTo>
                <a:lnTo>
                  <a:pt x="20538" y="144512"/>
                </a:lnTo>
                <a:lnTo>
                  <a:pt x="23217" y="144028"/>
                </a:lnTo>
                <a:lnTo>
                  <a:pt x="25784" y="143470"/>
                </a:lnTo>
                <a:lnTo>
                  <a:pt x="28315" y="142875"/>
                </a:lnTo>
                <a:lnTo>
                  <a:pt x="30770" y="142242"/>
                </a:lnTo>
                <a:lnTo>
                  <a:pt x="33151" y="141498"/>
                </a:lnTo>
                <a:lnTo>
                  <a:pt x="35421" y="140717"/>
                </a:lnTo>
                <a:lnTo>
                  <a:pt x="37654" y="139898"/>
                </a:lnTo>
                <a:lnTo>
                  <a:pt x="39812" y="138968"/>
                </a:lnTo>
                <a:lnTo>
                  <a:pt x="41895" y="138001"/>
                </a:lnTo>
                <a:lnTo>
                  <a:pt x="43197" y="137331"/>
                </a:lnTo>
                <a:lnTo>
                  <a:pt x="44500" y="136661"/>
                </a:lnTo>
                <a:lnTo>
                  <a:pt x="45765" y="135917"/>
                </a:lnTo>
                <a:lnTo>
                  <a:pt x="46992" y="135173"/>
                </a:lnTo>
                <a:lnTo>
                  <a:pt x="48220" y="134391"/>
                </a:lnTo>
                <a:lnTo>
                  <a:pt x="49374" y="133610"/>
                </a:lnTo>
                <a:lnTo>
                  <a:pt x="50490" y="132754"/>
                </a:lnTo>
                <a:lnTo>
                  <a:pt x="51606" y="131936"/>
                </a:lnTo>
                <a:lnTo>
                  <a:pt x="52648" y="131043"/>
                </a:lnTo>
                <a:lnTo>
                  <a:pt x="53690" y="130150"/>
                </a:lnTo>
                <a:lnTo>
                  <a:pt x="54694" y="129220"/>
                </a:lnTo>
                <a:lnTo>
                  <a:pt x="55662" y="128252"/>
                </a:lnTo>
                <a:lnTo>
                  <a:pt x="56592" y="127285"/>
                </a:lnTo>
                <a:lnTo>
                  <a:pt x="57485" y="126280"/>
                </a:lnTo>
                <a:lnTo>
                  <a:pt x="58341" y="125239"/>
                </a:lnTo>
                <a:lnTo>
                  <a:pt x="59159" y="124197"/>
                </a:lnTo>
                <a:lnTo>
                  <a:pt x="60796" y="124085"/>
                </a:lnTo>
                <a:lnTo>
                  <a:pt x="62433" y="123974"/>
                </a:lnTo>
                <a:lnTo>
                  <a:pt x="63959" y="123825"/>
                </a:lnTo>
                <a:lnTo>
                  <a:pt x="65484" y="123676"/>
                </a:lnTo>
                <a:lnTo>
                  <a:pt x="67010" y="123490"/>
                </a:lnTo>
                <a:lnTo>
                  <a:pt x="68535" y="123267"/>
                </a:lnTo>
                <a:lnTo>
                  <a:pt x="70024" y="123043"/>
                </a:lnTo>
                <a:lnTo>
                  <a:pt x="71512" y="122783"/>
                </a:lnTo>
                <a:lnTo>
                  <a:pt x="73000" y="122485"/>
                </a:lnTo>
                <a:lnTo>
                  <a:pt x="74488" y="122188"/>
                </a:lnTo>
                <a:lnTo>
                  <a:pt x="75940" y="121890"/>
                </a:lnTo>
                <a:lnTo>
                  <a:pt x="77391" y="121518"/>
                </a:lnTo>
                <a:lnTo>
                  <a:pt x="78842" y="121146"/>
                </a:lnTo>
                <a:lnTo>
                  <a:pt x="80256" y="120774"/>
                </a:lnTo>
                <a:lnTo>
                  <a:pt x="81669" y="120364"/>
                </a:lnTo>
                <a:lnTo>
                  <a:pt x="83083" y="119918"/>
                </a:lnTo>
                <a:lnTo>
                  <a:pt x="84460" y="119472"/>
                </a:lnTo>
                <a:lnTo>
                  <a:pt x="85837" y="119025"/>
                </a:lnTo>
                <a:lnTo>
                  <a:pt x="87176" y="118541"/>
                </a:lnTo>
                <a:lnTo>
                  <a:pt x="88516" y="118020"/>
                </a:lnTo>
                <a:lnTo>
                  <a:pt x="89855" y="117462"/>
                </a:lnTo>
                <a:lnTo>
                  <a:pt x="91157" y="116941"/>
                </a:lnTo>
                <a:lnTo>
                  <a:pt x="92459" y="116346"/>
                </a:lnTo>
                <a:lnTo>
                  <a:pt x="93762" y="115751"/>
                </a:lnTo>
                <a:lnTo>
                  <a:pt x="94990" y="115156"/>
                </a:lnTo>
                <a:lnTo>
                  <a:pt x="96255" y="114523"/>
                </a:lnTo>
                <a:lnTo>
                  <a:pt x="97482" y="113890"/>
                </a:lnTo>
                <a:lnTo>
                  <a:pt x="98673" y="113221"/>
                </a:lnTo>
                <a:lnTo>
                  <a:pt x="99864" y="112514"/>
                </a:lnTo>
                <a:lnTo>
                  <a:pt x="101017" y="111807"/>
                </a:lnTo>
                <a:lnTo>
                  <a:pt x="102171" y="111100"/>
                </a:lnTo>
                <a:lnTo>
                  <a:pt x="103287" y="110356"/>
                </a:lnTo>
                <a:lnTo>
                  <a:pt x="104366" y="109612"/>
                </a:lnTo>
                <a:lnTo>
                  <a:pt x="105445" y="108830"/>
                </a:lnTo>
                <a:lnTo>
                  <a:pt x="107305" y="107416"/>
                </a:lnTo>
                <a:lnTo>
                  <a:pt x="109128" y="105928"/>
                </a:lnTo>
                <a:lnTo>
                  <a:pt x="110914" y="104440"/>
                </a:lnTo>
                <a:lnTo>
                  <a:pt x="112663" y="102914"/>
                </a:lnTo>
                <a:lnTo>
                  <a:pt x="114337" y="101315"/>
                </a:lnTo>
                <a:lnTo>
                  <a:pt x="115974" y="99715"/>
                </a:lnTo>
                <a:lnTo>
                  <a:pt x="117537" y="98040"/>
                </a:lnTo>
                <a:lnTo>
                  <a:pt x="119063" y="96366"/>
                </a:lnTo>
                <a:lnTo>
                  <a:pt x="120551" y="94654"/>
                </a:lnTo>
                <a:lnTo>
                  <a:pt x="121965" y="92906"/>
                </a:lnTo>
                <a:lnTo>
                  <a:pt x="123341" y="91120"/>
                </a:lnTo>
                <a:lnTo>
                  <a:pt x="124644" y="89334"/>
                </a:lnTo>
                <a:lnTo>
                  <a:pt x="125909" y="87511"/>
                </a:lnTo>
                <a:lnTo>
                  <a:pt x="127062" y="85650"/>
                </a:lnTo>
                <a:lnTo>
                  <a:pt x="128215" y="83753"/>
                </a:lnTo>
                <a:lnTo>
                  <a:pt x="129257" y="81855"/>
                </a:lnTo>
                <a:lnTo>
                  <a:pt x="130262" y="79921"/>
                </a:lnTo>
                <a:lnTo>
                  <a:pt x="131229" y="77949"/>
                </a:lnTo>
                <a:lnTo>
                  <a:pt x="132085" y="75977"/>
                </a:lnTo>
                <a:lnTo>
                  <a:pt x="132866" y="73967"/>
                </a:lnTo>
                <a:lnTo>
                  <a:pt x="133610" y="71995"/>
                </a:lnTo>
                <a:lnTo>
                  <a:pt x="134243" y="69986"/>
                </a:lnTo>
                <a:lnTo>
                  <a:pt x="134838" y="67977"/>
                </a:lnTo>
                <a:lnTo>
                  <a:pt x="135359" y="65968"/>
                </a:lnTo>
                <a:lnTo>
                  <a:pt x="135768" y="63959"/>
                </a:lnTo>
                <a:lnTo>
                  <a:pt x="136141" y="61950"/>
                </a:lnTo>
                <a:lnTo>
                  <a:pt x="136401" y="59940"/>
                </a:lnTo>
                <a:lnTo>
                  <a:pt x="136624" y="57968"/>
                </a:lnTo>
                <a:lnTo>
                  <a:pt x="136736" y="55959"/>
                </a:lnTo>
                <a:lnTo>
                  <a:pt x="136810" y="53987"/>
                </a:lnTo>
                <a:lnTo>
                  <a:pt x="136773" y="52015"/>
                </a:lnTo>
                <a:lnTo>
                  <a:pt x="136661" y="50043"/>
                </a:lnTo>
                <a:lnTo>
                  <a:pt x="136513" y="48369"/>
                </a:lnTo>
                <a:lnTo>
                  <a:pt x="136327" y="46732"/>
                </a:lnTo>
                <a:lnTo>
                  <a:pt x="136066" y="45095"/>
                </a:lnTo>
                <a:lnTo>
                  <a:pt x="135768" y="43458"/>
                </a:lnTo>
                <a:lnTo>
                  <a:pt x="135396" y="41858"/>
                </a:lnTo>
                <a:lnTo>
                  <a:pt x="134950" y="40258"/>
                </a:lnTo>
                <a:lnTo>
                  <a:pt x="134503" y="38658"/>
                </a:lnTo>
                <a:lnTo>
                  <a:pt x="133945" y="37095"/>
                </a:lnTo>
                <a:lnTo>
                  <a:pt x="133387" y="35533"/>
                </a:lnTo>
                <a:lnTo>
                  <a:pt x="132717" y="34007"/>
                </a:lnTo>
                <a:lnTo>
                  <a:pt x="132048" y="32519"/>
                </a:lnTo>
                <a:lnTo>
                  <a:pt x="131304" y="30993"/>
                </a:lnTo>
                <a:lnTo>
                  <a:pt x="130485" y="29542"/>
                </a:lnTo>
                <a:lnTo>
                  <a:pt x="129629" y="28054"/>
                </a:lnTo>
                <a:lnTo>
                  <a:pt x="128736" y="26640"/>
                </a:lnTo>
                <a:lnTo>
                  <a:pt x="127769" y="25189"/>
                </a:lnTo>
                <a:lnTo>
                  <a:pt x="126653" y="23701"/>
                </a:lnTo>
                <a:lnTo>
                  <a:pt x="125499" y="22213"/>
                </a:lnTo>
                <a:lnTo>
                  <a:pt x="124271" y="20724"/>
                </a:lnTo>
                <a:lnTo>
                  <a:pt x="123006" y="19310"/>
                </a:lnTo>
                <a:lnTo>
                  <a:pt x="121667" y="17897"/>
                </a:lnTo>
                <a:lnTo>
                  <a:pt x="120290" y="16520"/>
                </a:lnTo>
                <a:lnTo>
                  <a:pt x="118839" y="15180"/>
                </a:lnTo>
                <a:lnTo>
                  <a:pt x="117314" y="13841"/>
                </a:lnTo>
                <a:lnTo>
                  <a:pt x="115751" y="12576"/>
                </a:lnTo>
                <a:lnTo>
                  <a:pt x="114114" y="11311"/>
                </a:lnTo>
                <a:lnTo>
                  <a:pt x="112440" y="10046"/>
                </a:lnTo>
                <a:lnTo>
                  <a:pt x="110691" y="8855"/>
                </a:lnTo>
                <a:lnTo>
                  <a:pt x="108905" y="7665"/>
                </a:lnTo>
                <a:lnTo>
                  <a:pt x="107082" y="6548"/>
                </a:lnTo>
                <a:lnTo>
                  <a:pt x="105147" y="5432"/>
                </a:lnTo>
                <a:lnTo>
                  <a:pt x="103212" y="4353"/>
                </a:lnTo>
                <a:lnTo>
                  <a:pt x="101947" y="3683"/>
                </a:lnTo>
                <a:lnTo>
                  <a:pt x="100645" y="3051"/>
                </a:lnTo>
                <a:lnTo>
                  <a:pt x="99380" y="2456"/>
                </a:lnTo>
                <a:lnTo>
                  <a:pt x="98078" y="1898"/>
                </a:lnTo>
                <a:lnTo>
                  <a:pt x="96775" y="1377"/>
                </a:lnTo>
                <a:lnTo>
                  <a:pt x="95473" y="893"/>
                </a:lnTo>
                <a:lnTo>
                  <a:pt x="94134" y="409"/>
                </a:lnTo>
                <a:lnTo>
                  <a:pt x="92794"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155" name="Google Shape;155;p14"/>
          <p:cNvSpPr/>
          <p:nvPr>
            <p:ph idx="2" type="pic"/>
          </p:nvPr>
        </p:nvSpPr>
        <p:spPr>
          <a:xfrm>
            <a:off x="313800" y="460300"/>
            <a:ext cx="3702900" cy="4136100"/>
          </a:xfrm>
          <a:prstGeom prst="roundRect">
            <a:avLst>
              <a:gd fmla="val 6865" name="adj"/>
            </a:avLst>
          </a:prstGeom>
          <a:noFill/>
          <a:ln>
            <a:noFill/>
          </a:ln>
        </p:spPr>
      </p:sp>
      <p:sp>
        <p:nvSpPr>
          <p:cNvPr id="156" name="Google Shape;156;p14"/>
          <p:cNvSpPr/>
          <p:nvPr/>
        </p:nvSpPr>
        <p:spPr>
          <a:xfrm>
            <a:off x="-1692" y="0"/>
            <a:ext cx="1834577" cy="1066372"/>
          </a:xfrm>
          <a:custGeom>
            <a:rect b="b" l="l" r="r" t="t"/>
            <a:pathLst>
              <a:path extrusionOk="0" h="34863" w="59978">
                <a:moveTo>
                  <a:pt x="57485" y="0"/>
                </a:moveTo>
                <a:lnTo>
                  <a:pt x="55848" y="446"/>
                </a:lnTo>
                <a:lnTo>
                  <a:pt x="54248" y="930"/>
                </a:lnTo>
                <a:lnTo>
                  <a:pt x="52611" y="1414"/>
                </a:lnTo>
                <a:lnTo>
                  <a:pt x="50974" y="1972"/>
                </a:lnTo>
                <a:lnTo>
                  <a:pt x="49299" y="2567"/>
                </a:lnTo>
                <a:lnTo>
                  <a:pt x="47662" y="3163"/>
                </a:lnTo>
                <a:lnTo>
                  <a:pt x="45988" y="3832"/>
                </a:lnTo>
                <a:lnTo>
                  <a:pt x="44314" y="4502"/>
                </a:lnTo>
                <a:lnTo>
                  <a:pt x="42639" y="5246"/>
                </a:lnTo>
                <a:lnTo>
                  <a:pt x="40965" y="5990"/>
                </a:lnTo>
                <a:lnTo>
                  <a:pt x="39291" y="6772"/>
                </a:lnTo>
                <a:lnTo>
                  <a:pt x="37579" y="7627"/>
                </a:lnTo>
                <a:lnTo>
                  <a:pt x="35905" y="8483"/>
                </a:lnTo>
                <a:lnTo>
                  <a:pt x="34193" y="9376"/>
                </a:lnTo>
                <a:lnTo>
                  <a:pt x="32482" y="10306"/>
                </a:lnTo>
                <a:lnTo>
                  <a:pt x="30770" y="11274"/>
                </a:lnTo>
                <a:lnTo>
                  <a:pt x="28203" y="12762"/>
                </a:lnTo>
                <a:lnTo>
                  <a:pt x="25710" y="14287"/>
                </a:lnTo>
                <a:lnTo>
                  <a:pt x="23292" y="15850"/>
                </a:lnTo>
                <a:lnTo>
                  <a:pt x="20910" y="17413"/>
                </a:lnTo>
                <a:lnTo>
                  <a:pt x="18641" y="18976"/>
                </a:lnTo>
                <a:lnTo>
                  <a:pt x="16483" y="20538"/>
                </a:lnTo>
                <a:lnTo>
                  <a:pt x="14362" y="22101"/>
                </a:lnTo>
                <a:lnTo>
                  <a:pt x="12353" y="23626"/>
                </a:lnTo>
                <a:lnTo>
                  <a:pt x="10455" y="25115"/>
                </a:lnTo>
                <a:lnTo>
                  <a:pt x="8632" y="26603"/>
                </a:lnTo>
                <a:lnTo>
                  <a:pt x="6921" y="28017"/>
                </a:lnTo>
                <a:lnTo>
                  <a:pt x="5283" y="29356"/>
                </a:lnTo>
                <a:lnTo>
                  <a:pt x="2418" y="31886"/>
                </a:lnTo>
                <a:lnTo>
                  <a:pt x="0" y="34082"/>
                </a:lnTo>
                <a:lnTo>
                  <a:pt x="0" y="34863"/>
                </a:lnTo>
                <a:lnTo>
                  <a:pt x="2381" y="32705"/>
                </a:lnTo>
                <a:lnTo>
                  <a:pt x="5246" y="30175"/>
                </a:lnTo>
                <a:lnTo>
                  <a:pt x="6846" y="28835"/>
                </a:lnTo>
                <a:lnTo>
                  <a:pt x="8558" y="27384"/>
                </a:lnTo>
                <a:lnTo>
                  <a:pt x="10418" y="25933"/>
                </a:lnTo>
                <a:lnTo>
                  <a:pt x="12353" y="24408"/>
                </a:lnTo>
                <a:lnTo>
                  <a:pt x="14362" y="22845"/>
                </a:lnTo>
                <a:lnTo>
                  <a:pt x="16520" y="21245"/>
                </a:lnTo>
                <a:lnTo>
                  <a:pt x="18715" y="19682"/>
                </a:lnTo>
                <a:lnTo>
                  <a:pt x="21059" y="18045"/>
                </a:lnTo>
                <a:lnTo>
                  <a:pt x="23440" y="16483"/>
                </a:lnTo>
                <a:lnTo>
                  <a:pt x="25896" y="14883"/>
                </a:lnTo>
                <a:lnTo>
                  <a:pt x="28463" y="13320"/>
                </a:lnTo>
                <a:lnTo>
                  <a:pt x="31068" y="11757"/>
                </a:lnTo>
                <a:lnTo>
                  <a:pt x="32928" y="10716"/>
                </a:lnTo>
                <a:lnTo>
                  <a:pt x="34789" y="9711"/>
                </a:lnTo>
                <a:lnTo>
                  <a:pt x="36649" y="8744"/>
                </a:lnTo>
                <a:lnTo>
                  <a:pt x="38472" y="7851"/>
                </a:lnTo>
                <a:lnTo>
                  <a:pt x="40295" y="6958"/>
                </a:lnTo>
                <a:lnTo>
                  <a:pt x="42156" y="6102"/>
                </a:lnTo>
                <a:lnTo>
                  <a:pt x="43979" y="5321"/>
                </a:lnTo>
                <a:lnTo>
                  <a:pt x="45765" y="4539"/>
                </a:lnTo>
                <a:lnTo>
                  <a:pt x="47588" y="3832"/>
                </a:lnTo>
                <a:lnTo>
                  <a:pt x="49374" y="3163"/>
                </a:lnTo>
                <a:lnTo>
                  <a:pt x="51160" y="2530"/>
                </a:lnTo>
                <a:lnTo>
                  <a:pt x="52946" y="1935"/>
                </a:lnTo>
                <a:lnTo>
                  <a:pt x="54732" y="1377"/>
                </a:lnTo>
                <a:lnTo>
                  <a:pt x="56480" y="893"/>
                </a:lnTo>
                <a:lnTo>
                  <a:pt x="58229" y="409"/>
                </a:lnTo>
                <a:lnTo>
                  <a:pt x="59978"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157" name="Google Shape;157;p14"/>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fld id="{00000000-1234-1234-1234-123412341234}" type="slidenum">
              <a:rPr lang="en" sz="700">
                <a:solidFill>
                  <a:schemeClr val="dk1"/>
                </a:solidFill>
                <a:latin typeface="Nunito Sans"/>
                <a:ea typeface="Nunito Sans"/>
                <a:cs typeface="Nunito Sans"/>
                <a:sym typeface="Nunito Sans"/>
              </a:rPr>
              <a:t>‹#›</a:t>
            </a:fld>
            <a:endParaRPr sz="700">
              <a:solidFill>
                <a:schemeClr val="dk1"/>
              </a:solidFill>
              <a:latin typeface="Nunito Sans"/>
              <a:ea typeface="Nunito Sans"/>
              <a:cs typeface="Nunito Sans"/>
              <a:sym typeface="Nunito Sans"/>
            </a:endParaRPr>
          </a:p>
        </p:txBody>
      </p:sp>
      <p:sp>
        <p:nvSpPr>
          <p:cNvPr id="158" name="Google Shape;158;p14"/>
          <p:cNvSpPr txBox="1"/>
          <p:nvPr>
            <p:ph idx="3" type="subTitle"/>
          </p:nvPr>
        </p:nvSpPr>
        <p:spPr>
          <a:xfrm>
            <a:off x="228600" y="4800275"/>
            <a:ext cx="1115700" cy="311400"/>
          </a:xfrm>
          <a:prstGeom prst="rect">
            <a:avLst/>
          </a:prstGeom>
        </p:spPr>
        <p:txBody>
          <a:bodyPr anchorCtr="0" anchor="t" bIns="91425" lIns="91425" spcFirstLastPara="1" rIns="91425" wrap="square" tIns="91425">
            <a:noAutofit/>
          </a:bodyPr>
          <a:lstStyle>
            <a:lvl1pPr lvl="0">
              <a:spcBef>
                <a:spcPts val="0"/>
              </a:spcBef>
              <a:spcAft>
                <a:spcPts val="0"/>
              </a:spcAft>
              <a:buNone/>
              <a:defRPr sz="700">
                <a:solidFill>
                  <a:schemeClr val="dk2"/>
                </a:solidFill>
                <a:latin typeface="Nunito Sans"/>
                <a:ea typeface="Nunito Sans"/>
                <a:cs typeface="Nunito Sans"/>
                <a:sym typeface="Nunito Sans"/>
              </a:defRPr>
            </a:lvl1pPr>
            <a:lvl2pPr lvl="1">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2pPr>
            <a:lvl3pPr lvl="2">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3pPr>
            <a:lvl4pPr lvl="3">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4pPr>
            <a:lvl5pPr lvl="4">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5pPr>
            <a:lvl6pPr lvl="5">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6pPr>
            <a:lvl7pPr lvl="6">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7pPr>
            <a:lvl8pPr lvl="7">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8pPr>
            <a:lvl9pPr lvl="8">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and image - Alt 4">
  <p:cSld name="BLANK_1_1_1_1_1_1_1_1_1_1_1_1_2_1_1">
    <p:spTree>
      <p:nvGrpSpPr>
        <p:cNvPr id="159" name="Shape 159"/>
        <p:cNvGrpSpPr/>
        <p:nvPr/>
      </p:nvGrpSpPr>
      <p:grpSpPr>
        <a:xfrm>
          <a:off x="0" y="0"/>
          <a:ext cx="0" cy="0"/>
          <a:chOff x="0" y="0"/>
          <a:chExt cx="0" cy="0"/>
        </a:xfrm>
      </p:grpSpPr>
      <p:pic>
        <p:nvPicPr>
          <p:cNvPr id="160" name="Google Shape;160;p15"/>
          <p:cNvPicPr preferRelativeResize="0"/>
          <p:nvPr/>
        </p:nvPicPr>
        <p:blipFill rotWithShape="1">
          <a:blip r:embed="rId2">
            <a:alphaModFix/>
          </a:blip>
          <a:srcRect b="50879" l="0" r="0" t="0"/>
          <a:stretch/>
        </p:blipFill>
        <p:spPr>
          <a:xfrm rot="10800000">
            <a:off x="4511648" y="-5102"/>
            <a:ext cx="3255127" cy="1598802"/>
          </a:xfrm>
          <a:prstGeom prst="rect">
            <a:avLst/>
          </a:prstGeom>
          <a:noFill/>
          <a:ln>
            <a:noFill/>
          </a:ln>
        </p:spPr>
      </p:pic>
      <p:sp>
        <p:nvSpPr>
          <p:cNvPr id="161" name="Google Shape;161;p15"/>
          <p:cNvSpPr/>
          <p:nvPr/>
        </p:nvSpPr>
        <p:spPr>
          <a:xfrm>
            <a:off x="5160582" y="1163682"/>
            <a:ext cx="7978200" cy="7978200"/>
          </a:xfrm>
          <a:prstGeom prst="pie">
            <a:avLst>
              <a:gd fmla="val 10792592" name="adj1"/>
              <a:gd fmla="val 16198514" name="adj2"/>
            </a:avLst>
          </a:prstGeom>
          <a:gradFill>
            <a:gsLst>
              <a:gs pos="0">
                <a:schemeClr val="accent1"/>
              </a:gs>
              <a:gs pos="64000">
                <a:schemeClr val="dk2"/>
              </a:gs>
              <a:gs pos="100000">
                <a:schemeClr val="dk2"/>
              </a:gs>
            </a:gsLst>
            <a:path path="circle">
              <a:fillToRect b="0%" l="100%" r="0%" t="100%"/>
            </a:path>
            <a:tileRect b="-100%" l="0%" r="-100%" t="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2"/>
              </a:solidFill>
              <a:latin typeface="Nunito Sans"/>
              <a:ea typeface="Nunito Sans"/>
              <a:cs typeface="Nunito Sans"/>
              <a:sym typeface="Nunito Sans"/>
            </a:endParaRPr>
          </a:p>
        </p:txBody>
      </p:sp>
      <p:pic>
        <p:nvPicPr>
          <p:cNvPr id="162" name="Google Shape;162;p15"/>
          <p:cNvPicPr preferRelativeResize="0"/>
          <p:nvPr/>
        </p:nvPicPr>
        <p:blipFill rotWithShape="1">
          <a:blip r:embed="rId3">
            <a:alphaModFix/>
          </a:blip>
          <a:srcRect b="0" l="0" r="0" t="39965"/>
          <a:stretch/>
        </p:blipFill>
        <p:spPr>
          <a:xfrm rot="10800000">
            <a:off x="4410800" y="2763370"/>
            <a:ext cx="3992800" cy="2397126"/>
          </a:xfrm>
          <a:prstGeom prst="rect">
            <a:avLst/>
          </a:prstGeom>
          <a:noFill/>
          <a:ln>
            <a:noFill/>
          </a:ln>
        </p:spPr>
      </p:pic>
      <p:sp>
        <p:nvSpPr>
          <p:cNvPr id="163" name="Google Shape;163;p15"/>
          <p:cNvSpPr/>
          <p:nvPr/>
        </p:nvSpPr>
        <p:spPr>
          <a:xfrm>
            <a:off x="5269687" y="0"/>
            <a:ext cx="3874304" cy="2438400"/>
          </a:xfrm>
          <a:custGeom>
            <a:rect b="b" l="l" r="r" t="t"/>
            <a:pathLst>
              <a:path extrusionOk="0" h="76200" w="121072">
                <a:moveTo>
                  <a:pt x="0" y="0"/>
                </a:moveTo>
                <a:lnTo>
                  <a:pt x="1675" y="2456"/>
                </a:lnTo>
                <a:lnTo>
                  <a:pt x="3349" y="4800"/>
                </a:lnTo>
                <a:lnTo>
                  <a:pt x="4837" y="6883"/>
                </a:lnTo>
                <a:lnTo>
                  <a:pt x="6363" y="8930"/>
                </a:lnTo>
                <a:lnTo>
                  <a:pt x="7851" y="10902"/>
                </a:lnTo>
                <a:lnTo>
                  <a:pt x="9377" y="12874"/>
                </a:lnTo>
                <a:lnTo>
                  <a:pt x="10902" y="14771"/>
                </a:lnTo>
                <a:lnTo>
                  <a:pt x="12427" y="16594"/>
                </a:lnTo>
                <a:lnTo>
                  <a:pt x="13953" y="18417"/>
                </a:lnTo>
                <a:lnTo>
                  <a:pt x="15478" y="20166"/>
                </a:lnTo>
                <a:lnTo>
                  <a:pt x="17004" y="21878"/>
                </a:lnTo>
                <a:lnTo>
                  <a:pt x="18529" y="23552"/>
                </a:lnTo>
                <a:lnTo>
                  <a:pt x="20092" y="25189"/>
                </a:lnTo>
                <a:lnTo>
                  <a:pt x="21618" y="26752"/>
                </a:lnTo>
                <a:lnTo>
                  <a:pt x="23180" y="28277"/>
                </a:lnTo>
                <a:lnTo>
                  <a:pt x="24706" y="29766"/>
                </a:lnTo>
                <a:lnTo>
                  <a:pt x="26268" y="31179"/>
                </a:lnTo>
                <a:lnTo>
                  <a:pt x="27794" y="32556"/>
                </a:lnTo>
                <a:lnTo>
                  <a:pt x="29208" y="33784"/>
                </a:lnTo>
                <a:lnTo>
                  <a:pt x="30622" y="34975"/>
                </a:lnTo>
                <a:lnTo>
                  <a:pt x="32036" y="36091"/>
                </a:lnTo>
                <a:lnTo>
                  <a:pt x="33449" y="37170"/>
                </a:lnTo>
                <a:lnTo>
                  <a:pt x="34863" y="38249"/>
                </a:lnTo>
                <a:lnTo>
                  <a:pt x="36277" y="39253"/>
                </a:lnTo>
                <a:lnTo>
                  <a:pt x="37654" y="40221"/>
                </a:lnTo>
                <a:lnTo>
                  <a:pt x="39068" y="41114"/>
                </a:lnTo>
                <a:lnTo>
                  <a:pt x="40482" y="42007"/>
                </a:lnTo>
                <a:lnTo>
                  <a:pt x="41858" y="42825"/>
                </a:lnTo>
                <a:lnTo>
                  <a:pt x="43272" y="43607"/>
                </a:lnTo>
                <a:lnTo>
                  <a:pt x="44649" y="44351"/>
                </a:lnTo>
                <a:lnTo>
                  <a:pt x="46025" y="45058"/>
                </a:lnTo>
                <a:lnTo>
                  <a:pt x="47402" y="45727"/>
                </a:lnTo>
                <a:lnTo>
                  <a:pt x="48779" y="46323"/>
                </a:lnTo>
                <a:lnTo>
                  <a:pt x="50155" y="46918"/>
                </a:lnTo>
                <a:lnTo>
                  <a:pt x="51420" y="47402"/>
                </a:lnTo>
                <a:lnTo>
                  <a:pt x="52685" y="47848"/>
                </a:lnTo>
                <a:lnTo>
                  <a:pt x="53913" y="48220"/>
                </a:lnTo>
                <a:lnTo>
                  <a:pt x="55141" y="48592"/>
                </a:lnTo>
                <a:lnTo>
                  <a:pt x="56369" y="48927"/>
                </a:lnTo>
                <a:lnTo>
                  <a:pt x="57597" y="49225"/>
                </a:lnTo>
                <a:lnTo>
                  <a:pt x="58787" y="49448"/>
                </a:lnTo>
                <a:lnTo>
                  <a:pt x="59978" y="49671"/>
                </a:lnTo>
                <a:lnTo>
                  <a:pt x="61169" y="49820"/>
                </a:lnTo>
                <a:lnTo>
                  <a:pt x="62359" y="49969"/>
                </a:lnTo>
                <a:lnTo>
                  <a:pt x="63513" y="50043"/>
                </a:lnTo>
                <a:lnTo>
                  <a:pt x="64666" y="50081"/>
                </a:lnTo>
                <a:lnTo>
                  <a:pt x="65782" y="50118"/>
                </a:lnTo>
                <a:lnTo>
                  <a:pt x="66936" y="50081"/>
                </a:lnTo>
                <a:lnTo>
                  <a:pt x="68052" y="50006"/>
                </a:lnTo>
                <a:lnTo>
                  <a:pt x="69168" y="49895"/>
                </a:lnTo>
                <a:lnTo>
                  <a:pt x="70210" y="49746"/>
                </a:lnTo>
                <a:lnTo>
                  <a:pt x="71252" y="49560"/>
                </a:lnTo>
                <a:lnTo>
                  <a:pt x="72256" y="49336"/>
                </a:lnTo>
                <a:lnTo>
                  <a:pt x="73261" y="49076"/>
                </a:lnTo>
                <a:lnTo>
                  <a:pt x="74266" y="48778"/>
                </a:lnTo>
                <a:lnTo>
                  <a:pt x="75196" y="48443"/>
                </a:lnTo>
                <a:lnTo>
                  <a:pt x="76163" y="48071"/>
                </a:lnTo>
                <a:lnTo>
                  <a:pt x="77093" y="47699"/>
                </a:lnTo>
                <a:lnTo>
                  <a:pt x="77986" y="47253"/>
                </a:lnTo>
                <a:lnTo>
                  <a:pt x="78842" y="46769"/>
                </a:lnTo>
                <a:lnTo>
                  <a:pt x="79698" y="46285"/>
                </a:lnTo>
                <a:lnTo>
                  <a:pt x="80554" y="45765"/>
                </a:lnTo>
                <a:lnTo>
                  <a:pt x="81372" y="45169"/>
                </a:lnTo>
                <a:lnTo>
                  <a:pt x="82153" y="44574"/>
                </a:lnTo>
                <a:lnTo>
                  <a:pt x="82898" y="43941"/>
                </a:lnTo>
                <a:lnTo>
                  <a:pt x="83642" y="43309"/>
                </a:lnTo>
                <a:lnTo>
                  <a:pt x="84311" y="43979"/>
                </a:lnTo>
                <a:lnTo>
                  <a:pt x="86172" y="45951"/>
                </a:lnTo>
                <a:lnTo>
                  <a:pt x="88107" y="47923"/>
                </a:lnTo>
                <a:lnTo>
                  <a:pt x="90079" y="49895"/>
                </a:lnTo>
                <a:lnTo>
                  <a:pt x="92051" y="51866"/>
                </a:lnTo>
                <a:lnTo>
                  <a:pt x="94134" y="53801"/>
                </a:lnTo>
                <a:lnTo>
                  <a:pt x="96218" y="55773"/>
                </a:lnTo>
                <a:lnTo>
                  <a:pt x="98339" y="57708"/>
                </a:lnTo>
                <a:lnTo>
                  <a:pt x="100497" y="59643"/>
                </a:lnTo>
                <a:lnTo>
                  <a:pt x="102729" y="61577"/>
                </a:lnTo>
                <a:lnTo>
                  <a:pt x="104961" y="63475"/>
                </a:lnTo>
                <a:lnTo>
                  <a:pt x="107268" y="65410"/>
                </a:lnTo>
                <a:lnTo>
                  <a:pt x="109575" y="67307"/>
                </a:lnTo>
                <a:lnTo>
                  <a:pt x="111956" y="69205"/>
                </a:lnTo>
                <a:lnTo>
                  <a:pt x="114338" y="71102"/>
                </a:lnTo>
                <a:lnTo>
                  <a:pt x="116756" y="72963"/>
                </a:lnTo>
                <a:lnTo>
                  <a:pt x="119249" y="74860"/>
                </a:lnTo>
                <a:lnTo>
                  <a:pt x="121072" y="76200"/>
                </a:lnTo>
                <a:lnTo>
                  <a:pt x="121072" y="75456"/>
                </a:lnTo>
                <a:lnTo>
                  <a:pt x="119621" y="74377"/>
                </a:lnTo>
                <a:lnTo>
                  <a:pt x="117128" y="72516"/>
                </a:lnTo>
                <a:lnTo>
                  <a:pt x="114710" y="70619"/>
                </a:lnTo>
                <a:lnTo>
                  <a:pt x="112328" y="68758"/>
                </a:lnTo>
                <a:lnTo>
                  <a:pt x="109947" y="66861"/>
                </a:lnTo>
                <a:lnTo>
                  <a:pt x="107640" y="64963"/>
                </a:lnTo>
                <a:lnTo>
                  <a:pt x="105333" y="63029"/>
                </a:lnTo>
                <a:lnTo>
                  <a:pt x="103101" y="61131"/>
                </a:lnTo>
                <a:lnTo>
                  <a:pt x="100906" y="59196"/>
                </a:lnTo>
                <a:lnTo>
                  <a:pt x="98748" y="57261"/>
                </a:lnTo>
                <a:lnTo>
                  <a:pt x="96627" y="55327"/>
                </a:lnTo>
                <a:lnTo>
                  <a:pt x="94543" y="53392"/>
                </a:lnTo>
                <a:lnTo>
                  <a:pt x="92497" y="51420"/>
                </a:lnTo>
                <a:lnTo>
                  <a:pt x="90488" y="49485"/>
                </a:lnTo>
                <a:lnTo>
                  <a:pt x="88516" y="47513"/>
                </a:lnTo>
                <a:lnTo>
                  <a:pt x="86618" y="45541"/>
                </a:lnTo>
                <a:lnTo>
                  <a:pt x="84721" y="43569"/>
                </a:lnTo>
                <a:lnTo>
                  <a:pt x="84088" y="42900"/>
                </a:lnTo>
                <a:lnTo>
                  <a:pt x="84795" y="42155"/>
                </a:lnTo>
                <a:lnTo>
                  <a:pt x="85465" y="41411"/>
                </a:lnTo>
                <a:lnTo>
                  <a:pt x="86135" y="40667"/>
                </a:lnTo>
                <a:lnTo>
                  <a:pt x="86730" y="39849"/>
                </a:lnTo>
                <a:lnTo>
                  <a:pt x="87325" y="38993"/>
                </a:lnTo>
                <a:lnTo>
                  <a:pt x="87921" y="38137"/>
                </a:lnTo>
                <a:lnTo>
                  <a:pt x="88441" y="37244"/>
                </a:lnTo>
                <a:lnTo>
                  <a:pt x="88962" y="36351"/>
                </a:lnTo>
                <a:lnTo>
                  <a:pt x="89446" y="35384"/>
                </a:lnTo>
                <a:lnTo>
                  <a:pt x="89893" y="34416"/>
                </a:lnTo>
                <a:lnTo>
                  <a:pt x="90339" y="33412"/>
                </a:lnTo>
                <a:lnTo>
                  <a:pt x="90711" y="32407"/>
                </a:lnTo>
                <a:lnTo>
                  <a:pt x="91083" y="31365"/>
                </a:lnTo>
                <a:lnTo>
                  <a:pt x="91418" y="30286"/>
                </a:lnTo>
                <a:lnTo>
                  <a:pt x="91716" y="29170"/>
                </a:lnTo>
                <a:lnTo>
                  <a:pt x="91976" y="28054"/>
                </a:lnTo>
                <a:lnTo>
                  <a:pt x="92125" y="27235"/>
                </a:lnTo>
                <a:lnTo>
                  <a:pt x="92274" y="26380"/>
                </a:lnTo>
                <a:lnTo>
                  <a:pt x="92385" y="25524"/>
                </a:lnTo>
                <a:lnTo>
                  <a:pt x="92460" y="24668"/>
                </a:lnTo>
                <a:lnTo>
                  <a:pt x="92497" y="23812"/>
                </a:lnTo>
                <a:lnTo>
                  <a:pt x="92534" y="22919"/>
                </a:lnTo>
                <a:lnTo>
                  <a:pt x="92534" y="22027"/>
                </a:lnTo>
                <a:lnTo>
                  <a:pt x="92497" y="21134"/>
                </a:lnTo>
                <a:lnTo>
                  <a:pt x="92423" y="20203"/>
                </a:lnTo>
                <a:lnTo>
                  <a:pt x="92311" y="19310"/>
                </a:lnTo>
                <a:lnTo>
                  <a:pt x="92199" y="18380"/>
                </a:lnTo>
                <a:lnTo>
                  <a:pt x="92051" y="17450"/>
                </a:lnTo>
                <a:lnTo>
                  <a:pt x="91864" y="16483"/>
                </a:lnTo>
                <a:lnTo>
                  <a:pt x="91678" y="15553"/>
                </a:lnTo>
                <a:lnTo>
                  <a:pt x="91418" y="14585"/>
                </a:lnTo>
                <a:lnTo>
                  <a:pt x="91158" y="13618"/>
                </a:lnTo>
                <a:lnTo>
                  <a:pt x="90637" y="11943"/>
                </a:lnTo>
                <a:lnTo>
                  <a:pt x="90041" y="10269"/>
                </a:lnTo>
                <a:lnTo>
                  <a:pt x="89372" y="8558"/>
                </a:lnTo>
                <a:lnTo>
                  <a:pt x="88590" y="6883"/>
                </a:lnTo>
                <a:lnTo>
                  <a:pt x="87772" y="5172"/>
                </a:lnTo>
                <a:lnTo>
                  <a:pt x="86842" y="3423"/>
                </a:lnTo>
                <a:lnTo>
                  <a:pt x="85837" y="1712"/>
                </a:lnTo>
                <a:lnTo>
                  <a:pt x="84795" y="0"/>
                </a:lnTo>
                <a:lnTo>
                  <a:pt x="84088" y="0"/>
                </a:lnTo>
                <a:lnTo>
                  <a:pt x="85167" y="1749"/>
                </a:lnTo>
                <a:lnTo>
                  <a:pt x="86209" y="3497"/>
                </a:lnTo>
                <a:lnTo>
                  <a:pt x="87139" y="5209"/>
                </a:lnTo>
                <a:lnTo>
                  <a:pt x="87995" y="6958"/>
                </a:lnTo>
                <a:lnTo>
                  <a:pt x="88776" y="8669"/>
                </a:lnTo>
                <a:lnTo>
                  <a:pt x="89446" y="10381"/>
                </a:lnTo>
                <a:lnTo>
                  <a:pt x="90079" y="12092"/>
                </a:lnTo>
                <a:lnTo>
                  <a:pt x="90599" y="13804"/>
                </a:lnTo>
                <a:lnTo>
                  <a:pt x="90860" y="14734"/>
                </a:lnTo>
                <a:lnTo>
                  <a:pt x="91083" y="15664"/>
                </a:lnTo>
                <a:lnTo>
                  <a:pt x="91306" y="16594"/>
                </a:lnTo>
                <a:lnTo>
                  <a:pt x="91455" y="17524"/>
                </a:lnTo>
                <a:lnTo>
                  <a:pt x="91604" y="18455"/>
                </a:lnTo>
                <a:lnTo>
                  <a:pt x="91716" y="19348"/>
                </a:lnTo>
                <a:lnTo>
                  <a:pt x="91827" y="20241"/>
                </a:lnTo>
                <a:lnTo>
                  <a:pt x="91902" y="21134"/>
                </a:lnTo>
                <a:lnTo>
                  <a:pt x="91939" y="22027"/>
                </a:lnTo>
                <a:lnTo>
                  <a:pt x="91939" y="22919"/>
                </a:lnTo>
                <a:lnTo>
                  <a:pt x="91902" y="23775"/>
                </a:lnTo>
                <a:lnTo>
                  <a:pt x="91864" y="24631"/>
                </a:lnTo>
                <a:lnTo>
                  <a:pt x="91790" y="25450"/>
                </a:lnTo>
                <a:lnTo>
                  <a:pt x="91678" y="26305"/>
                </a:lnTo>
                <a:lnTo>
                  <a:pt x="91530" y="27124"/>
                </a:lnTo>
                <a:lnTo>
                  <a:pt x="91381" y="27942"/>
                </a:lnTo>
                <a:lnTo>
                  <a:pt x="91120" y="29021"/>
                </a:lnTo>
                <a:lnTo>
                  <a:pt x="90823" y="30100"/>
                </a:lnTo>
                <a:lnTo>
                  <a:pt x="90525" y="31142"/>
                </a:lnTo>
                <a:lnTo>
                  <a:pt x="90153" y="32184"/>
                </a:lnTo>
                <a:lnTo>
                  <a:pt x="89781" y="33189"/>
                </a:lnTo>
                <a:lnTo>
                  <a:pt x="89372" y="34156"/>
                </a:lnTo>
                <a:lnTo>
                  <a:pt x="88925" y="35123"/>
                </a:lnTo>
                <a:lnTo>
                  <a:pt x="88441" y="36054"/>
                </a:lnTo>
                <a:lnTo>
                  <a:pt x="87958" y="36946"/>
                </a:lnTo>
                <a:lnTo>
                  <a:pt x="87400" y="37802"/>
                </a:lnTo>
                <a:lnTo>
                  <a:pt x="86842" y="38658"/>
                </a:lnTo>
                <a:lnTo>
                  <a:pt x="86283" y="39477"/>
                </a:lnTo>
                <a:lnTo>
                  <a:pt x="85651" y="40258"/>
                </a:lnTo>
                <a:lnTo>
                  <a:pt x="85018" y="41002"/>
                </a:lnTo>
                <a:lnTo>
                  <a:pt x="84349" y="41746"/>
                </a:lnTo>
                <a:lnTo>
                  <a:pt x="83679" y="42453"/>
                </a:lnTo>
                <a:lnTo>
                  <a:pt x="81484" y="40035"/>
                </a:lnTo>
                <a:lnTo>
                  <a:pt x="79363" y="37653"/>
                </a:lnTo>
                <a:lnTo>
                  <a:pt x="77317" y="35235"/>
                </a:lnTo>
                <a:lnTo>
                  <a:pt x="75307" y="32817"/>
                </a:lnTo>
                <a:lnTo>
                  <a:pt x="73373" y="30398"/>
                </a:lnTo>
                <a:lnTo>
                  <a:pt x="71512" y="27980"/>
                </a:lnTo>
                <a:lnTo>
                  <a:pt x="69726" y="25561"/>
                </a:lnTo>
                <a:lnTo>
                  <a:pt x="67978" y="23143"/>
                </a:lnTo>
                <a:lnTo>
                  <a:pt x="66303" y="20687"/>
                </a:lnTo>
                <a:lnTo>
                  <a:pt x="64703" y="18269"/>
                </a:lnTo>
                <a:lnTo>
                  <a:pt x="63178" y="15850"/>
                </a:lnTo>
                <a:lnTo>
                  <a:pt x="61727" y="13395"/>
                </a:lnTo>
                <a:lnTo>
                  <a:pt x="60313" y="10976"/>
                </a:lnTo>
                <a:lnTo>
                  <a:pt x="58973" y="8558"/>
                </a:lnTo>
                <a:lnTo>
                  <a:pt x="57708" y="6102"/>
                </a:lnTo>
                <a:lnTo>
                  <a:pt x="56518" y="3683"/>
                </a:lnTo>
                <a:lnTo>
                  <a:pt x="55662" y="1823"/>
                </a:lnTo>
                <a:lnTo>
                  <a:pt x="54843" y="0"/>
                </a:lnTo>
                <a:lnTo>
                  <a:pt x="54174" y="0"/>
                </a:lnTo>
                <a:lnTo>
                  <a:pt x="55067" y="1935"/>
                </a:lnTo>
                <a:lnTo>
                  <a:pt x="55997" y="3944"/>
                </a:lnTo>
                <a:lnTo>
                  <a:pt x="57188" y="6400"/>
                </a:lnTo>
                <a:lnTo>
                  <a:pt x="58453" y="8818"/>
                </a:lnTo>
                <a:lnTo>
                  <a:pt x="59792" y="11274"/>
                </a:lnTo>
                <a:lnTo>
                  <a:pt x="61206" y="13692"/>
                </a:lnTo>
                <a:lnTo>
                  <a:pt x="62657" y="16148"/>
                </a:lnTo>
                <a:lnTo>
                  <a:pt x="64220" y="18603"/>
                </a:lnTo>
                <a:lnTo>
                  <a:pt x="65820" y="21022"/>
                </a:lnTo>
                <a:lnTo>
                  <a:pt x="67494" y="23478"/>
                </a:lnTo>
                <a:lnTo>
                  <a:pt x="69243" y="25896"/>
                </a:lnTo>
                <a:lnTo>
                  <a:pt x="71029" y="28352"/>
                </a:lnTo>
                <a:lnTo>
                  <a:pt x="72926" y="30770"/>
                </a:lnTo>
                <a:lnTo>
                  <a:pt x="74861" y="33189"/>
                </a:lnTo>
                <a:lnTo>
                  <a:pt x="76833" y="35607"/>
                </a:lnTo>
                <a:lnTo>
                  <a:pt x="78916" y="38026"/>
                </a:lnTo>
                <a:lnTo>
                  <a:pt x="81037" y="40444"/>
                </a:lnTo>
                <a:lnTo>
                  <a:pt x="83232" y="42862"/>
                </a:lnTo>
                <a:lnTo>
                  <a:pt x="82526" y="43495"/>
                </a:lnTo>
                <a:lnTo>
                  <a:pt x="81781" y="44127"/>
                </a:lnTo>
                <a:lnTo>
                  <a:pt x="81000" y="44686"/>
                </a:lnTo>
                <a:lnTo>
                  <a:pt x="80219" y="45244"/>
                </a:lnTo>
                <a:lnTo>
                  <a:pt x="79400" y="45765"/>
                </a:lnTo>
                <a:lnTo>
                  <a:pt x="78544" y="46285"/>
                </a:lnTo>
                <a:lnTo>
                  <a:pt x="77689" y="46732"/>
                </a:lnTo>
                <a:lnTo>
                  <a:pt x="76833" y="47141"/>
                </a:lnTo>
                <a:lnTo>
                  <a:pt x="75903" y="47550"/>
                </a:lnTo>
                <a:lnTo>
                  <a:pt x="75010" y="47885"/>
                </a:lnTo>
                <a:lnTo>
                  <a:pt x="74042" y="48220"/>
                </a:lnTo>
                <a:lnTo>
                  <a:pt x="73112" y="48518"/>
                </a:lnTo>
                <a:lnTo>
                  <a:pt x="72108" y="48741"/>
                </a:lnTo>
                <a:lnTo>
                  <a:pt x="71140" y="48964"/>
                </a:lnTo>
                <a:lnTo>
                  <a:pt x="70098" y="49150"/>
                </a:lnTo>
                <a:lnTo>
                  <a:pt x="69094" y="49299"/>
                </a:lnTo>
                <a:lnTo>
                  <a:pt x="67978" y="49411"/>
                </a:lnTo>
                <a:lnTo>
                  <a:pt x="66899" y="49485"/>
                </a:lnTo>
                <a:lnTo>
                  <a:pt x="65782" y="49522"/>
                </a:lnTo>
                <a:lnTo>
                  <a:pt x="64666" y="49485"/>
                </a:lnTo>
                <a:lnTo>
                  <a:pt x="63513" y="49448"/>
                </a:lnTo>
                <a:lnTo>
                  <a:pt x="62397" y="49374"/>
                </a:lnTo>
                <a:lnTo>
                  <a:pt x="61243" y="49225"/>
                </a:lnTo>
                <a:lnTo>
                  <a:pt x="60052" y="49076"/>
                </a:lnTo>
                <a:lnTo>
                  <a:pt x="58899" y="48890"/>
                </a:lnTo>
                <a:lnTo>
                  <a:pt x="57708" y="48629"/>
                </a:lnTo>
                <a:lnTo>
                  <a:pt x="56518" y="48332"/>
                </a:lnTo>
                <a:lnTo>
                  <a:pt x="55290" y="48034"/>
                </a:lnTo>
                <a:lnTo>
                  <a:pt x="54099" y="47662"/>
                </a:lnTo>
                <a:lnTo>
                  <a:pt x="52872" y="47253"/>
                </a:lnTo>
                <a:lnTo>
                  <a:pt x="51644" y="46844"/>
                </a:lnTo>
                <a:lnTo>
                  <a:pt x="50379" y="46360"/>
                </a:lnTo>
                <a:lnTo>
                  <a:pt x="49039" y="45802"/>
                </a:lnTo>
                <a:lnTo>
                  <a:pt x="47663" y="45169"/>
                </a:lnTo>
                <a:lnTo>
                  <a:pt x="46286" y="44537"/>
                </a:lnTo>
                <a:lnTo>
                  <a:pt x="44909" y="43830"/>
                </a:lnTo>
                <a:lnTo>
                  <a:pt x="43533" y="43086"/>
                </a:lnTo>
                <a:lnTo>
                  <a:pt x="42156" y="42304"/>
                </a:lnTo>
                <a:lnTo>
                  <a:pt x="40779" y="41486"/>
                </a:lnTo>
                <a:lnTo>
                  <a:pt x="39403" y="40630"/>
                </a:lnTo>
                <a:lnTo>
                  <a:pt x="37989" y="39700"/>
                </a:lnTo>
                <a:lnTo>
                  <a:pt x="36612" y="38732"/>
                </a:lnTo>
                <a:lnTo>
                  <a:pt x="35198" y="37765"/>
                </a:lnTo>
                <a:lnTo>
                  <a:pt x="33784" y="36723"/>
                </a:lnTo>
                <a:lnTo>
                  <a:pt x="32408" y="35607"/>
                </a:lnTo>
                <a:lnTo>
                  <a:pt x="30994" y="34491"/>
                </a:lnTo>
                <a:lnTo>
                  <a:pt x="29580" y="33337"/>
                </a:lnTo>
                <a:lnTo>
                  <a:pt x="28203" y="32110"/>
                </a:lnTo>
                <a:lnTo>
                  <a:pt x="26641" y="30733"/>
                </a:lnTo>
                <a:lnTo>
                  <a:pt x="25115" y="29319"/>
                </a:lnTo>
                <a:lnTo>
                  <a:pt x="23590" y="27868"/>
                </a:lnTo>
                <a:lnTo>
                  <a:pt x="22027" y="26343"/>
                </a:lnTo>
                <a:lnTo>
                  <a:pt x="20501" y="24780"/>
                </a:lnTo>
                <a:lnTo>
                  <a:pt x="18976" y="23143"/>
                </a:lnTo>
                <a:lnTo>
                  <a:pt x="17450" y="21506"/>
                </a:lnTo>
                <a:lnTo>
                  <a:pt x="15925" y="19794"/>
                </a:lnTo>
                <a:lnTo>
                  <a:pt x="14399" y="18008"/>
                </a:lnTo>
                <a:lnTo>
                  <a:pt x="12874" y="16222"/>
                </a:lnTo>
                <a:lnTo>
                  <a:pt x="11348" y="14362"/>
                </a:lnTo>
                <a:lnTo>
                  <a:pt x="9823" y="12502"/>
                </a:lnTo>
                <a:lnTo>
                  <a:pt x="8335" y="10530"/>
                </a:lnTo>
                <a:lnTo>
                  <a:pt x="6809" y="8558"/>
                </a:lnTo>
                <a:lnTo>
                  <a:pt x="5321" y="6548"/>
                </a:lnTo>
                <a:lnTo>
                  <a:pt x="3833" y="4465"/>
                </a:lnTo>
                <a:lnTo>
                  <a:pt x="2270" y="2270"/>
                </a:lnTo>
                <a:lnTo>
                  <a:pt x="744"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2"/>
              </a:solidFill>
              <a:latin typeface="Nunito Sans"/>
              <a:ea typeface="Nunito Sans"/>
              <a:cs typeface="Nunito Sans"/>
              <a:sym typeface="Nunito Sans"/>
            </a:endParaRPr>
          </a:p>
        </p:txBody>
      </p:sp>
      <p:sp>
        <p:nvSpPr>
          <p:cNvPr id="164" name="Google Shape;164;p15"/>
          <p:cNvSpPr txBox="1"/>
          <p:nvPr>
            <p:ph idx="1" type="body"/>
          </p:nvPr>
        </p:nvSpPr>
        <p:spPr>
          <a:xfrm>
            <a:off x="228600" y="1646991"/>
            <a:ext cx="4296600" cy="3063300"/>
          </a:xfrm>
          <a:prstGeom prst="rect">
            <a:avLst/>
          </a:prstGeom>
        </p:spPr>
        <p:txBody>
          <a:bodyPr anchorCtr="0" anchor="b" bIns="91425" lIns="91425" spcFirstLastPara="1" rIns="91425" wrap="square" tIns="91425">
            <a:noAutofit/>
          </a:bodyPr>
          <a:lstStyle>
            <a:lvl1pPr indent="-304800" lvl="0" marL="457200">
              <a:spcBef>
                <a:spcPts val="0"/>
              </a:spcBef>
              <a:spcAft>
                <a:spcPts val="0"/>
              </a:spcAft>
              <a:buClr>
                <a:schemeClr val="dk1"/>
              </a:buClr>
              <a:buSzPts val="1200"/>
              <a:buFont typeface="Nunito Sans"/>
              <a:buChar char="●"/>
              <a:defRPr/>
            </a:lvl1pPr>
            <a:lvl2pPr indent="-304800" lvl="1" marL="914400">
              <a:spcBef>
                <a:spcPts val="800"/>
              </a:spcBef>
              <a:spcAft>
                <a:spcPts val="0"/>
              </a:spcAft>
              <a:buClr>
                <a:schemeClr val="dk1"/>
              </a:buClr>
              <a:buSzPts val="1200"/>
              <a:buFont typeface="Nunito Sans"/>
              <a:buChar char="○"/>
              <a:defRPr/>
            </a:lvl2pPr>
            <a:lvl3pPr indent="-304800" lvl="2" marL="1371600">
              <a:spcBef>
                <a:spcPts val="800"/>
              </a:spcBef>
              <a:spcAft>
                <a:spcPts val="0"/>
              </a:spcAft>
              <a:buClr>
                <a:schemeClr val="dk1"/>
              </a:buClr>
              <a:buSzPts val="1200"/>
              <a:buFont typeface="Nunito Sans"/>
              <a:buChar char="■"/>
              <a:defRPr/>
            </a:lvl3pPr>
            <a:lvl4pPr indent="-304800" lvl="3" marL="1828800">
              <a:spcBef>
                <a:spcPts val="800"/>
              </a:spcBef>
              <a:spcAft>
                <a:spcPts val="0"/>
              </a:spcAft>
              <a:buClr>
                <a:schemeClr val="dk1"/>
              </a:buClr>
              <a:buSzPts val="1200"/>
              <a:buFont typeface="Nunito Sans"/>
              <a:buChar char="●"/>
              <a:defRPr/>
            </a:lvl4pPr>
            <a:lvl5pPr indent="-304800" lvl="4" marL="2286000">
              <a:spcBef>
                <a:spcPts val="800"/>
              </a:spcBef>
              <a:spcAft>
                <a:spcPts val="0"/>
              </a:spcAft>
              <a:buClr>
                <a:schemeClr val="dk1"/>
              </a:buClr>
              <a:buSzPts val="1200"/>
              <a:buFont typeface="Nunito Sans"/>
              <a:buChar char="○"/>
              <a:defRPr/>
            </a:lvl5pPr>
            <a:lvl6pPr indent="-304800" lvl="5" marL="2743200">
              <a:spcBef>
                <a:spcPts val="800"/>
              </a:spcBef>
              <a:spcAft>
                <a:spcPts val="0"/>
              </a:spcAft>
              <a:buClr>
                <a:schemeClr val="dk1"/>
              </a:buClr>
              <a:buSzPts val="1200"/>
              <a:buFont typeface="Nunito Sans"/>
              <a:buChar char="■"/>
              <a:defRPr/>
            </a:lvl6pPr>
            <a:lvl7pPr indent="-304800" lvl="6" marL="3200400">
              <a:spcBef>
                <a:spcPts val="800"/>
              </a:spcBef>
              <a:spcAft>
                <a:spcPts val="0"/>
              </a:spcAft>
              <a:buClr>
                <a:schemeClr val="dk1"/>
              </a:buClr>
              <a:buSzPts val="1200"/>
              <a:buFont typeface="Nunito Sans"/>
              <a:buChar char="●"/>
              <a:defRPr/>
            </a:lvl7pPr>
            <a:lvl8pPr indent="-304800" lvl="7" marL="3657600">
              <a:spcBef>
                <a:spcPts val="800"/>
              </a:spcBef>
              <a:spcAft>
                <a:spcPts val="0"/>
              </a:spcAft>
              <a:buClr>
                <a:schemeClr val="dk1"/>
              </a:buClr>
              <a:buSzPts val="1200"/>
              <a:buFont typeface="Nunito Sans"/>
              <a:buChar char="○"/>
              <a:defRPr/>
            </a:lvl8pPr>
            <a:lvl9pPr indent="-304800" lvl="8" marL="4114800">
              <a:spcBef>
                <a:spcPts val="800"/>
              </a:spcBef>
              <a:spcAft>
                <a:spcPts val="800"/>
              </a:spcAft>
              <a:buClr>
                <a:schemeClr val="dk1"/>
              </a:buClr>
              <a:buSzPts val="1200"/>
              <a:buFont typeface="Nunito Sans"/>
              <a:buChar char="■"/>
              <a:defRPr/>
            </a:lvl9pPr>
          </a:lstStyle>
          <a:p/>
        </p:txBody>
      </p:sp>
      <p:sp>
        <p:nvSpPr>
          <p:cNvPr id="165" name="Google Shape;165;p15"/>
          <p:cNvSpPr/>
          <p:nvPr>
            <p:ph idx="2" type="pic"/>
          </p:nvPr>
        </p:nvSpPr>
        <p:spPr>
          <a:xfrm>
            <a:off x="5212300" y="460300"/>
            <a:ext cx="3702900" cy="4136100"/>
          </a:xfrm>
          <a:prstGeom prst="roundRect">
            <a:avLst>
              <a:gd fmla="val 6865" name="adj"/>
            </a:avLst>
          </a:prstGeom>
          <a:noFill/>
          <a:ln>
            <a:noFill/>
          </a:ln>
        </p:spPr>
      </p:sp>
      <p:sp>
        <p:nvSpPr>
          <p:cNvPr id="166" name="Google Shape;166;p15"/>
          <p:cNvSpPr txBox="1"/>
          <p:nvPr>
            <p:ph type="title"/>
          </p:nvPr>
        </p:nvSpPr>
        <p:spPr>
          <a:xfrm>
            <a:off x="228600" y="228600"/>
            <a:ext cx="4296600" cy="587700"/>
          </a:xfrm>
          <a:prstGeom prst="rect">
            <a:avLst/>
          </a:prstGeom>
        </p:spPr>
        <p:txBody>
          <a:bodyPr anchorCtr="0" anchor="t" bIns="91425" lIns="91425" spcFirstLastPara="1" rIns="91425" wrap="square" tIns="91425">
            <a:spAutoFit/>
          </a:bodyPr>
          <a:lstStyle>
            <a:lvl1pPr lvl="0">
              <a:spcBef>
                <a:spcPts val="0"/>
              </a:spcBef>
              <a:spcAft>
                <a:spcPts val="0"/>
              </a:spcAft>
              <a:buNone/>
              <a:defRPr/>
            </a:lvl1pPr>
            <a:lvl2pPr lvl="1">
              <a:spcBef>
                <a:spcPts val="0"/>
              </a:spcBef>
              <a:spcAft>
                <a:spcPts val="0"/>
              </a:spcAft>
              <a:buNone/>
              <a:defRPr>
                <a:latin typeface="Poppins SemiBold"/>
                <a:ea typeface="Poppins SemiBold"/>
                <a:cs typeface="Poppins SemiBold"/>
                <a:sym typeface="Poppins SemiBold"/>
              </a:defRPr>
            </a:lvl2pPr>
            <a:lvl3pPr lvl="2">
              <a:spcBef>
                <a:spcPts val="0"/>
              </a:spcBef>
              <a:spcAft>
                <a:spcPts val="0"/>
              </a:spcAft>
              <a:buNone/>
              <a:defRPr>
                <a:latin typeface="Poppins SemiBold"/>
                <a:ea typeface="Poppins SemiBold"/>
                <a:cs typeface="Poppins SemiBold"/>
                <a:sym typeface="Poppins SemiBold"/>
              </a:defRPr>
            </a:lvl3pPr>
            <a:lvl4pPr lvl="3">
              <a:spcBef>
                <a:spcPts val="0"/>
              </a:spcBef>
              <a:spcAft>
                <a:spcPts val="0"/>
              </a:spcAft>
              <a:buNone/>
              <a:defRPr>
                <a:latin typeface="Poppins SemiBold"/>
                <a:ea typeface="Poppins SemiBold"/>
                <a:cs typeface="Poppins SemiBold"/>
                <a:sym typeface="Poppins SemiBold"/>
              </a:defRPr>
            </a:lvl4pPr>
            <a:lvl5pPr lvl="4">
              <a:spcBef>
                <a:spcPts val="0"/>
              </a:spcBef>
              <a:spcAft>
                <a:spcPts val="0"/>
              </a:spcAft>
              <a:buNone/>
              <a:defRPr>
                <a:latin typeface="Poppins SemiBold"/>
                <a:ea typeface="Poppins SemiBold"/>
                <a:cs typeface="Poppins SemiBold"/>
                <a:sym typeface="Poppins SemiBold"/>
              </a:defRPr>
            </a:lvl5pPr>
            <a:lvl6pPr lvl="5">
              <a:spcBef>
                <a:spcPts val="0"/>
              </a:spcBef>
              <a:spcAft>
                <a:spcPts val="0"/>
              </a:spcAft>
              <a:buNone/>
              <a:defRPr>
                <a:latin typeface="Poppins SemiBold"/>
                <a:ea typeface="Poppins SemiBold"/>
                <a:cs typeface="Poppins SemiBold"/>
                <a:sym typeface="Poppins SemiBold"/>
              </a:defRPr>
            </a:lvl6pPr>
            <a:lvl7pPr lvl="6">
              <a:spcBef>
                <a:spcPts val="0"/>
              </a:spcBef>
              <a:spcAft>
                <a:spcPts val="0"/>
              </a:spcAft>
              <a:buNone/>
              <a:defRPr>
                <a:latin typeface="Poppins SemiBold"/>
                <a:ea typeface="Poppins SemiBold"/>
                <a:cs typeface="Poppins SemiBold"/>
                <a:sym typeface="Poppins SemiBold"/>
              </a:defRPr>
            </a:lvl7pPr>
            <a:lvl8pPr lvl="7">
              <a:spcBef>
                <a:spcPts val="0"/>
              </a:spcBef>
              <a:spcAft>
                <a:spcPts val="0"/>
              </a:spcAft>
              <a:buNone/>
              <a:defRPr>
                <a:latin typeface="Poppins SemiBold"/>
                <a:ea typeface="Poppins SemiBold"/>
                <a:cs typeface="Poppins SemiBold"/>
                <a:sym typeface="Poppins SemiBold"/>
              </a:defRPr>
            </a:lvl8pPr>
            <a:lvl9pPr lvl="8">
              <a:spcBef>
                <a:spcPts val="0"/>
              </a:spcBef>
              <a:spcAft>
                <a:spcPts val="0"/>
              </a:spcAft>
              <a:buNone/>
              <a:defRPr>
                <a:latin typeface="Poppins SemiBold"/>
                <a:ea typeface="Poppins SemiBold"/>
                <a:cs typeface="Poppins SemiBold"/>
                <a:sym typeface="Poppins SemiBold"/>
              </a:defRPr>
            </a:lvl9pPr>
          </a:lstStyle>
          <a:p/>
        </p:txBody>
      </p:sp>
      <p:sp>
        <p:nvSpPr>
          <p:cNvPr id="167" name="Google Shape;167;p15"/>
          <p:cNvSpPr/>
          <p:nvPr/>
        </p:nvSpPr>
        <p:spPr>
          <a:xfrm>
            <a:off x="4680310" y="3856552"/>
            <a:ext cx="2576544" cy="1302560"/>
          </a:xfrm>
          <a:custGeom>
            <a:rect b="b" l="l" r="r" t="t"/>
            <a:pathLst>
              <a:path extrusionOk="0" h="40705" w="80517">
                <a:moveTo>
                  <a:pt x="2568" y="1"/>
                </a:moveTo>
                <a:lnTo>
                  <a:pt x="2122" y="75"/>
                </a:lnTo>
                <a:lnTo>
                  <a:pt x="1750" y="149"/>
                </a:lnTo>
                <a:lnTo>
                  <a:pt x="1378" y="261"/>
                </a:lnTo>
                <a:lnTo>
                  <a:pt x="1080" y="447"/>
                </a:lnTo>
                <a:lnTo>
                  <a:pt x="782" y="633"/>
                </a:lnTo>
                <a:lnTo>
                  <a:pt x="559" y="856"/>
                </a:lnTo>
                <a:lnTo>
                  <a:pt x="373" y="1154"/>
                </a:lnTo>
                <a:lnTo>
                  <a:pt x="224" y="1452"/>
                </a:lnTo>
                <a:lnTo>
                  <a:pt x="112" y="1824"/>
                </a:lnTo>
                <a:lnTo>
                  <a:pt x="38" y="2233"/>
                </a:lnTo>
                <a:lnTo>
                  <a:pt x="1" y="2717"/>
                </a:lnTo>
                <a:lnTo>
                  <a:pt x="38" y="3200"/>
                </a:lnTo>
                <a:lnTo>
                  <a:pt x="112" y="3759"/>
                </a:lnTo>
                <a:lnTo>
                  <a:pt x="261" y="4317"/>
                </a:lnTo>
                <a:lnTo>
                  <a:pt x="410" y="4949"/>
                </a:lnTo>
                <a:lnTo>
                  <a:pt x="633" y="5619"/>
                </a:lnTo>
                <a:lnTo>
                  <a:pt x="931" y="6326"/>
                </a:lnTo>
                <a:lnTo>
                  <a:pt x="1229" y="7107"/>
                </a:lnTo>
                <a:lnTo>
                  <a:pt x="1601" y="7888"/>
                </a:lnTo>
                <a:lnTo>
                  <a:pt x="2010" y="8744"/>
                </a:lnTo>
                <a:lnTo>
                  <a:pt x="2977" y="10567"/>
                </a:lnTo>
                <a:lnTo>
                  <a:pt x="4131" y="12539"/>
                </a:lnTo>
                <a:lnTo>
                  <a:pt x="5507" y="14697"/>
                </a:lnTo>
                <a:lnTo>
                  <a:pt x="7033" y="17004"/>
                </a:lnTo>
                <a:lnTo>
                  <a:pt x="8782" y="19497"/>
                </a:lnTo>
                <a:lnTo>
                  <a:pt x="10716" y="22139"/>
                </a:lnTo>
                <a:lnTo>
                  <a:pt x="12800" y="24966"/>
                </a:lnTo>
                <a:lnTo>
                  <a:pt x="15107" y="27980"/>
                </a:lnTo>
                <a:lnTo>
                  <a:pt x="17600" y="31143"/>
                </a:lnTo>
                <a:lnTo>
                  <a:pt x="20279" y="34454"/>
                </a:lnTo>
                <a:lnTo>
                  <a:pt x="22883" y="37617"/>
                </a:lnTo>
                <a:lnTo>
                  <a:pt x="25450" y="40705"/>
                </a:lnTo>
                <a:lnTo>
                  <a:pt x="26232" y="40705"/>
                </a:lnTo>
                <a:lnTo>
                  <a:pt x="23516" y="37431"/>
                </a:lnTo>
                <a:lnTo>
                  <a:pt x="20762" y="34082"/>
                </a:lnTo>
                <a:lnTo>
                  <a:pt x="17525" y="30064"/>
                </a:lnTo>
                <a:lnTo>
                  <a:pt x="14623" y="26343"/>
                </a:lnTo>
                <a:lnTo>
                  <a:pt x="12056" y="22957"/>
                </a:lnTo>
                <a:lnTo>
                  <a:pt x="9786" y="19906"/>
                </a:lnTo>
                <a:lnTo>
                  <a:pt x="7814" y="17116"/>
                </a:lnTo>
                <a:lnTo>
                  <a:pt x="6140" y="14623"/>
                </a:lnTo>
                <a:lnTo>
                  <a:pt x="4726" y="12353"/>
                </a:lnTo>
                <a:lnTo>
                  <a:pt x="3536" y="10381"/>
                </a:lnTo>
                <a:lnTo>
                  <a:pt x="2605" y="8633"/>
                </a:lnTo>
                <a:lnTo>
                  <a:pt x="1861" y="7070"/>
                </a:lnTo>
                <a:lnTo>
                  <a:pt x="1564" y="6400"/>
                </a:lnTo>
                <a:lnTo>
                  <a:pt x="1303" y="5730"/>
                </a:lnTo>
                <a:lnTo>
                  <a:pt x="1080" y="5135"/>
                </a:lnTo>
                <a:lnTo>
                  <a:pt x="931" y="4614"/>
                </a:lnTo>
                <a:lnTo>
                  <a:pt x="782" y="4093"/>
                </a:lnTo>
                <a:lnTo>
                  <a:pt x="708" y="3647"/>
                </a:lnTo>
                <a:lnTo>
                  <a:pt x="633" y="3238"/>
                </a:lnTo>
                <a:lnTo>
                  <a:pt x="596" y="2828"/>
                </a:lnTo>
                <a:lnTo>
                  <a:pt x="596" y="2493"/>
                </a:lnTo>
                <a:lnTo>
                  <a:pt x="633" y="2196"/>
                </a:lnTo>
                <a:lnTo>
                  <a:pt x="708" y="1935"/>
                </a:lnTo>
                <a:lnTo>
                  <a:pt x="782" y="1675"/>
                </a:lnTo>
                <a:lnTo>
                  <a:pt x="894" y="1452"/>
                </a:lnTo>
                <a:lnTo>
                  <a:pt x="1043" y="1228"/>
                </a:lnTo>
                <a:lnTo>
                  <a:pt x="1191" y="1080"/>
                </a:lnTo>
                <a:lnTo>
                  <a:pt x="1415" y="931"/>
                </a:lnTo>
                <a:lnTo>
                  <a:pt x="1675" y="782"/>
                </a:lnTo>
                <a:lnTo>
                  <a:pt x="1936" y="708"/>
                </a:lnTo>
                <a:lnTo>
                  <a:pt x="2233" y="633"/>
                </a:lnTo>
                <a:lnTo>
                  <a:pt x="2605" y="596"/>
                </a:lnTo>
                <a:lnTo>
                  <a:pt x="3201" y="596"/>
                </a:lnTo>
                <a:lnTo>
                  <a:pt x="3647" y="670"/>
                </a:lnTo>
                <a:lnTo>
                  <a:pt x="4577" y="819"/>
                </a:lnTo>
                <a:lnTo>
                  <a:pt x="5694" y="1117"/>
                </a:lnTo>
                <a:lnTo>
                  <a:pt x="6959" y="1526"/>
                </a:lnTo>
                <a:lnTo>
                  <a:pt x="8372" y="2010"/>
                </a:lnTo>
                <a:lnTo>
                  <a:pt x="9898" y="2605"/>
                </a:lnTo>
                <a:lnTo>
                  <a:pt x="11572" y="3312"/>
                </a:lnTo>
                <a:lnTo>
                  <a:pt x="13358" y="4093"/>
                </a:lnTo>
                <a:lnTo>
                  <a:pt x="15256" y="4949"/>
                </a:lnTo>
                <a:lnTo>
                  <a:pt x="17302" y="5917"/>
                </a:lnTo>
                <a:lnTo>
                  <a:pt x="19423" y="6958"/>
                </a:lnTo>
                <a:lnTo>
                  <a:pt x="21693" y="8075"/>
                </a:lnTo>
                <a:lnTo>
                  <a:pt x="26455" y="10530"/>
                </a:lnTo>
                <a:lnTo>
                  <a:pt x="31552" y="13246"/>
                </a:lnTo>
                <a:lnTo>
                  <a:pt x="36947" y="16186"/>
                </a:lnTo>
                <a:lnTo>
                  <a:pt x="42603" y="19311"/>
                </a:lnTo>
                <a:lnTo>
                  <a:pt x="48482" y="22660"/>
                </a:lnTo>
                <a:lnTo>
                  <a:pt x="54509" y="26083"/>
                </a:lnTo>
                <a:lnTo>
                  <a:pt x="60648" y="29655"/>
                </a:lnTo>
                <a:lnTo>
                  <a:pt x="66862" y="33301"/>
                </a:lnTo>
                <a:lnTo>
                  <a:pt x="73113" y="36984"/>
                </a:lnTo>
                <a:lnTo>
                  <a:pt x="79326" y="40705"/>
                </a:lnTo>
                <a:lnTo>
                  <a:pt x="80517" y="40705"/>
                </a:lnTo>
                <a:lnTo>
                  <a:pt x="76387" y="38249"/>
                </a:lnTo>
                <a:lnTo>
                  <a:pt x="68499" y="33561"/>
                </a:lnTo>
                <a:lnTo>
                  <a:pt x="61058" y="29208"/>
                </a:lnTo>
                <a:lnTo>
                  <a:pt x="54063" y="25115"/>
                </a:lnTo>
                <a:lnTo>
                  <a:pt x="47477" y="21357"/>
                </a:lnTo>
                <a:lnTo>
                  <a:pt x="41301" y="17897"/>
                </a:lnTo>
                <a:lnTo>
                  <a:pt x="35608" y="14735"/>
                </a:lnTo>
                <a:lnTo>
                  <a:pt x="30325" y="11870"/>
                </a:lnTo>
                <a:lnTo>
                  <a:pt x="25450" y="9340"/>
                </a:lnTo>
                <a:lnTo>
                  <a:pt x="21060" y="7107"/>
                </a:lnTo>
                <a:lnTo>
                  <a:pt x="17079" y="5172"/>
                </a:lnTo>
                <a:lnTo>
                  <a:pt x="15256" y="4317"/>
                </a:lnTo>
                <a:lnTo>
                  <a:pt x="13581" y="3535"/>
                </a:lnTo>
                <a:lnTo>
                  <a:pt x="11982" y="2828"/>
                </a:lnTo>
                <a:lnTo>
                  <a:pt x="10493" y="2196"/>
                </a:lnTo>
                <a:lnTo>
                  <a:pt x="9117" y="1675"/>
                </a:lnTo>
                <a:lnTo>
                  <a:pt x="7814" y="1191"/>
                </a:lnTo>
                <a:lnTo>
                  <a:pt x="6661" y="819"/>
                </a:lnTo>
                <a:lnTo>
                  <a:pt x="5619" y="484"/>
                </a:lnTo>
                <a:lnTo>
                  <a:pt x="4689" y="261"/>
                </a:lnTo>
                <a:lnTo>
                  <a:pt x="3870" y="112"/>
                </a:lnTo>
                <a:lnTo>
                  <a:pt x="3163"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2"/>
              </a:solidFill>
              <a:latin typeface="Nunito Sans"/>
              <a:ea typeface="Nunito Sans"/>
              <a:cs typeface="Nunito Sans"/>
              <a:sym typeface="Nunito Sans"/>
            </a:endParaRPr>
          </a:p>
        </p:txBody>
      </p:sp>
      <p:sp>
        <p:nvSpPr>
          <p:cNvPr id="168" name="Google Shape;168;p15"/>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fld id="{00000000-1234-1234-1234-123412341234}" type="slidenum">
              <a:rPr lang="en" sz="700">
                <a:solidFill>
                  <a:schemeClr val="dk2"/>
                </a:solidFill>
                <a:latin typeface="Nunito Sans"/>
                <a:ea typeface="Nunito Sans"/>
                <a:cs typeface="Nunito Sans"/>
                <a:sym typeface="Nunito Sans"/>
              </a:rPr>
              <a:t>‹#›</a:t>
            </a:fld>
            <a:endParaRPr sz="700">
              <a:solidFill>
                <a:schemeClr val="dk2"/>
              </a:solidFill>
              <a:latin typeface="Nunito Sans"/>
              <a:ea typeface="Nunito Sans"/>
              <a:cs typeface="Nunito Sans"/>
              <a:sym typeface="Nunito Sans"/>
            </a:endParaRPr>
          </a:p>
        </p:txBody>
      </p:sp>
      <p:sp>
        <p:nvSpPr>
          <p:cNvPr id="169" name="Google Shape;169;p15"/>
          <p:cNvSpPr txBox="1"/>
          <p:nvPr>
            <p:ph idx="3" type="subTitle"/>
          </p:nvPr>
        </p:nvSpPr>
        <p:spPr>
          <a:xfrm>
            <a:off x="228600" y="4800275"/>
            <a:ext cx="1115700" cy="311400"/>
          </a:xfrm>
          <a:prstGeom prst="rect">
            <a:avLst/>
          </a:prstGeom>
        </p:spPr>
        <p:txBody>
          <a:bodyPr anchorCtr="0" anchor="t" bIns="91425" lIns="91425" spcFirstLastPara="1" rIns="91425" wrap="square" tIns="91425">
            <a:noAutofit/>
          </a:bodyPr>
          <a:lstStyle>
            <a:lvl1pPr lvl="0">
              <a:spcBef>
                <a:spcPts val="0"/>
              </a:spcBef>
              <a:spcAft>
                <a:spcPts val="0"/>
              </a:spcAft>
              <a:buNone/>
              <a:defRPr sz="700">
                <a:solidFill>
                  <a:schemeClr val="accent5"/>
                </a:solidFill>
                <a:latin typeface="Nunito Sans"/>
                <a:ea typeface="Nunito Sans"/>
                <a:cs typeface="Nunito Sans"/>
                <a:sym typeface="Nunito Sans"/>
              </a:defRPr>
            </a:lvl1pPr>
            <a:lvl2pPr lvl="1">
              <a:spcBef>
                <a:spcPts val="0"/>
              </a:spcBef>
              <a:spcAft>
                <a:spcPts val="0"/>
              </a:spcAft>
              <a:buSzPts val="700"/>
              <a:buFont typeface="Nunito Sans"/>
              <a:buNone/>
              <a:defRPr sz="700">
                <a:latin typeface="Nunito Sans"/>
                <a:ea typeface="Nunito Sans"/>
                <a:cs typeface="Nunito Sans"/>
                <a:sym typeface="Nunito Sans"/>
              </a:defRPr>
            </a:lvl2pPr>
            <a:lvl3pPr lvl="2">
              <a:spcBef>
                <a:spcPts val="0"/>
              </a:spcBef>
              <a:spcAft>
                <a:spcPts val="0"/>
              </a:spcAft>
              <a:buSzPts val="700"/>
              <a:buFont typeface="Nunito Sans"/>
              <a:buNone/>
              <a:defRPr sz="700">
                <a:latin typeface="Nunito Sans"/>
                <a:ea typeface="Nunito Sans"/>
                <a:cs typeface="Nunito Sans"/>
                <a:sym typeface="Nunito Sans"/>
              </a:defRPr>
            </a:lvl3pPr>
            <a:lvl4pPr lvl="3">
              <a:spcBef>
                <a:spcPts val="0"/>
              </a:spcBef>
              <a:spcAft>
                <a:spcPts val="0"/>
              </a:spcAft>
              <a:buSzPts val="700"/>
              <a:buFont typeface="Nunito Sans"/>
              <a:buNone/>
              <a:defRPr sz="700">
                <a:latin typeface="Nunito Sans"/>
                <a:ea typeface="Nunito Sans"/>
                <a:cs typeface="Nunito Sans"/>
                <a:sym typeface="Nunito Sans"/>
              </a:defRPr>
            </a:lvl4pPr>
            <a:lvl5pPr lvl="4">
              <a:spcBef>
                <a:spcPts val="0"/>
              </a:spcBef>
              <a:spcAft>
                <a:spcPts val="0"/>
              </a:spcAft>
              <a:buSzPts val="700"/>
              <a:buFont typeface="Nunito Sans"/>
              <a:buNone/>
              <a:defRPr sz="700">
                <a:latin typeface="Nunito Sans"/>
                <a:ea typeface="Nunito Sans"/>
                <a:cs typeface="Nunito Sans"/>
                <a:sym typeface="Nunito Sans"/>
              </a:defRPr>
            </a:lvl5pPr>
            <a:lvl6pPr lvl="5">
              <a:spcBef>
                <a:spcPts val="0"/>
              </a:spcBef>
              <a:spcAft>
                <a:spcPts val="0"/>
              </a:spcAft>
              <a:buSzPts val="700"/>
              <a:buFont typeface="Nunito Sans"/>
              <a:buNone/>
              <a:defRPr sz="700">
                <a:latin typeface="Nunito Sans"/>
                <a:ea typeface="Nunito Sans"/>
                <a:cs typeface="Nunito Sans"/>
                <a:sym typeface="Nunito Sans"/>
              </a:defRPr>
            </a:lvl6pPr>
            <a:lvl7pPr lvl="6">
              <a:spcBef>
                <a:spcPts val="0"/>
              </a:spcBef>
              <a:spcAft>
                <a:spcPts val="0"/>
              </a:spcAft>
              <a:buSzPts val="700"/>
              <a:buFont typeface="Nunito Sans"/>
              <a:buNone/>
              <a:defRPr sz="700">
                <a:latin typeface="Nunito Sans"/>
                <a:ea typeface="Nunito Sans"/>
                <a:cs typeface="Nunito Sans"/>
                <a:sym typeface="Nunito Sans"/>
              </a:defRPr>
            </a:lvl7pPr>
            <a:lvl8pPr lvl="7">
              <a:spcBef>
                <a:spcPts val="0"/>
              </a:spcBef>
              <a:spcAft>
                <a:spcPts val="0"/>
              </a:spcAft>
              <a:buSzPts val="700"/>
              <a:buFont typeface="Nunito Sans"/>
              <a:buNone/>
              <a:defRPr sz="700">
                <a:latin typeface="Nunito Sans"/>
                <a:ea typeface="Nunito Sans"/>
                <a:cs typeface="Nunito Sans"/>
                <a:sym typeface="Nunito Sans"/>
              </a:defRPr>
            </a:lvl8pPr>
            <a:lvl9pPr lvl="8">
              <a:spcBef>
                <a:spcPts val="0"/>
              </a:spcBef>
              <a:spcAft>
                <a:spcPts val="0"/>
              </a:spcAft>
              <a:buSzPts val="700"/>
              <a:buFont typeface="Nunito Sans"/>
              <a:buNone/>
              <a:defRPr sz="700">
                <a:latin typeface="Nunito Sans"/>
                <a:ea typeface="Nunito Sans"/>
                <a:cs typeface="Nunito Sans"/>
                <a:sym typeface="Nunito Sans"/>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big ideas - Alt 1">
  <p:cSld name="BLANK_1_1_1_1_1_1_1_1_1_1_1_1_1_1">
    <p:spTree>
      <p:nvGrpSpPr>
        <p:cNvPr id="170" name="Shape 170"/>
        <p:cNvGrpSpPr/>
        <p:nvPr/>
      </p:nvGrpSpPr>
      <p:grpSpPr>
        <a:xfrm>
          <a:off x="0" y="0"/>
          <a:ext cx="0" cy="0"/>
          <a:chOff x="0" y="0"/>
          <a:chExt cx="0" cy="0"/>
        </a:xfrm>
      </p:grpSpPr>
      <p:sp>
        <p:nvSpPr>
          <p:cNvPr id="171" name="Google Shape;171;p16"/>
          <p:cNvSpPr txBox="1"/>
          <p:nvPr>
            <p:ph idx="1" type="subTitle"/>
          </p:nvPr>
        </p:nvSpPr>
        <p:spPr>
          <a:xfrm>
            <a:off x="228600" y="2568175"/>
            <a:ext cx="2834700" cy="400200"/>
          </a:xfrm>
          <a:prstGeom prst="rect">
            <a:avLst/>
          </a:prstGeom>
        </p:spPr>
        <p:txBody>
          <a:bodyPr anchorCtr="0" anchor="ctr" bIns="0" lIns="274300" spcFirstLastPara="1" rIns="274300" wrap="square" tIns="0">
            <a:noAutofit/>
          </a:bodyPr>
          <a:lstStyle>
            <a:lvl1pPr lvl="0">
              <a:lnSpc>
                <a:spcPct val="90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1pPr>
            <a:lvl2pPr lvl="1">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2pPr>
            <a:lvl3pPr lvl="2">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3pPr>
            <a:lvl4pPr lvl="3">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4pPr>
            <a:lvl5pPr lvl="4">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5pPr>
            <a:lvl6pPr lvl="5">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6pPr>
            <a:lvl7pPr lvl="6">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7pPr>
            <a:lvl8pPr lvl="7">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8pPr>
            <a:lvl9pPr lvl="8">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9pPr>
          </a:lstStyle>
          <a:p/>
        </p:txBody>
      </p:sp>
      <p:sp>
        <p:nvSpPr>
          <p:cNvPr id="172" name="Google Shape;172;p16"/>
          <p:cNvSpPr txBox="1"/>
          <p:nvPr>
            <p:ph idx="2" type="subTitle"/>
          </p:nvPr>
        </p:nvSpPr>
        <p:spPr>
          <a:xfrm>
            <a:off x="3156613" y="2568175"/>
            <a:ext cx="2834700" cy="400200"/>
          </a:xfrm>
          <a:prstGeom prst="rect">
            <a:avLst/>
          </a:prstGeom>
        </p:spPr>
        <p:txBody>
          <a:bodyPr anchorCtr="0" anchor="ctr" bIns="0" lIns="274300" spcFirstLastPara="1" rIns="274300" wrap="square" tIns="0">
            <a:noAutofit/>
          </a:bodyPr>
          <a:lstStyle>
            <a:lvl1pPr lvl="0">
              <a:lnSpc>
                <a:spcPct val="90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1pPr>
            <a:lvl2pPr lvl="1">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2pPr>
            <a:lvl3pPr lvl="2">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3pPr>
            <a:lvl4pPr lvl="3">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4pPr>
            <a:lvl5pPr lvl="4">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5pPr>
            <a:lvl6pPr lvl="5">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6pPr>
            <a:lvl7pPr lvl="6">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7pPr>
            <a:lvl8pPr lvl="7">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8pPr>
            <a:lvl9pPr lvl="8">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9pPr>
          </a:lstStyle>
          <a:p/>
        </p:txBody>
      </p:sp>
      <p:sp>
        <p:nvSpPr>
          <p:cNvPr id="173" name="Google Shape;173;p16"/>
          <p:cNvSpPr txBox="1"/>
          <p:nvPr>
            <p:ph idx="3" type="subTitle"/>
          </p:nvPr>
        </p:nvSpPr>
        <p:spPr>
          <a:xfrm>
            <a:off x="6084638" y="2568175"/>
            <a:ext cx="2834700" cy="400200"/>
          </a:xfrm>
          <a:prstGeom prst="rect">
            <a:avLst/>
          </a:prstGeom>
        </p:spPr>
        <p:txBody>
          <a:bodyPr anchorCtr="0" anchor="ctr" bIns="0" lIns="274300" spcFirstLastPara="1" rIns="274300" wrap="square" tIns="0">
            <a:noAutofit/>
          </a:bodyPr>
          <a:lstStyle>
            <a:lvl1pPr lvl="0">
              <a:lnSpc>
                <a:spcPct val="90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1pPr>
            <a:lvl2pPr lvl="1">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2pPr>
            <a:lvl3pPr lvl="2">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3pPr>
            <a:lvl4pPr lvl="3">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4pPr>
            <a:lvl5pPr lvl="4">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5pPr>
            <a:lvl6pPr lvl="5">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6pPr>
            <a:lvl7pPr lvl="6">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7pPr>
            <a:lvl8pPr lvl="7">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8pPr>
            <a:lvl9pPr lvl="8">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9pPr>
          </a:lstStyle>
          <a:p/>
        </p:txBody>
      </p:sp>
      <p:sp>
        <p:nvSpPr>
          <p:cNvPr id="174" name="Google Shape;174;p16"/>
          <p:cNvSpPr txBox="1"/>
          <p:nvPr>
            <p:ph idx="4" type="body"/>
          </p:nvPr>
        </p:nvSpPr>
        <p:spPr>
          <a:xfrm>
            <a:off x="228600" y="3133800"/>
            <a:ext cx="2834700" cy="722100"/>
          </a:xfrm>
          <a:prstGeom prst="rect">
            <a:avLst/>
          </a:prstGeom>
        </p:spPr>
        <p:txBody>
          <a:bodyPr anchorCtr="0" anchor="t" bIns="91425" lIns="274300" spcFirstLastPara="1" rIns="274300" wrap="square" tIns="91425">
            <a:noAutofit/>
          </a:bodyPr>
          <a:lstStyle>
            <a:lvl1pPr indent="-292100" lvl="0" marL="457200">
              <a:spcBef>
                <a:spcPts val="0"/>
              </a:spcBef>
              <a:spcAft>
                <a:spcPts val="0"/>
              </a:spcAft>
              <a:buSzPts val="1000"/>
              <a:buFont typeface="Nunito Sans"/>
              <a:buChar char="●"/>
              <a:defRPr sz="1000"/>
            </a:lvl1pPr>
            <a:lvl2pPr indent="-292100" lvl="1" marL="914400">
              <a:spcBef>
                <a:spcPts val="800"/>
              </a:spcBef>
              <a:spcAft>
                <a:spcPts val="0"/>
              </a:spcAft>
              <a:buSzPts val="1000"/>
              <a:buFont typeface="Nunito Sans"/>
              <a:buChar char="○"/>
              <a:defRPr sz="1000"/>
            </a:lvl2pPr>
            <a:lvl3pPr indent="-292100" lvl="2" marL="1371600">
              <a:spcBef>
                <a:spcPts val="800"/>
              </a:spcBef>
              <a:spcAft>
                <a:spcPts val="0"/>
              </a:spcAft>
              <a:buSzPts val="1000"/>
              <a:buFont typeface="Nunito Sans"/>
              <a:buChar char="■"/>
              <a:defRPr sz="1000"/>
            </a:lvl3pPr>
            <a:lvl4pPr indent="-292100" lvl="3" marL="1828800">
              <a:spcBef>
                <a:spcPts val="800"/>
              </a:spcBef>
              <a:spcAft>
                <a:spcPts val="0"/>
              </a:spcAft>
              <a:buSzPts val="1000"/>
              <a:buFont typeface="Nunito Sans"/>
              <a:buChar char="●"/>
              <a:defRPr sz="1000"/>
            </a:lvl4pPr>
            <a:lvl5pPr indent="-292100" lvl="4" marL="2286000">
              <a:spcBef>
                <a:spcPts val="800"/>
              </a:spcBef>
              <a:spcAft>
                <a:spcPts val="0"/>
              </a:spcAft>
              <a:buSzPts val="1000"/>
              <a:buFont typeface="Nunito Sans"/>
              <a:buChar char="○"/>
              <a:defRPr sz="1000"/>
            </a:lvl5pPr>
            <a:lvl6pPr indent="-292100" lvl="5" marL="2743200">
              <a:spcBef>
                <a:spcPts val="800"/>
              </a:spcBef>
              <a:spcAft>
                <a:spcPts val="0"/>
              </a:spcAft>
              <a:buSzPts val="1000"/>
              <a:buFont typeface="Nunito Sans"/>
              <a:buChar char="■"/>
              <a:defRPr sz="1000"/>
            </a:lvl6pPr>
            <a:lvl7pPr indent="-292100" lvl="6" marL="3200400">
              <a:spcBef>
                <a:spcPts val="800"/>
              </a:spcBef>
              <a:spcAft>
                <a:spcPts val="0"/>
              </a:spcAft>
              <a:buSzPts val="1000"/>
              <a:buFont typeface="Nunito Sans"/>
              <a:buChar char="●"/>
              <a:defRPr sz="1000"/>
            </a:lvl7pPr>
            <a:lvl8pPr indent="-292100" lvl="7" marL="3657600">
              <a:spcBef>
                <a:spcPts val="800"/>
              </a:spcBef>
              <a:spcAft>
                <a:spcPts val="0"/>
              </a:spcAft>
              <a:buSzPts val="1000"/>
              <a:buFont typeface="Nunito Sans"/>
              <a:buChar char="○"/>
              <a:defRPr sz="1000"/>
            </a:lvl8pPr>
            <a:lvl9pPr indent="-292100" lvl="8" marL="4114800">
              <a:spcBef>
                <a:spcPts val="800"/>
              </a:spcBef>
              <a:spcAft>
                <a:spcPts val="800"/>
              </a:spcAft>
              <a:buSzPts val="1000"/>
              <a:buFont typeface="Nunito Sans"/>
              <a:buChar char="■"/>
              <a:defRPr sz="1000"/>
            </a:lvl9pPr>
          </a:lstStyle>
          <a:p/>
        </p:txBody>
      </p:sp>
      <p:sp>
        <p:nvSpPr>
          <p:cNvPr id="175" name="Google Shape;175;p16"/>
          <p:cNvSpPr txBox="1"/>
          <p:nvPr>
            <p:ph idx="5" type="body"/>
          </p:nvPr>
        </p:nvSpPr>
        <p:spPr>
          <a:xfrm>
            <a:off x="3156613" y="3133800"/>
            <a:ext cx="2834700" cy="722100"/>
          </a:xfrm>
          <a:prstGeom prst="rect">
            <a:avLst/>
          </a:prstGeom>
        </p:spPr>
        <p:txBody>
          <a:bodyPr anchorCtr="0" anchor="t" bIns="91425" lIns="274300" spcFirstLastPara="1" rIns="274300" wrap="square" tIns="91425">
            <a:noAutofit/>
          </a:bodyPr>
          <a:lstStyle>
            <a:lvl1pPr indent="-292100" lvl="0" marL="457200">
              <a:lnSpc>
                <a:spcPct val="115000"/>
              </a:lnSpc>
              <a:spcBef>
                <a:spcPts val="0"/>
              </a:spcBef>
              <a:spcAft>
                <a:spcPts val="0"/>
              </a:spcAft>
              <a:buClr>
                <a:schemeClr val="dk1"/>
              </a:buClr>
              <a:buSzPts val="1000"/>
              <a:buFont typeface="Nunito Sans"/>
              <a:buChar char="●"/>
              <a:defRPr sz="1000"/>
            </a:lvl1pPr>
            <a:lvl2pPr indent="-292100" lvl="1" marL="914400">
              <a:lnSpc>
                <a:spcPct val="115000"/>
              </a:lnSpc>
              <a:spcBef>
                <a:spcPts val="800"/>
              </a:spcBef>
              <a:spcAft>
                <a:spcPts val="0"/>
              </a:spcAft>
              <a:buClr>
                <a:schemeClr val="dk1"/>
              </a:buClr>
              <a:buSzPts val="1000"/>
              <a:buFont typeface="Nunito Sans"/>
              <a:buChar char="○"/>
              <a:defRPr sz="1000"/>
            </a:lvl2pPr>
            <a:lvl3pPr indent="-292100" lvl="2" marL="1371600">
              <a:lnSpc>
                <a:spcPct val="115000"/>
              </a:lnSpc>
              <a:spcBef>
                <a:spcPts val="800"/>
              </a:spcBef>
              <a:spcAft>
                <a:spcPts val="0"/>
              </a:spcAft>
              <a:buClr>
                <a:schemeClr val="dk1"/>
              </a:buClr>
              <a:buSzPts val="1000"/>
              <a:buFont typeface="Nunito Sans"/>
              <a:buChar char="■"/>
              <a:defRPr sz="1000"/>
            </a:lvl3pPr>
            <a:lvl4pPr indent="-292100" lvl="3" marL="1828800">
              <a:lnSpc>
                <a:spcPct val="115000"/>
              </a:lnSpc>
              <a:spcBef>
                <a:spcPts val="800"/>
              </a:spcBef>
              <a:spcAft>
                <a:spcPts val="0"/>
              </a:spcAft>
              <a:buClr>
                <a:schemeClr val="dk1"/>
              </a:buClr>
              <a:buSzPts val="1000"/>
              <a:buFont typeface="Nunito Sans"/>
              <a:buChar char="●"/>
              <a:defRPr sz="1000"/>
            </a:lvl4pPr>
            <a:lvl5pPr indent="-292100" lvl="4" marL="2286000">
              <a:lnSpc>
                <a:spcPct val="115000"/>
              </a:lnSpc>
              <a:spcBef>
                <a:spcPts val="800"/>
              </a:spcBef>
              <a:spcAft>
                <a:spcPts val="0"/>
              </a:spcAft>
              <a:buClr>
                <a:schemeClr val="dk1"/>
              </a:buClr>
              <a:buSzPts val="1000"/>
              <a:buFont typeface="Nunito Sans"/>
              <a:buChar char="○"/>
              <a:defRPr sz="1000"/>
            </a:lvl5pPr>
            <a:lvl6pPr indent="-292100" lvl="5" marL="2743200">
              <a:lnSpc>
                <a:spcPct val="115000"/>
              </a:lnSpc>
              <a:spcBef>
                <a:spcPts val="800"/>
              </a:spcBef>
              <a:spcAft>
                <a:spcPts val="0"/>
              </a:spcAft>
              <a:buClr>
                <a:schemeClr val="dk1"/>
              </a:buClr>
              <a:buSzPts val="1000"/>
              <a:buFont typeface="Nunito Sans"/>
              <a:buChar char="■"/>
              <a:defRPr sz="1000"/>
            </a:lvl6pPr>
            <a:lvl7pPr indent="-292100" lvl="6" marL="3200400">
              <a:lnSpc>
                <a:spcPct val="115000"/>
              </a:lnSpc>
              <a:spcBef>
                <a:spcPts val="800"/>
              </a:spcBef>
              <a:spcAft>
                <a:spcPts val="0"/>
              </a:spcAft>
              <a:buClr>
                <a:schemeClr val="dk1"/>
              </a:buClr>
              <a:buSzPts val="1000"/>
              <a:buFont typeface="Nunito Sans"/>
              <a:buChar char="●"/>
              <a:defRPr sz="1000"/>
            </a:lvl7pPr>
            <a:lvl8pPr indent="-292100" lvl="7" marL="3657600">
              <a:lnSpc>
                <a:spcPct val="115000"/>
              </a:lnSpc>
              <a:spcBef>
                <a:spcPts val="800"/>
              </a:spcBef>
              <a:spcAft>
                <a:spcPts val="0"/>
              </a:spcAft>
              <a:buClr>
                <a:schemeClr val="dk1"/>
              </a:buClr>
              <a:buSzPts val="1000"/>
              <a:buFont typeface="Nunito Sans"/>
              <a:buChar char="○"/>
              <a:defRPr sz="1000"/>
            </a:lvl8pPr>
            <a:lvl9pPr indent="-292100" lvl="8" marL="4114800">
              <a:lnSpc>
                <a:spcPct val="115000"/>
              </a:lnSpc>
              <a:spcBef>
                <a:spcPts val="800"/>
              </a:spcBef>
              <a:spcAft>
                <a:spcPts val="800"/>
              </a:spcAft>
              <a:buClr>
                <a:schemeClr val="dk1"/>
              </a:buClr>
              <a:buSzPts val="1000"/>
              <a:buFont typeface="Nunito Sans"/>
              <a:buChar char="■"/>
              <a:defRPr sz="1000"/>
            </a:lvl9pPr>
          </a:lstStyle>
          <a:p/>
        </p:txBody>
      </p:sp>
      <p:sp>
        <p:nvSpPr>
          <p:cNvPr id="176" name="Google Shape;176;p16"/>
          <p:cNvSpPr txBox="1"/>
          <p:nvPr>
            <p:ph idx="6" type="body"/>
          </p:nvPr>
        </p:nvSpPr>
        <p:spPr>
          <a:xfrm>
            <a:off x="6084638" y="3133800"/>
            <a:ext cx="2834700" cy="722100"/>
          </a:xfrm>
          <a:prstGeom prst="rect">
            <a:avLst/>
          </a:prstGeom>
        </p:spPr>
        <p:txBody>
          <a:bodyPr anchorCtr="0" anchor="t" bIns="91425" lIns="274300" spcFirstLastPara="1" rIns="274300" wrap="square" tIns="91425">
            <a:noAutofit/>
          </a:bodyPr>
          <a:lstStyle>
            <a:lvl1pPr indent="-292100" lvl="0" marL="457200">
              <a:lnSpc>
                <a:spcPct val="115000"/>
              </a:lnSpc>
              <a:spcBef>
                <a:spcPts val="0"/>
              </a:spcBef>
              <a:spcAft>
                <a:spcPts val="0"/>
              </a:spcAft>
              <a:buClr>
                <a:schemeClr val="dk1"/>
              </a:buClr>
              <a:buSzPts val="1000"/>
              <a:buFont typeface="Nunito Sans"/>
              <a:buChar char="●"/>
              <a:defRPr sz="1000"/>
            </a:lvl1pPr>
            <a:lvl2pPr indent="-292100" lvl="1" marL="914400">
              <a:lnSpc>
                <a:spcPct val="115000"/>
              </a:lnSpc>
              <a:spcBef>
                <a:spcPts val="800"/>
              </a:spcBef>
              <a:spcAft>
                <a:spcPts val="0"/>
              </a:spcAft>
              <a:buClr>
                <a:schemeClr val="dk1"/>
              </a:buClr>
              <a:buSzPts val="1000"/>
              <a:buFont typeface="Nunito Sans"/>
              <a:buChar char="○"/>
              <a:defRPr sz="1000"/>
            </a:lvl2pPr>
            <a:lvl3pPr indent="-292100" lvl="2" marL="1371600">
              <a:lnSpc>
                <a:spcPct val="115000"/>
              </a:lnSpc>
              <a:spcBef>
                <a:spcPts val="800"/>
              </a:spcBef>
              <a:spcAft>
                <a:spcPts val="0"/>
              </a:spcAft>
              <a:buClr>
                <a:schemeClr val="dk1"/>
              </a:buClr>
              <a:buSzPts val="1000"/>
              <a:buFont typeface="Nunito Sans"/>
              <a:buChar char="■"/>
              <a:defRPr sz="1000"/>
            </a:lvl3pPr>
            <a:lvl4pPr indent="-292100" lvl="3" marL="1828800">
              <a:lnSpc>
                <a:spcPct val="115000"/>
              </a:lnSpc>
              <a:spcBef>
                <a:spcPts val="800"/>
              </a:spcBef>
              <a:spcAft>
                <a:spcPts val="0"/>
              </a:spcAft>
              <a:buClr>
                <a:schemeClr val="dk1"/>
              </a:buClr>
              <a:buSzPts val="1000"/>
              <a:buFont typeface="Nunito Sans"/>
              <a:buChar char="●"/>
              <a:defRPr sz="1000"/>
            </a:lvl4pPr>
            <a:lvl5pPr indent="-292100" lvl="4" marL="2286000">
              <a:lnSpc>
                <a:spcPct val="115000"/>
              </a:lnSpc>
              <a:spcBef>
                <a:spcPts val="800"/>
              </a:spcBef>
              <a:spcAft>
                <a:spcPts val="0"/>
              </a:spcAft>
              <a:buClr>
                <a:schemeClr val="dk1"/>
              </a:buClr>
              <a:buSzPts val="1000"/>
              <a:buFont typeface="Nunito Sans"/>
              <a:buChar char="○"/>
              <a:defRPr sz="1000"/>
            </a:lvl5pPr>
            <a:lvl6pPr indent="-292100" lvl="5" marL="2743200">
              <a:lnSpc>
                <a:spcPct val="115000"/>
              </a:lnSpc>
              <a:spcBef>
                <a:spcPts val="800"/>
              </a:spcBef>
              <a:spcAft>
                <a:spcPts val="0"/>
              </a:spcAft>
              <a:buClr>
                <a:schemeClr val="dk1"/>
              </a:buClr>
              <a:buSzPts val="1000"/>
              <a:buFont typeface="Nunito Sans"/>
              <a:buChar char="■"/>
              <a:defRPr sz="1000"/>
            </a:lvl6pPr>
            <a:lvl7pPr indent="-292100" lvl="6" marL="3200400">
              <a:lnSpc>
                <a:spcPct val="115000"/>
              </a:lnSpc>
              <a:spcBef>
                <a:spcPts val="800"/>
              </a:spcBef>
              <a:spcAft>
                <a:spcPts val="0"/>
              </a:spcAft>
              <a:buClr>
                <a:schemeClr val="dk1"/>
              </a:buClr>
              <a:buSzPts val="1000"/>
              <a:buFont typeface="Nunito Sans"/>
              <a:buChar char="●"/>
              <a:defRPr sz="1000"/>
            </a:lvl7pPr>
            <a:lvl8pPr indent="-292100" lvl="7" marL="3657600">
              <a:lnSpc>
                <a:spcPct val="115000"/>
              </a:lnSpc>
              <a:spcBef>
                <a:spcPts val="800"/>
              </a:spcBef>
              <a:spcAft>
                <a:spcPts val="0"/>
              </a:spcAft>
              <a:buClr>
                <a:schemeClr val="dk1"/>
              </a:buClr>
              <a:buSzPts val="1000"/>
              <a:buFont typeface="Nunito Sans"/>
              <a:buChar char="○"/>
              <a:defRPr sz="1000"/>
            </a:lvl8pPr>
            <a:lvl9pPr indent="-292100" lvl="8" marL="4114800">
              <a:lnSpc>
                <a:spcPct val="115000"/>
              </a:lnSpc>
              <a:spcBef>
                <a:spcPts val="800"/>
              </a:spcBef>
              <a:spcAft>
                <a:spcPts val="800"/>
              </a:spcAft>
              <a:buClr>
                <a:schemeClr val="dk1"/>
              </a:buClr>
              <a:buSzPts val="1000"/>
              <a:buFont typeface="Nunito Sans"/>
              <a:buChar char="■"/>
              <a:defRPr sz="1000"/>
            </a:lvl9pPr>
          </a:lstStyle>
          <a:p/>
        </p:txBody>
      </p:sp>
      <p:sp>
        <p:nvSpPr>
          <p:cNvPr id="177" name="Google Shape;177;p16"/>
          <p:cNvSpPr txBox="1"/>
          <p:nvPr>
            <p:ph type="title"/>
          </p:nvPr>
        </p:nvSpPr>
        <p:spPr>
          <a:xfrm>
            <a:off x="228600" y="228600"/>
            <a:ext cx="5707200" cy="587700"/>
          </a:xfrm>
          <a:prstGeom prst="rect">
            <a:avLst/>
          </a:prstGeom>
        </p:spPr>
        <p:txBody>
          <a:bodyPr anchorCtr="0" anchor="t" bIns="91425" lIns="91425" spcFirstLastPara="1" rIns="91425" wrap="square" tIns="91425">
            <a:spAutoFit/>
          </a:bodyPr>
          <a:lstStyle>
            <a:lvl1pPr lvl="0">
              <a:spcBef>
                <a:spcPts val="0"/>
              </a:spcBef>
              <a:spcAft>
                <a:spcPts val="0"/>
              </a:spcAft>
              <a:buNone/>
              <a:defRPr/>
            </a:lvl1pPr>
            <a:lvl2pPr lvl="1">
              <a:spcBef>
                <a:spcPts val="0"/>
              </a:spcBef>
              <a:spcAft>
                <a:spcPts val="0"/>
              </a:spcAft>
              <a:buNone/>
              <a:defRPr>
                <a:latin typeface="Poppins SemiBold"/>
                <a:ea typeface="Poppins SemiBold"/>
                <a:cs typeface="Poppins SemiBold"/>
                <a:sym typeface="Poppins SemiBold"/>
              </a:defRPr>
            </a:lvl2pPr>
            <a:lvl3pPr lvl="2">
              <a:spcBef>
                <a:spcPts val="0"/>
              </a:spcBef>
              <a:spcAft>
                <a:spcPts val="0"/>
              </a:spcAft>
              <a:buNone/>
              <a:defRPr>
                <a:latin typeface="Poppins SemiBold"/>
                <a:ea typeface="Poppins SemiBold"/>
                <a:cs typeface="Poppins SemiBold"/>
                <a:sym typeface="Poppins SemiBold"/>
              </a:defRPr>
            </a:lvl3pPr>
            <a:lvl4pPr lvl="3">
              <a:spcBef>
                <a:spcPts val="0"/>
              </a:spcBef>
              <a:spcAft>
                <a:spcPts val="0"/>
              </a:spcAft>
              <a:buNone/>
              <a:defRPr>
                <a:latin typeface="Poppins SemiBold"/>
                <a:ea typeface="Poppins SemiBold"/>
                <a:cs typeface="Poppins SemiBold"/>
                <a:sym typeface="Poppins SemiBold"/>
              </a:defRPr>
            </a:lvl4pPr>
            <a:lvl5pPr lvl="4">
              <a:spcBef>
                <a:spcPts val="0"/>
              </a:spcBef>
              <a:spcAft>
                <a:spcPts val="0"/>
              </a:spcAft>
              <a:buNone/>
              <a:defRPr>
                <a:latin typeface="Poppins SemiBold"/>
                <a:ea typeface="Poppins SemiBold"/>
                <a:cs typeface="Poppins SemiBold"/>
                <a:sym typeface="Poppins SemiBold"/>
              </a:defRPr>
            </a:lvl5pPr>
            <a:lvl6pPr lvl="5">
              <a:spcBef>
                <a:spcPts val="0"/>
              </a:spcBef>
              <a:spcAft>
                <a:spcPts val="0"/>
              </a:spcAft>
              <a:buNone/>
              <a:defRPr>
                <a:latin typeface="Poppins SemiBold"/>
                <a:ea typeface="Poppins SemiBold"/>
                <a:cs typeface="Poppins SemiBold"/>
                <a:sym typeface="Poppins SemiBold"/>
              </a:defRPr>
            </a:lvl6pPr>
            <a:lvl7pPr lvl="6">
              <a:spcBef>
                <a:spcPts val="0"/>
              </a:spcBef>
              <a:spcAft>
                <a:spcPts val="0"/>
              </a:spcAft>
              <a:buNone/>
              <a:defRPr>
                <a:latin typeface="Poppins SemiBold"/>
                <a:ea typeface="Poppins SemiBold"/>
                <a:cs typeface="Poppins SemiBold"/>
                <a:sym typeface="Poppins SemiBold"/>
              </a:defRPr>
            </a:lvl7pPr>
            <a:lvl8pPr lvl="7">
              <a:spcBef>
                <a:spcPts val="0"/>
              </a:spcBef>
              <a:spcAft>
                <a:spcPts val="0"/>
              </a:spcAft>
              <a:buNone/>
              <a:defRPr>
                <a:latin typeface="Poppins SemiBold"/>
                <a:ea typeface="Poppins SemiBold"/>
                <a:cs typeface="Poppins SemiBold"/>
                <a:sym typeface="Poppins SemiBold"/>
              </a:defRPr>
            </a:lvl8pPr>
            <a:lvl9pPr lvl="8">
              <a:spcBef>
                <a:spcPts val="0"/>
              </a:spcBef>
              <a:spcAft>
                <a:spcPts val="0"/>
              </a:spcAft>
              <a:buNone/>
              <a:defRPr>
                <a:latin typeface="Poppins SemiBold"/>
                <a:ea typeface="Poppins SemiBold"/>
                <a:cs typeface="Poppins SemiBold"/>
                <a:sym typeface="Poppins SemiBold"/>
              </a:defRPr>
            </a:lvl9pPr>
          </a:lstStyle>
          <a:p/>
        </p:txBody>
      </p:sp>
      <p:sp>
        <p:nvSpPr>
          <p:cNvPr id="178" name="Google Shape;178;p16"/>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fld id="{00000000-1234-1234-1234-123412341234}" type="slidenum">
              <a:rPr lang="en" sz="700">
                <a:solidFill>
                  <a:schemeClr val="accent5"/>
                </a:solidFill>
                <a:latin typeface="Nunito Sans"/>
                <a:ea typeface="Nunito Sans"/>
                <a:cs typeface="Nunito Sans"/>
                <a:sym typeface="Nunito Sans"/>
              </a:rPr>
              <a:t>‹#›</a:t>
            </a:fld>
            <a:endParaRPr sz="700">
              <a:solidFill>
                <a:schemeClr val="accent5"/>
              </a:solidFill>
              <a:latin typeface="Nunito Sans"/>
              <a:ea typeface="Nunito Sans"/>
              <a:cs typeface="Nunito Sans"/>
              <a:sym typeface="Nunito Sans"/>
            </a:endParaRPr>
          </a:p>
        </p:txBody>
      </p:sp>
      <p:sp>
        <p:nvSpPr>
          <p:cNvPr id="179" name="Google Shape;179;p16"/>
          <p:cNvSpPr txBox="1"/>
          <p:nvPr>
            <p:ph idx="7" type="subTitle"/>
          </p:nvPr>
        </p:nvSpPr>
        <p:spPr>
          <a:xfrm>
            <a:off x="228600" y="4800275"/>
            <a:ext cx="1115700" cy="311400"/>
          </a:xfrm>
          <a:prstGeom prst="rect">
            <a:avLst/>
          </a:prstGeom>
        </p:spPr>
        <p:txBody>
          <a:bodyPr anchorCtr="0" anchor="t" bIns="91425" lIns="91425" spcFirstLastPara="1" rIns="91425" wrap="square" tIns="91425">
            <a:noAutofit/>
          </a:bodyPr>
          <a:lstStyle>
            <a:lvl1pPr lvl="0">
              <a:spcBef>
                <a:spcPts val="0"/>
              </a:spcBef>
              <a:spcAft>
                <a:spcPts val="0"/>
              </a:spcAft>
              <a:buNone/>
              <a:defRPr sz="700">
                <a:solidFill>
                  <a:schemeClr val="accent5"/>
                </a:solidFill>
                <a:latin typeface="Nunito Sans"/>
                <a:ea typeface="Nunito Sans"/>
                <a:cs typeface="Nunito Sans"/>
                <a:sym typeface="Nunito Sans"/>
              </a:defRPr>
            </a:lvl1pPr>
            <a:lvl2pPr lvl="1">
              <a:spcBef>
                <a:spcPts val="0"/>
              </a:spcBef>
              <a:spcAft>
                <a:spcPts val="0"/>
              </a:spcAft>
              <a:buSzPts val="700"/>
              <a:buFont typeface="Nunito Sans"/>
              <a:buNone/>
              <a:defRPr sz="700">
                <a:latin typeface="Nunito Sans"/>
                <a:ea typeface="Nunito Sans"/>
                <a:cs typeface="Nunito Sans"/>
                <a:sym typeface="Nunito Sans"/>
              </a:defRPr>
            </a:lvl2pPr>
            <a:lvl3pPr lvl="2">
              <a:spcBef>
                <a:spcPts val="0"/>
              </a:spcBef>
              <a:spcAft>
                <a:spcPts val="0"/>
              </a:spcAft>
              <a:buSzPts val="700"/>
              <a:buFont typeface="Nunito Sans"/>
              <a:buNone/>
              <a:defRPr sz="700">
                <a:latin typeface="Nunito Sans"/>
                <a:ea typeface="Nunito Sans"/>
                <a:cs typeface="Nunito Sans"/>
                <a:sym typeface="Nunito Sans"/>
              </a:defRPr>
            </a:lvl3pPr>
            <a:lvl4pPr lvl="3">
              <a:spcBef>
                <a:spcPts val="0"/>
              </a:spcBef>
              <a:spcAft>
                <a:spcPts val="0"/>
              </a:spcAft>
              <a:buSzPts val="700"/>
              <a:buFont typeface="Nunito Sans"/>
              <a:buNone/>
              <a:defRPr sz="700">
                <a:latin typeface="Nunito Sans"/>
                <a:ea typeface="Nunito Sans"/>
                <a:cs typeface="Nunito Sans"/>
                <a:sym typeface="Nunito Sans"/>
              </a:defRPr>
            </a:lvl4pPr>
            <a:lvl5pPr lvl="4">
              <a:spcBef>
                <a:spcPts val="0"/>
              </a:spcBef>
              <a:spcAft>
                <a:spcPts val="0"/>
              </a:spcAft>
              <a:buSzPts val="700"/>
              <a:buFont typeface="Nunito Sans"/>
              <a:buNone/>
              <a:defRPr sz="700">
                <a:latin typeface="Nunito Sans"/>
                <a:ea typeface="Nunito Sans"/>
                <a:cs typeface="Nunito Sans"/>
                <a:sym typeface="Nunito Sans"/>
              </a:defRPr>
            </a:lvl5pPr>
            <a:lvl6pPr lvl="5">
              <a:spcBef>
                <a:spcPts val="0"/>
              </a:spcBef>
              <a:spcAft>
                <a:spcPts val="0"/>
              </a:spcAft>
              <a:buSzPts val="700"/>
              <a:buFont typeface="Nunito Sans"/>
              <a:buNone/>
              <a:defRPr sz="700">
                <a:latin typeface="Nunito Sans"/>
                <a:ea typeface="Nunito Sans"/>
                <a:cs typeface="Nunito Sans"/>
                <a:sym typeface="Nunito Sans"/>
              </a:defRPr>
            </a:lvl6pPr>
            <a:lvl7pPr lvl="6">
              <a:spcBef>
                <a:spcPts val="0"/>
              </a:spcBef>
              <a:spcAft>
                <a:spcPts val="0"/>
              </a:spcAft>
              <a:buSzPts val="700"/>
              <a:buFont typeface="Nunito Sans"/>
              <a:buNone/>
              <a:defRPr sz="700">
                <a:latin typeface="Nunito Sans"/>
                <a:ea typeface="Nunito Sans"/>
                <a:cs typeface="Nunito Sans"/>
                <a:sym typeface="Nunito Sans"/>
              </a:defRPr>
            </a:lvl7pPr>
            <a:lvl8pPr lvl="7">
              <a:spcBef>
                <a:spcPts val="0"/>
              </a:spcBef>
              <a:spcAft>
                <a:spcPts val="0"/>
              </a:spcAft>
              <a:buSzPts val="700"/>
              <a:buFont typeface="Nunito Sans"/>
              <a:buNone/>
              <a:defRPr sz="700">
                <a:latin typeface="Nunito Sans"/>
                <a:ea typeface="Nunito Sans"/>
                <a:cs typeface="Nunito Sans"/>
                <a:sym typeface="Nunito Sans"/>
              </a:defRPr>
            </a:lvl8pPr>
            <a:lvl9pPr lvl="8">
              <a:spcBef>
                <a:spcPts val="0"/>
              </a:spcBef>
              <a:spcAft>
                <a:spcPts val="0"/>
              </a:spcAft>
              <a:buSzPts val="700"/>
              <a:buFont typeface="Nunito Sans"/>
              <a:buNone/>
              <a:defRPr sz="700">
                <a:latin typeface="Nunito Sans"/>
                <a:ea typeface="Nunito Sans"/>
                <a:cs typeface="Nunito Sans"/>
                <a:sym typeface="Nunito Sans"/>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big ideas - Alt 2">
  <p:cSld name="BLANK_1_1_1_1_2_1_2">
    <p:spTree>
      <p:nvGrpSpPr>
        <p:cNvPr id="180" name="Shape 180"/>
        <p:cNvGrpSpPr/>
        <p:nvPr/>
      </p:nvGrpSpPr>
      <p:grpSpPr>
        <a:xfrm>
          <a:off x="0" y="0"/>
          <a:ext cx="0" cy="0"/>
          <a:chOff x="0" y="0"/>
          <a:chExt cx="0" cy="0"/>
        </a:xfrm>
      </p:grpSpPr>
      <p:pic>
        <p:nvPicPr>
          <p:cNvPr id="181" name="Google Shape;181;p17"/>
          <p:cNvPicPr preferRelativeResize="0"/>
          <p:nvPr/>
        </p:nvPicPr>
        <p:blipFill rotWithShape="1">
          <a:blip r:embed="rId2">
            <a:alphaModFix/>
          </a:blip>
          <a:srcRect b="0" l="533" r="13407" t="71891"/>
          <a:stretch/>
        </p:blipFill>
        <p:spPr>
          <a:xfrm>
            <a:off x="4561500" y="0"/>
            <a:ext cx="4582502" cy="1496699"/>
          </a:xfrm>
          <a:prstGeom prst="rect">
            <a:avLst/>
          </a:prstGeom>
          <a:noFill/>
          <a:ln>
            <a:noFill/>
          </a:ln>
        </p:spPr>
      </p:pic>
      <p:sp>
        <p:nvSpPr>
          <p:cNvPr id="182" name="Google Shape;182;p17"/>
          <p:cNvSpPr txBox="1"/>
          <p:nvPr>
            <p:ph idx="1" type="body"/>
          </p:nvPr>
        </p:nvSpPr>
        <p:spPr>
          <a:xfrm>
            <a:off x="3154650" y="3337800"/>
            <a:ext cx="2834700" cy="1346100"/>
          </a:xfrm>
          <a:prstGeom prst="rect">
            <a:avLst/>
          </a:prstGeom>
        </p:spPr>
        <p:txBody>
          <a:bodyPr anchorCtr="0" anchor="t" bIns="91425" lIns="91425" spcFirstLastPara="1" rIns="91425" wrap="square" tIns="91425">
            <a:spAutoFit/>
          </a:bodyPr>
          <a:lstStyle>
            <a:lvl1pPr indent="-285750" lvl="0" marL="457200">
              <a:lnSpc>
                <a:spcPct val="100000"/>
              </a:lnSpc>
              <a:spcBef>
                <a:spcPts val="0"/>
              </a:spcBef>
              <a:spcAft>
                <a:spcPts val="0"/>
              </a:spcAft>
              <a:buSzPts val="900"/>
              <a:buFont typeface="Nunito Sans"/>
              <a:buChar char="●"/>
              <a:defRPr sz="900"/>
            </a:lvl1pPr>
            <a:lvl2pPr indent="-285750" lvl="1" marL="914400">
              <a:lnSpc>
                <a:spcPct val="100000"/>
              </a:lnSpc>
              <a:spcBef>
                <a:spcPts val="0"/>
              </a:spcBef>
              <a:spcAft>
                <a:spcPts val="0"/>
              </a:spcAft>
              <a:buSzPts val="900"/>
              <a:buFont typeface="Nunito Sans"/>
              <a:buChar char="○"/>
              <a:defRPr sz="900"/>
            </a:lvl2pPr>
            <a:lvl3pPr indent="-285750" lvl="2" marL="1371600">
              <a:lnSpc>
                <a:spcPct val="100000"/>
              </a:lnSpc>
              <a:spcBef>
                <a:spcPts val="0"/>
              </a:spcBef>
              <a:spcAft>
                <a:spcPts val="0"/>
              </a:spcAft>
              <a:buSzPts val="900"/>
              <a:buFont typeface="Nunito Sans"/>
              <a:buChar char="■"/>
              <a:defRPr sz="900"/>
            </a:lvl3pPr>
            <a:lvl4pPr indent="-285750" lvl="3" marL="1828800">
              <a:lnSpc>
                <a:spcPct val="100000"/>
              </a:lnSpc>
              <a:spcBef>
                <a:spcPts val="0"/>
              </a:spcBef>
              <a:spcAft>
                <a:spcPts val="0"/>
              </a:spcAft>
              <a:buSzPts val="900"/>
              <a:buFont typeface="Nunito Sans"/>
              <a:buChar char="●"/>
              <a:defRPr sz="900"/>
            </a:lvl4pPr>
            <a:lvl5pPr indent="-285750" lvl="4" marL="2286000">
              <a:lnSpc>
                <a:spcPct val="100000"/>
              </a:lnSpc>
              <a:spcBef>
                <a:spcPts val="0"/>
              </a:spcBef>
              <a:spcAft>
                <a:spcPts val="0"/>
              </a:spcAft>
              <a:buSzPts val="900"/>
              <a:buFont typeface="Nunito Sans"/>
              <a:buChar char="○"/>
              <a:defRPr sz="900"/>
            </a:lvl5pPr>
            <a:lvl6pPr indent="-285750" lvl="5" marL="2743200">
              <a:lnSpc>
                <a:spcPct val="100000"/>
              </a:lnSpc>
              <a:spcBef>
                <a:spcPts val="0"/>
              </a:spcBef>
              <a:spcAft>
                <a:spcPts val="0"/>
              </a:spcAft>
              <a:buSzPts val="900"/>
              <a:buFont typeface="Nunito Sans"/>
              <a:buChar char="■"/>
              <a:defRPr sz="900"/>
            </a:lvl6pPr>
            <a:lvl7pPr indent="-285750" lvl="6" marL="3200400">
              <a:lnSpc>
                <a:spcPct val="100000"/>
              </a:lnSpc>
              <a:spcBef>
                <a:spcPts val="0"/>
              </a:spcBef>
              <a:spcAft>
                <a:spcPts val="0"/>
              </a:spcAft>
              <a:buSzPts val="900"/>
              <a:buFont typeface="Nunito Sans"/>
              <a:buChar char="●"/>
              <a:defRPr sz="900"/>
            </a:lvl7pPr>
            <a:lvl8pPr indent="-285750" lvl="7" marL="3657600">
              <a:lnSpc>
                <a:spcPct val="100000"/>
              </a:lnSpc>
              <a:spcBef>
                <a:spcPts val="0"/>
              </a:spcBef>
              <a:spcAft>
                <a:spcPts val="0"/>
              </a:spcAft>
              <a:buSzPts val="900"/>
              <a:buFont typeface="Nunito Sans"/>
              <a:buChar char="○"/>
              <a:defRPr sz="900"/>
            </a:lvl8pPr>
            <a:lvl9pPr indent="-285750" lvl="8" marL="4114800">
              <a:lnSpc>
                <a:spcPct val="100000"/>
              </a:lnSpc>
              <a:spcBef>
                <a:spcPts val="0"/>
              </a:spcBef>
              <a:spcAft>
                <a:spcPts val="0"/>
              </a:spcAft>
              <a:buSzPts val="900"/>
              <a:buFont typeface="Nunito Sans"/>
              <a:buChar char="■"/>
              <a:defRPr sz="900"/>
            </a:lvl9pPr>
          </a:lstStyle>
          <a:p/>
        </p:txBody>
      </p:sp>
      <p:sp>
        <p:nvSpPr>
          <p:cNvPr id="183" name="Google Shape;183;p17"/>
          <p:cNvSpPr txBox="1"/>
          <p:nvPr>
            <p:ph idx="2" type="body"/>
          </p:nvPr>
        </p:nvSpPr>
        <p:spPr>
          <a:xfrm>
            <a:off x="228600" y="3337800"/>
            <a:ext cx="2834700" cy="1346100"/>
          </a:xfrm>
          <a:prstGeom prst="rect">
            <a:avLst/>
          </a:prstGeom>
        </p:spPr>
        <p:txBody>
          <a:bodyPr anchorCtr="0" anchor="t" bIns="91425" lIns="91425" spcFirstLastPara="1" rIns="91425" wrap="square" tIns="91425">
            <a:spAutoFit/>
          </a:bodyPr>
          <a:lstStyle>
            <a:lvl1pPr indent="-285750" lvl="0" marL="457200">
              <a:spcBef>
                <a:spcPts val="0"/>
              </a:spcBef>
              <a:spcAft>
                <a:spcPts val="0"/>
              </a:spcAft>
              <a:buClr>
                <a:schemeClr val="dk1"/>
              </a:buClr>
              <a:buSzPts val="900"/>
              <a:buFont typeface="Nunito Sans"/>
              <a:buChar char="●"/>
              <a:defRPr sz="900"/>
            </a:lvl1pPr>
            <a:lvl2pPr indent="-285750" lvl="1" marL="914400">
              <a:spcBef>
                <a:spcPts val="0"/>
              </a:spcBef>
              <a:spcAft>
                <a:spcPts val="0"/>
              </a:spcAft>
              <a:buClr>
                <a:schemeClr val="dk1"/>
              </a:buClr>
              <a:buSzPts val="900"/>
              <a:buFont typeface="Nunito Sans"/>
              <a:buChar char="○"/>
              <a:defRPr sz="900"/>
            </a:lvl2pPr>
            <a:lvl3pPr indent="-285750" lvl="2" marL="1371600">
              <a:spcBef>
                <a:spcPts val="0"/>
              </a:spcBef>
              <a:spcAft>
                <a:spcPts val="0"/>
              </a:spcAft>
              <a:buClr>
                <a:schemeClr val="dk1"/>
              </a:buClr>
              <a:buSzPts val="900"/>
              <a:buFont typeface="Nunito Sans"/>
              <a:buChar char="■"/>
              <a:defRPr sz="900"/>
            </a:lvl3pPr>
            <a:lvl4pPr indent="-285750" lvl="3" marL="1828800">
              <a:spcBef>
                <a:spcPts val="0"/>
              </a:spcBef>
              <a:spcAft>
                <a:spcPts val="0"/>
              </a:spcAft>
              <a:buClr>
                <a:schemeClr val="dk1"/>
              </a:buClr>
              <a:buSzPts val="900"/>
              <a:buFont typeface="Nunito Sans"/>
              <a:buChar char="●"/>
              <a:defRPr sz="900"/>
            </a:lvl4pPr>
            <a:lvl5pPr indent="-285750" lvl="4" marL="2286000">
              <a:spcBef>
                <a:spcPts val="0"/>
              </a:spcBef>
              <a:spcAft>
                <a:spcPts val="0"/>
              </a:spcAft>
              <a:buClr>
                <a:schemeClr val="dk1"/>
              </a:buClr>
              <a:buSzPts val="900"/>
              <a:buFont typeface="Nunito Sans"/>
              <a:buChar char="○"/>
              <a:defRPr sz="900"/>
            </a:lvl5pPr>
            <a:lvl6pPr indent="-285750" lvl="5" marL="2743200">
              <a:spcBef>
                <a:spcPts val="0"/>
              </a:spcBef>
              <a:spcAft>
                <a:spcPts val="0"/>
              </a:spcAft>
              <a:buClr>
                <a:schemeClr val="dk1"/>
              </a:buClr>
              <a:buSzPts val="900"/>
              <a:buFont typeface="Nunito Sans"/>
              <a:buChar char="■"/>
              <a:defRPr sz="900"/>
            </a:lvl6pPr>
            <a:lvl7pPr indent="-285750" lvl="6" marL="3200400">
              <a:spcBef>
                <a:spcPts val="0"/>
              </a:spcBef>
              <a:spcAft>
                <a:spcPts val="0"/>
              </a:spcAft>
              <a:buClr>
                <a:schemeClr val="dk1"/>
              </a:buClr>
              <a:buSzPts val="900"/>
              <a:buFont typeface="Nunito Sans"/>
              <a:buChar char="●"/>
              <a:defRPr sz="900"/>
            </a:lvl7pPr>
            <a:lvl8pPr indent="-285750" lvl="7" marL="3657600">
              <a:spcBef>
                <a:spcPts val="0"/>
              </a:spcBef>
              <a:spcAft>
                <a:spcPts val="0"/>
              </a:spcAft>
              <a:buClr>
                <a:schemeClr val="dk1"/>
              </a:buClr>
              <a:buSzPts val="900"/>
              <a:buFont typeface="Nunito Sans"/>
              <a:buChar char="○"/>
              <a:defRPr sz="900"/>
            </a:lvl8pPr>
            <a:lvl9pPr indent="-285750" lvl="8" marL="4114800">
              <a:spcBef>
                <a:spcPts val="0"/>
              </a:spcBef>
              <a:spcAft>
                <a:spcPts val="0"/>
              </a:spcAft>
              <a:buClr>
                <a:schemeClr val="dk1"/>
              </a:buClr>
              <a:buSzPts val="900"/>
              <a:buFont typeface="Nunito Sans"/>
              <a:buChar char="■"/>
              <a:defRPr sz="900"/>
            </a:lvl9pPr>
          </a:lstStyle>
          <a:p/>
        </p:txBody>
      </p:sp>
      <p:sp>
        <p:nvSpPr>
          <p:cNvPr id="184" name="Google Shape;184;p17"/>
          <p:cNvSpPr txBox="1"/>
          <p:nvPr>
            <p:ph idx="3" type="body"/>
          </p:nvPr>
        </p:nvSpPr>
        <p:spPr>
          <a:xfrm>
            <a:off x="6080700" y="3337800"/>
            <a:ext cx="2834700" cy="1346100"/>
          </a:xfrm>
          <a:prstGeom prst="rect">
            <a:avLst/>
          </a:prstGeom>
        </p:spPr>
        <p:txBody>
          <a:bodyPr anchorCtr="0" anchor="t" bIns="91425" lIns="91425" spcFirstLastPara="1" rIns="91425" wrap="square" tIns="91425">
            <a:spAutoFit/>
          </a:bodyPr>
          <a:lstStyle>
            <a:lvl1pPr indent="-285750" lvl="0" marL="457200">
              <a:spcBef>
                <a:spcPts val="0"/>
              </a:spcBef>
              <a:spcAft>
                <a:spcPts val="0"/>
              </a:spcAft>
              <a:buClr>
                <a:schemeClr val="dk1"/>
              </a:buClr>
              <a:buSzPts val="900"/>
              <a:buFont typeface="Nunito Sans"/>
              <a:buChar char="●"/>
              <a:defRPr sz="900"/>
            </a:lvl1pPr>
            <a:lvl2pPr indent="-285750" lvl="1" marL="914400">
              <a:spcBef>
                <a:spcPts val="0"/>
              </a:spcBef>
              <a:spcAft>
                <a:spcPts val="0"/>
              </a:spcAft>
              <a:buClr>
                <a:schemeClr val="dk1"/>
              </a:buClr>
              <a:buSzPts val="900"/>
              <a:buFont typeface="Nunito Sans"/>
              <a:buChar char="○"/>
              <a:defRPr sz="900"/>
            </a:lvl2pPr>
            <a:lvl3pPr indent="-285750" lvl="2" marL="1371600">
              <a:spcBef>
                <a:spcPts val="0"/>
              </a:spcBef>
              <a:spcAft>
                <a:spcPts val="0"/>
              </a:spcAft>
              <a:buClr>
                <a:schemeClr val="dk1"/>
              </a:buClr>
              <a:buSzPts val="900"/>
              <a:buFont typeface="Nunito Sans"/>
              <a:buChar char="■"/>
              <a:defRPr sz="900"/>
            </a:lvl3pPr>
            <a:lvl4pPr indent="-285750" lvl="3" marL="1828800">
              <a:spcBef>
                <a:spcPts val="0"/>
              </a:spcBef>
              <a:spcAft>
                <a:spcPts val="0"/>
              </a:spcAft>
              <a:buClr>
                <a:schemeClr val="dk1"/>
              </a:buClr>
              <a:buSzPts val="900"/>
              <a:buFont typeface="Nunito Sans"/>
              <a:buChar char="●"/>
              <a:defRPr sz="900"/>
            </a:lvl4pPr>
            <a:lvl5pPr indent="-285750" lvl="4" marL="2286000">
              <a:spcBef>
                <a:spcPts val="0"/>
              </a:spcBef>
              <a:spcAft>
                <a:spcPts val="0"/>
              </a:spcAft>
              <a:buClr>
                <a:schemeClr val="dk1"/>
              </a:buClr>
              <a:buSzPts val="900"/>
              <a:buFont typeface="Nunito Sans"/>
              <a:buChar char="○"/>
              <a:defRPr sz="900"/>
            </a:lvl5pPr>
            <a:lvl6pPr indent="-285750" lvl="5" marL="2743200">
              <a:spcBef>
                <a:spcPts val="0"/>
              </a:spcBef>
              <a:spcAft>
                <a:spcPts val="0"/>
              </a:spcAft>
              <a:buClr>
                <a:schemeClr val="dk1"/>
              </a:buClr>
              <a:buSzPts val="900"/>
              <a:buFont typeface="Nunito Sans"/>
              <a:buChar char="■"/>
              <a:defRPr sz="900"/>
            </a:lvl6pPr>
            <a:lvl7pPr indent="-285750" lvl="6" marL="3200400">
              <a:spcBef>
                <a:spcPts val="0"/>
              </a:spcBef>
              <a:spcAft>
                <a:spcPts val="0"/>
              </a:spcAft>
              <a:buClr>
                <a:schemeClr val="dk1"/>
              </a:buClr>
              <a:buSzPts val="900"/>
              <a:buFont typeface="Nunito Sans"/>
              <a:buChar char="●"/>
              <a:defRPr sz="900"/>
            </a:lvl7pPr>
            <a:lvl8pPr indent="-285750" lvl="7" marL="3657600">
              <a:spcBef>
                <a:spcPts val="0"/>
              </a:spcBef>
              <a:spcAft>
                <a:spcPts val="0"/>
              </a:spcAft>
              <a:buClr>
                <a:schemeClr val="dk1"/>
              </a:buClr>
              <a:buSzPts val="900"/>
              <a:buFont typeface="Nunito Sans"/>
              <a:buChar char="○"/>
              <a:defRPr sz="900"/>
            </a:lvl8pPr>
            <a:lvl9pPr indent="-285750" lvl="8" marL="4114800">
              <a:spcBef>
                <a:spcPts val="0"/>
              </a:spcBef>
              <a:spcAft>
                <a:spcPts val="0"/>
              </a:spcAft>
              <a:buClr>
                <a:schemeClr val="dk1"/>
              </a:buClr>
              <a:buSzPts val="900"/>
              <a:buFont typeface="Nunito Sans"/>
              <a:buChar char="■"/>
              <a:defRPr sz="900"/>
            </a:lvl9pPr>
          </a:lstStyle>
          <a:p/>
        </p:txBody>
      </p:sp>
      <p:sp>
        <p:nvSpPr>
          <p:cNvPr id="185" name="Google Shape;185;p17"/>
          <p:cNvSpPr txBox="1"/>
          <p:nvPr>
            <p:ph type="title"/>
          </p:nvPr>
        </p:nvSpPr>
        <p:spPr>
          <a:xfrm>
            <a:off x="1877050" y="1578774"/>
            <a:ext cx="3003000" cy="292500"/>
          </a:xfrm>
          <a:prstGeom prst="rect">
            <a:avLst/>
          </a:prstGeom>
        </p:spPr>
        <p:txBody>
          <a:bodyPr anchorCtr="0" anchor="t" bIns="0" lIns="91425" spcFirstLastPara="1" rIns="91425" wrap="square" tIns="91425">
            <a:spAutoFit/>
          </a:bodyPr>
          <a:lstStyle>
            <a:lvl1pPr lvl="0">
              <a:spcBef>
                <a:spcPts val="0"/>
              </a:spcBef>
              <a:spcAft>
                <a:spcPts val="0"/>
              </a:spcAft>
              <a:buNone/>
              <a:defRPr b="0" sz="1400">
                <a:solidFill>
                  <a:schemeClr val="accent1"/>
                </a:solidFill>
                <a:latin typeface="Poppins SemiBold"/>
                <a:ea typeface="Poppins SemiBold"/>
                <a:cs typeface="Poppins SemiBold"/>
                <a:sym typeface="Poppins SemiBold"/>
              </a:defRPr>
            </a:lvl1pPr>
            <a:lvl2pPr lvl="1">
              <a:spcBef>
                <a:spcPts val="0"/>
              </a:spcBef>
              <a:spcAft>
                <a:spcPts val="0"/>
              </a:spcAft>
              <a:buNone/>
              <a:defRPr sz="2000">
                <a:solidFill>
                  <a:schemeClr val="accent1"/>
                </a:solidFill>
                <a:latin typeface="Poppins SemiBold"/>
                <a:ea typeface="Poppins SemiBold"/>
                <a:cs typeface="Poppins SemiBold"/>
                <a:sym typeface="Poppins SemiBold"/>
              </a:defRPr>
            </a:lvl2pPr>
            <a:lvl3pPr lvl="2">
              <a:spcBef>
                <a:spcPts val="0"/>
              </a:spcBef>
              <a:spcAft>
                <a:spcPts val="0"/>
              </a:spcAft>
              <a:buNone/>
              <a:defRPr sz="2000">
                <a:solidFill>
                  <a:schemeClr val="accent1"/>
                </a:solidFill>
                <a:latin typeface="Poppins SemiBold"/>
                <a:ea typeface="Poppins SemiBold"/>
                <a:cs typeface="Poppins SemiBold"/>
                <a:sym typeface="Poppins SemiBold"/>
              </a:defRPr>
            </a:lvl3pPr>
            <a:lvl4pPr lvl="3">
              <a:spcBef>
                <a:spcPts val="0"/>
              </a:spcBef>
              <a:spcAft>
                <a:spcPts val="0"/>
              </a:spcAft>
              <a:buNone/>
              <a:defRPr sz="2000">
                <a:solidFill>
                  <a:schemeClr val="accent1"/>
                </a:solidFill>
                <a:latin typeface="Poppins SemiBold"/>
                <a:ea typeface="Poppins SemiBold"/>
                <a:cs typeface="Poppins SemiBold"/>
                <a:sym typeface="Poppins SemiBold"/>
              </a:defRPr>
            </a:lvl4pPr>
            <a:lvl5pPr lvl="4">
              <a:spcBef>
                <a:spcPts val="0"/>
              </a:spcBef>
              <a:spcAft>
                <a:spcPts val="0"/>
              </a:spcAft>
              <a:buNone/>
              <a:defRPr sz="2000">
                <a:solidFill>
                  <a:schemeClr val="accent1"/>
                </a:solidFill>
                <a:latin typeface="Poppins SemiBold"/>
                <a:ea typeface="Poppins SemiBold"/>
                <a:cs typeface="Poppins SemiBold"/>
                <a:sym typeface="Poppins SemiBold"/>
              </a:defRPr>
            </a:lvl5pPr>
            <a:lvl6pPr lvl="5">
              <a:spcBef>
                <a:spcPts val="0"/>
              </a:spcBef>
              <a:spcAft>
                <a:spcPts val="0"/>
              </a:spcAft>
              <a:buNone/>
              <a:defRPr sz="2000">
                <a:solidFill>
                  <a:schemeClr val="accent1"/>
                </a:solidFill>
                <a:latin typeface="Poppins SemiBold"/>
                <a:ea typeface="Poppins SemiBold"/>
                <a:cs typeface="Poppins SemiBold"/>
                <a:sym typeface="Poppins SemiBold"/>
              </a:defRPr>
            </a:lvl6pPr>
            <a:lvl7pPr lvl="6">
              <a:spcBef>
                <a:spcPts val="0"/>
              </a:spcBef>
              <a:spcAft>
                <a:spcPts val="0"/>
              </a:spcAft>
              <a:buNone/>
              <a:defRPr sz="2000">
                <a:solidFill>
                  <a:schemeClr val="accent1"/>
                </a:solidFill>
                <a:latin typeface="Poppins SemiBold"/>
                <a:ea typeface="Poppins SemiBold"/>
                <a:cs typeface="Poppins SemiBold"/>
                <a:sym typeface="Poppins SemiBold"/>
              </a:defRPr>
            </a:lvl7pPr>
            <a:lvl8pPr lvl="7">
              <a:spcBef>
                <a:spcPts val="0"/>
              </a:spcBef>
              <a:spcAft>
                <a:spcPts val="0"/>
              </a:spcAft>
              <a:buNone/>
              <a:defRPr sz="2000">
                <a:solidFill>
                  <a:schemeClr val="accent1"/>
                </a:solidFill>
                <a:latin typeface="Poppins SemiBold"/>
                <a:ea typeface="Poppins SemiBold"/>
                <a:cs typeface="Poppins SemiBold"/>
                <a:sym typeface="Poppins SemiBold"/>
              </a:defRPr>
            </a:lvl8pPr>
            <a:lvl9pPr lvl="8">
              <a:spcBef>
                <a:spcPts val="0"/>
              </a:spcBef>
              <a:spcAft>
                <a:spcPts val="0"/>
              </a:spcAft>
              <a:buNone/>
              <a:defRPr sz="2000">
                <a:solidFill>
                  <a:schemeClr val="accent1"/>
                </a:solidFill>
                <a:latin typeface="Poppins SemiBold"/>
                <a:ea typeface="Poppins SemiBold"/>
                <a:cs typeface="Poppins SemiBold"/>
                <a:sym typeface="Poppins SemiBold"/>
              </a:defRPr>
            </a:lvl9pPr>
          </a:lstStyle>
          <a:p/>
        </p:txBody>
      </p:sp>
      <p:sp>
        <p:nvSpPr>
          <p:cNvPr id="186" name="Google Shape;186;p17"/>
          <p:cNvSpPr txBox="1"/>
          <p:nvPr>
            <p:ph idx="4" type="title"/>
          </p:nvPr>
        </p:nvSpPr>
        <p:spPr>
          <a:xfrm>
            <a:off x="1877050" y="1944332"/>
            <a:ext cx="3598500" cy="742200"/>
          </a:xfrm>
          <a:prstGeom prst="rect">
            <a:avLst/>
          </a:prstGeom>
        </p:spPr>
        <p:txBody>
          <a:bodyPr anchorCtr="0" anchor="t" bIns="91425" lIns="91425" spcFirstLastPara="1" rIns="91425" wrap="square" tIns="91425">
            <a:spAutoFit/>
          </a:bodyPr>
          <a:lstStyle>
            <a:lvl1pPr lvl="0">
              <a:spcBef>
                <a:spcPts val="0"/>
              </a:spcBef>
              <a:spcAft>
                <a:spcPts val="0"/>
              </a:spcAft>
              <a:buNone/>
              <a:defRPr b="0" sz="1200">
                <a:latin typeface="Nunito Sans"/>
                <a:ea typeface="Nunito Sans"/>
                <a:cs typeface="Nunito Sans"/>
                <a:sym typeface="Nunito Sans"/>
              </a:defRPr>
            </a:lvl1pPr>
            <a:lvl2pPr lvl="1">
              <a:spcBef>
                <a:spcPts val="0"/>
              </a:spcBef>
              <a:spcAft>
                <a:spcPts val="0"/>
              </a:spcAft>
              <a:buNone/>
              <a:defRPr sz="2000">
                <a:latin typeface="Nunito Sans"/>
                <a:ea typeface="Nunito Sans"/>
                <a:cs typeface="Nunito Sans"/>
                <a:sym typeface="Nunito Sans"/>
              </a:defRPr>
            </a:lvl2pPr>
            <a:lvl3pPr lvl="2">
              <a:spcBef>
                <a:spcPts val="0"/>
              </a:spcBef>
              <a:spcAft>
                <a:spcPts val="0"/>
              </a:spcAft>
              <a:buNone/>
              <a:defRPr sz="2000">
                <a:latin typeface="Nunito Sans"/>
                <a:ea typeface="Nunito Sans"/>
                <a:cs typeface="Nunito Sans"/>
                <a:sym typeface="Nunito Sans"/>
              </a:defRPr>
            </a:lvl3pPr>
            <a:lvl4pPr lvl="3">
              <a:spcBef>
                <a:spcPts val="0"/>
              </a:spcBef>
              <a:spcAft>
                <a:spcPts val="0"/>
              </a:spcAft>
              <a:buNone/>
              <a:defRPr sz="2000">
                <a:latin typeface="Nunito Sans"/>
                <a:ea typeface="Nunito Sans"/>
                <a:cs typeface="Nunito Sans"/>
                <a:sym typeface="Nunito Sans"/>
              </a:defRPr>
            </a:lvl4pPr>
            <a:lvl5pPr lvl="4">
              <a:spcBef>
                <a:spcPts val="0"/>
              </a:spcBef>
              <a:spcAft>
                <a:spcPts val="0"/>
              </a:spcAft>
              <a:buNone/>
              <a:defRPr sz="2000">
                <a:latin typeface="Nunito Sans"/>
                <a:ea typeface="Nunito Sans"/>
                <a:cs typeface="Nunito Sans"/>
                <a:sym typeface="Nunito Sans"/>
              </a:defRPr>
            </a:lvl5pPr>
            <a:lvl6pPr lvl="5">
              <a:spcBef>
                <a:spcPts val="0"/>
              </a:spcBef>
              <a:spcAft>
                <a:spcPts val="0"/>
              </a:spcAft>
              <a:buNone/>
              <a:defRPr sz="2000">
                <a:latin typeface="Nunito Sans"/>
                <a:ea typeface="Nunito Sans"/>
                <a:cs typeface="Nunito Sans"/>
                <a:sym typeface="Nunito Sans"/>
              </a:defRPr>
            </a:lvl6pPr>
            <a:lvl7pPr lvl="6">
              <a:spcBef>
                <a:spcPts val="0"/>
              </a:spcBef>
              <a:spcAft>
                <a:spcPts val="0"/>
              </a:spcAft>
              <a:buNone/>
              <a:defRPr sz="2000">
                <a:latin typeface="Nunito Sans"/>
                <a:ea typeface="Nunito Sans"/>
                <a:cs typeface="Nunito Sans"/>
                <a:sym typeface="Nunito Sans"/>
              </a:defRPr>
            </a:lvl7pPr>
            <a:lvl8pPr lvl="7">
              <a:spcBef>
                <a:spcPts val="0"/>
              </a:spcBef>
              <a:spcAft>
                <a:spcPts val="0"/>
              </a:spcAft>
              <a:buNone/>
              <a:defRPr sz="2000">
                <a:latin typeface="Nunito Sans"/>
                <a:ea typeface="Nunito Sans"/>
                <a:cs typeface="Nunito Sans"/>
                <a:sym typeface="Nunito Sans"/>
              </a:defRPr>
            </a:lvl8pPr>
            <a:lvl9pPr lvl="8">
              <a:spcBef>
                <a:spcPts val="0"/>
              </a:spcBef>
              <a:spcAft>
                <a:spcPts val="0"/>
              </a:spcAft>
              <a:buNone/>
              <a:defRPr sz="2000">
                <a:latin typeface="Nunito Sans"/>
                <a:ea typeface="Nunito Sans"/>
                <a:cs typeface="Nunito Sans"/>
                <a:sym typeface="Nunito Sans"/>
              </a:defRPr>
            </a:lvl9pPr>
          </a:lstStyle>
          <a:p/>
        </p:txBody>
      </p:sp>
      <p:sp>
        <p:nvSpPr>
          <p:cNvPr id="187" name="Google Shape;187;p17"/>
          <p:cNvSpPr/>
          <p:nvPr>
            <p:ph idx="5" type="pic"/>
          </p:nvPr>
        </p:nvSpPr>
        <p:spPr>
          <a:xfrm>
            <a:off x="309350" y="1425725"/>
            <a:ext cx="1409700" cy="1409700"/>
          </a:xfrm>
          <a:prstGeom prst="roundRect">
            <a:avLst>
              <a:gd fmla="val 16667" name="adj"/>
            </a:avLst>
          </a:prstGeom>
          <a:noFill/>
          <a:ln>
            <a:noFill/>
          </a:ln>
        </p:spPr>
      </p:sp>
      <p:pic>
        <p:nvPicPr>
          <p:cNvPr id="188" name="Google Shape;188;p17"/>
          <p:cNvPicPr preferRelativeResize="0"/>
          <p:nvPr/>
        </p:nvPicPr>
        <p:blipFill rotWithShape="1">
          <a:blip r:embed="rId3">
            <a:alphaModFix/>
          </a:blip>
          <a:srcRect b="0" l="0" r="49117" t="49683"/>
          <a:stretch/>
        </p:blipFill>
        <p:spPr>
          <a:xfrm>
            <a:off x="7392192" y="-1"/>
            <a:ext cx="1751812" cy="1732300"/>
          </a:xfrm>
          <a:prstGeom prst="rect">
            <a:avLst/>
          </a:prstGeom>
          <a:noFill/>
          <a:ln>
            <a:noFill/>
          </a:ln>
        </p:spPr>
      </p:pic>
      <p:sp>
        <p:nvSpPr>
          <p:cNvPr id="189" name="Google Shape;189;p17"/>
          <p:cNvSpPr txBox="1"/>
          <p:nvPr>
            <p:ph idx="6" type="title"/>
          </p:nvPr>
        </p:nvSpPr>
        <p:spPr>
          <a:xfrm>
            <a:off x="228600" y="228600"/>
            <a:ext cx="5760600" cy="587700"/>
          </a:xfrm>
          <a:prstGeom prst="rect">
            <a:avLst/>
          </a:prstGeom>
        </p:spPr>
        <p:txBody>
          <a:bodyPr anchorCtr="0" anchor="t" bIns="91425" lIns="91425" spcFirstLastPara="1" rIns="91425" wrap="square" tIns="91425">
            <a:spAutoFit/>
          </a:bodyPr>
          <a:lstStyle>
            <a:lvl1pPr lvl="0">
              <a:spcBef>
                <a:spcPts val="0"/>
              </a:spcBef>
              <a:spcAft>
                <a:spcPts val="0"/>
              </a:spcAft>
              <a:buNone/>
              <a:defRPr sz="2000"/>
            </a:lvl1pPr>
            <a:lvl2pPr lvl="1">
              <a:spcBef>
                <a:spcPts val="0"/>
              </a:spcBef>
              <a:spcAft>
                <a:spcPts val="0"/>
              </a:spcAft>
              <a:buNone/>
              <a:defRPr sz="2000">
                <a:latin typeface="Poppins SemiBold"/>
                <a:ea typeface="Poppins SemiBold"/>
                <a:cs typeface="Poppins SemiBold"/>
                <a:sym typeface="Poppins SemiBold"/>
              </a:defRPr>
            </a:lvl2pPr>
            <a:lvl3pPr lvl="2">
              <a:spcBef>
                <a:spcPts val="0"/>
              </a:spcBef>
              <a:spcAft>
                <a:spcPts val="0"/>
              </a:spcAft>
              <a:buNone/>
              <a:defRPr sz="2000">
                <a:latin typeface="Poppins SemiBold"/>
                <a:ea typeface="Poppins SemiBold"/>
                <a:cs typeface="Poppins SemiBold"/>
                <a:sym typeface="Poppins SemiBold"/>
              </a:defRPr>
            </a:lvl3pPr>
            <a:lvl4pPr lvl="3">
              <a:spcBef>
                <a:spcPts val="0"/>
              </a:spcBef>
              <a:spcAft>
                <a:spcPts val="0"/>
              </a:spcAft>
              <a:buNone/>
              <a:defRPr sz="2000">
                <a:latin typeface="Poppins SemiBold"/>
                <a:ea typeface="Poppins SemiBold"/>
                <a:cs typeface="Poppins SemiBold"/>
                <a:sym typeface="Poppins SemiBold"/>
              </a:defRPr>
            </a:lvl4pPr>
            <a:lvl5pPr lvl="4">
              <a:spcBef>
                <a:spcPts val="0"/>
              </a:spcBef>
              <a:spcAft>
                <a:spcPts val="0"/>
              </a:spcAft>
              <a:buNone/>
              <a:defRPr sz="2000">
                <a:latin typeface="Poppins SemiBold"/>
                <a:ea typeface="Poppins SemiBold"/>
                <a:cs typeface="Poppins SemiBold"/>
                <a:sym typeface="Poppins SemiBold"/>
              </a:defRPr>
            </a:lvl5pPr>
            <a:lvl6pPr lvl="5">
              <a:spcBef>
                <a:spcPts val="0"/>
              </a:spcBef>
              <a:spcAft>
                <a:spcPts val="0"/>
              </a:spcAft>
              <a:buNone/>
              <a:defRPr sz="2000">
                <a:latin typeface="Poppins SemiBold"/>
                <a:ea typeface="Poppins SemiBold"/>
                <a:cs typeface="Poppins SemiBold"/>
                <a:sym typeface="Poppins SemiBold"/>
              </a:defRPr>
            </a:lvl6pPr>
            <a:lvl7pPr lvl="6">
              <a:spcBef>
                <a:spcPts val="0"/>
              </a:spcBef>
              <a:spcAft>
                <a:spcPts val="0"/>
              </a:spcAft>
              <a:buNone/>
              <a:defRPr sz="2000">
                <a:latin typeface="Poppins SemiBold"/>
                <a:ea typeface="Poppins SemiBold"/>
                <a:cs typeface="Poppins SemiBold"/>
                <a:sym typeface="Poppins SemiBold"/>
              </a:defRPr>
            </a:lvl7pPr>
            <a:lvl8pPr lvl="7">
              <a:spcBef>
                <a:spcPts val="0"/>
              </a:spcBef>
              <a:spcAft>
                <a:spcPts val="0"/>
              </a:spcAft>
              <a:buNone/>
              <a:defRPr sz="2000">
                <a:latin typeface="Poppins SemiBold"/>
                <a:ea typeface="Poppins SemiBold"/>
                <a:cs typeface="Poppins SemiBold"/>
                <a:sym typeface="Poppins SemiBold"/>
              </a:defRPr>
            </a:lvl8pPr>
            <a:lvl9pPr lvl="8">
              <a:spcBef>
                <a:spcPts val="0"/>
              </a:spcBef>
              <a:spcAft>
                <a:spcPts val="0"/>
              </a:spcAft>
              <a:buNone/>
              <a:defRPr sz="2000">
                <a:latin typeface="Poppins SemiBold"/>
                <a:ea typeface="Poppins SemiBold"/>
                <a:cs typeface="Poppins SemiBold"/>
                <a:sym typeface="Poppins SemiBold"/>
              </a:defRPr>
            </a:lvl9pPr>
          </a:lstStyle>
          <a:p/>
        </p:txBody>
      </p:sp>
      <p:sp>
        <p:nvSpPr>
          <p:cNvPr id="190" name="Google Shape;190;p17"/>
          <p:cNvSpPr/>
          <p:nvPr/>
        </p:nvSpPr>
        <p:spPr>
          <a:xfrm>
            <a:off x="7302102" y="-1"/>
            <a:ext cx="1841902" cy="1572524"/>
          </a:xfrm>
          <a:custGeom>
            <a:rect b="b" l="l" r="r" t="t"/>
            <a:pathLst>
              <a:path extrusionOk="0" h="56257" w="65894">
                <a:moveTo>
                  <a:pt x="33226" y="18827"/>
                </a:moveTo>
                <a:lnTo>
                  <a:pt x="33115" y="20538"/>
                </a:lnTo>
                <a:lnTo>
                  <a:pt x="32966" y="22250"/>
                </a:lnTo>
                <a:lnTo>
                  <a:pt x="32743" y="23924"/>
                </a:lnTo>
                <a:lnTo>
                  <a:pt x="32445" y="25561"/>
                </a:lnTo>
                <a:lnTo>
                  <a:pt x="32110" y="27161"/>
                </a:lnTo>
                <a:lnTo>
                  <a:pt x="31701" y="28761"/>
                </a:lnTo>
                <a:lnTo>
                  <a:pt x="31217" y="30324"/>
                </a:lnTo>
                <a:lnTo>
                  <a:pt x="30696" y="31886"/>
                </a:lnTo>
                <a:lnTo>
                  <a:pt x="30212" y="33114"/>
                </a:lnTo>
                <a:lnTo>
                  <a:pt x="29692" y="34379"/>
                </a:lnTo>
                <a:lnTo>
                  <a:pt x="29133" y="35570"/>
                </a:lnTo>
                <a:lnTo>
                  <a:pt x="28538" y="36798"/>
                </a:lnTo>
                <a:lnTo>
                  <a:pt x="27868" y="37951"/>
                </a:lnTo>
                <a:lnTo>
                  <a:pt x="27199" y="39105"/>
                </a:lnTo>
                <a:lnTo>
                  <a:pt x="26455" y="40258"/>
                </a:lnTo>
                <a:lnTo>
                  <a:pt x="25673" y="41374"/>
                </a:lnTo>
                <a:lnTo>
                  <a:pt x="24855" y="42453"/>
                </a:lnTo>
                <a:lnTo>
                  <a:pt x="23999" y="43532"/>
                </a:lnTo>
                <a:lnTo>
                  <a:pt x="23143" y="44574"/>
                </a:lnTo>
                <a:lnTo>
                  <a:pt x="22176" y="45616"/>
                </a:lnTo>
                <a:lnTo>
                  <a:pt x="21208" y="46620"/>
                </a:lnTo>
                <a:lnTo>
                  <a:pt x="20204" y="47588"/>
                </a:lnTo>
                <a:lnTo>
                  <a:pt x="19162" y="48555"/>
                </a:lnTo>
                <a:lnTo>
                  <a:pt x="18083" y="49485"/>
                </a:lnTo>
                <a:lnTo>
                  <a:pt x="16520" y="50750"/>
                </a:lnTo>
                <a:lnTo>
                  <a:pt x="15069" y="51829"/>
                </a:lnTo>
                <a:lnTo>
                  <a:pt x="13693" y="52722"/>
                </a:lnTo>
                <a:lnTo>
                  <a:pt x="12428" y="53504"/>
                </a:lnTo>
                <a:lnTo>
                  <a:pt x="11237" y="54136"/>
                </a:lnTo>
                <a:lnTo>
                  <a:pt x="10158" y="54657"/>
                </a:lnTo>
                <a:lnTo>
                  <a:pt x="9153" y="55029"/>
                </a:lnTo>
                <a:lnTo>
                  <a:pt x="8223" y="55327"/>
                </a:lnTo>
                <a:lnTo>
                  <a:pt x="7367" y="55513"/>
                </a:lnTo>
                <a:lnTo>
                  <a:pt x="6586" y="55624"/>
                </a:lnTo>
                <a:lnTo>
                  <a:pt x="5879" y="55662"/>
                </a:lnTo>
                <a:lnTo>
                  <a:pt x="5247" y="55662"/>
                </a:lnTo>
                <a:lnTo>
                  <a:pt x="4688" y="55550"/>
                </a:lnTo>
                <a:lnTo>
                  <a:pt x="4205" y="55438"/>
                </a:lnTo>
                <a:lnTo>
                  <a:pt x="3758" y="55290"/>
                </a:lnTo>
                <a:lnTo>
                  <a:pt x="3386" y="55141"/>
                </a:lnTo>
                <a:lnTo>
                  <a:pt x="3014" y="54917"/>
                </a:lnTo>
                <a:lnTo>
                  <a:pt x="2679" y="54657"/>
                </a:lnTo>
                <a:lnTo>
                  <a:pt x="2344" y="54359"/>
                </a:lnTo>
                <a:lnTo>
                  <a:pt x="2047" y="54024"/>
                </a:lnTo>
                <a:lnTo>
                  <a:pt x="1786" y="53652"/>
                </a:lnTo>
                <a:lnTo>
                  <a:pt x="1526" y="53280"/>
                </a:lnTo>
                <a:lnTo>
                  <a:pt x="1303" y="52834"/>
                </a:lnTo>
                <a:lnTo>
                  <a:pt x="1117" y="52387"/>
                </a:lnTo>
                <a:lnTo>
                  <a:pt x="968" y="51904"/>
                </a:lnTo>
                <a:lnTo>
                  <a:pt x="819" y="51383"/>
                </a:lnTo>
                <a:lnTo>
                  <a:pt x="744" y="50825"/>
                </a:lnTo>
                <a:lnTo>
                  <a:pt x="670" y="50267"/>
                </a:lnTo>
                <a:lnTo>
                  <a:pt x="596" y="49671"/>
                </a:lnTo>
                <a:lnTo>
                  <a:pt x="596" y="49076"/>
                </a:lnTo>
                <a:lnTo>
                  <a:pt x="596" y="48406"/>
                </a:lnTo>
                <a:lnTo>
                  <a:pt x="633" y="47737"/>
                </a:lnTo>
                <a:lnTo>
                  <a:pt x="744" y="46844"/>
                </a:lnTo>
                <a:lnTo>
                  <a:pt x="893" y="45951"/>
                </a:lnTo>
                <a:lnTo>
                  <a:pt x="1117" y="45020"/>
                </a:lnTo>
                <a:lnTo>
                  <a:pt x="1340" y="44053"/>
                </a:lnTo>
                <a:lnTo>
                  <a:pt x="1637" y="43123"/>
                </a:lnTo>
                <a:lnTo>
                  <a:pt x="1972" y="42155"/>
                </a:lnTo>
                <a:lnTo>
                  <a:pt x="2344" y="41188"/>
                </a:lnTo>
                <a:lnTo>
                  <a:pt x="2754" y="40258"/>
                </a:lnTo>
                <a:lnTo>
                  <a:pt x="3237" y="39291"/>
                </a:lnTo>
                <a:lnTo>
                  <a:pt x="3721" y="38323"/>
                </a:lnTo>
                <a:lnTo>
                  <a:pt x="4279" y="37356"/>
                </a:lnTo>
                <a:lnTo>
                  <a:pt x="4837" y="36426"/>
                </a:lnTo>
                <a:lnTo>
                  <a:pt x="5470" y="35458"/>
                </a:lnTo>
                <a:lnTo>
                  <a:pt x="6102" y="34528"/>
                </a:lnTo>
                <a:lnTo>
                  <a:pt x="6809" y="33635"/>
                </a:lnTo>
                <a:lnTo>
                  <a:pt x="7553" y="32705"/>
                </a:lnTo>
                <a:lnTo>
                  <a:pt x="8186" y="31961"/>
                </a:lnTo>
                <a:lnTo>
                  <a:pt x="8893" y="31142"/>
                </a:lnTo>
                <a:lnTo>
                  <a:pt x="9674" y="30361"/>
                </a:lnTo>
                <a:lnTo>
                  <a:pt x="10530" y="29505"/>
                </a:lnTo>
                <a:lnTo>
                  <a:pt x="11423" y="28687"/>
                </a:lnTo>
                <a:lnTo>
                  <a:pt x="12390" y="27831"/>
                </a:lnTo>
                <a:lnTo>
                  <a:pt x="13432" y="26975"/>
                </a:lnTo>
                <a:lnTo>
                  <a:pt x="14548" y="26156"/>
                </a:lnTo>
                <a:lnTo>
                  <a:pt x="15702" y="25338"/>
                </a:lnTo>
                <a:lnTo>
                  <a:pt x="16967" y="24519"/>
                </a:lnTo>
                <a:lnTo>
                  <a:pt x="18269" y="23738"/>
                </a:lnTo>
                <a:lnTo>
                  <a:pt x="19683" y="22994"/>
                </a:lnTo>
                <a:lnTo>
                  <a:pt x="21134" y="22287"/>
                </a:lnTo>
                <a:lnTo>
                  <a:pt x="22697" y="21580"/>
                </a:lnTo>
                <a:lnTo>
                  <a:pt x="24297" y="20948"/>
                </a:lnTo>
                <a:lnTo>
                  <a:pt x="26008" y="20389"/>
                </a:lnTo>
                <a:lnTo>
                  <a:pt x="26938" y="20092"/>
                </a:lnTo>
                <a:lnTo>
                  <a:pt x="27831" y="19831"/>
                </a:lnTo>
                <a:lnTo>
                  <a:pt x="28761" y="19608"/>
                </a:lnTo>
                <a:lnTo>
                  <a:pt x="29654" y="19422"/>
                </a:lnTo>
                <a:lnTo>
                  <a:pt x="30547" y="19236"/>
                </a:lnTo>
                <a:lnTo>
                  <a:pt x="31440" y="19087"/>
                </a:lnTo>
                <a:lnTo>
                  <a:pt x="32333" y="18938"/>
                </a:lnTo>
                <a:lnTo>
                  <a:pt x="33226" y="18827"/>
                </a:lnTo>
                <a:close/>
                <a:moveTo>
                  <a:pt x="30696" y="0"/>
                </a:moveTo>
                <a:lnTo>
                  <a:pt x="31105" y="1377"/>
                </a:lnTo>
                <a:lnTo>
                  <a:pt x="31515" y="2865"/>
                </a:lnTo>
                <a:lnTo>
                  <a:pt x="31887" y="4502"/>
                </a:lnTo>
                <a:lnTo>
                  <a:pt x="32259" y="6251"/>
                </a:lnTo>
                <a:lnTo>
                  <a:pt x="32557" y="8074"/>
                </a:lnTo>
                <a:lnTo>
                  <a:pt x="32854" y="10009"/>
                </a:lnTo>
                <a:lnTo>
                  <a:pt x="33077" y="12055"/>
                </a:lnTo>
                <a:lnTo>
                  <a:pt x="33226" y="14139"/>
                </a:lnTo>
                <a:lnTo>
                  <a:pt x="33263" y="16222"/>
                </a:lnTo>
                <a:lnTo>
                  <a:pt x="33263" y="18231"/>
                </a:lnTo>
                <a:lnTo>
                  <a:pt x="32333" y="18343"/>
                </a:lnTo>
                <a:lnTo>
                  <a:pt x="31440" y="18492"/>
                </a:lnTo>
                <a:lnTo>
                  <a:pt x="30510" y="18641"/>
                </a:lnTo>
                <a:lnTo>
                  <a:pt x="29580" y="18827"/>
                </a:lnTo>
                <a:lnTo>
                  <a:pt x="28650" y="19013"/>
                </a:lnTo>
                <a:lnTo>
                  <a:pt x="27720" y="19273"/>
                </a:lnTo>
                <a:lnTo>
                  <a:pt x="26789" y="19534"/>
                </a:lnTo>
                <a:lnTo>
                  <a:pt x="25822" y="19831"/>
                </a:lnTo>
                <a:lnTo>
                  <a:pt x="24111" y="20389"/>
                </a:lnTo>
                <a:lnTo>
                  <a:pt x="22436" y="21059"/>
                </a:lnTo>
                <a:lnTo>
                  <a:pt x="20874" y="21729"/>
                </a:lnTo>
                <a:lnTo>
                  <a:pt x="19385" y="22473"/>
                </a:lnTo>
                <a:lnTo>
                  <a:pt x="17971" y="23217"/>
                </a:lnTo>
                <a:lnTo>
                  <a:pt x="16632" y="24036"/>
                </a:lnTo>
                <a:lnTo>
                  <a:pt x="15367" y="24854"/>
                </a:lnTo>
                <a:lnTo>
                  <a:pt x="14176" y="25673"/>
                </a:lnTo>
                <a:lnTo>
                  <a:pt x="13060" y="26529"/>
                </a:lnTo>
                <a:lnTo>
                  <a:pt x="12018" y="27384"/>
                </a:lnTo>
                <a:lnTo>
                  <a:pt x="11014" y="28240"/>
                </a:lnTo>
                <a:lnTo>
                  <a:pt x="10083" y="29096"/>
                </a:lnTo>
                <a:lnTo>
                  <a:pt x="9265" y="29914"/>
                </a:lnTo>
                <a:lnTo>
                  <a:pt x="8446" y="30770"/>
                </a:lnTo>
                <a:lnTo>
                  <a:pt x="7739" y="31551"/>
                </a:lnTo>
                <a:lnTo>
                  <a:pt x="7070" y="32333"/>
                </a:lnTo>
                <a:lnTo>
                  <a:pt x="6326" y="33263"/>
                </a:lnTo>
                <a:lnTo>
                  <a:pt x="5619" y="34193"/>
                </a:lnTo>
                <a:lnTo>
                  <a:pt x="4949" y="35161"/>
                </a:lnTo>
                <a:lnTo>
                  <a:pt x="4354" y="36091"/>
                </a:lnTo>
                <a:lnTo>
                  <a:pt x="3758" y="37095"/>
                </a:lnTo>
                <a:lnTo>
                  <a:pt x="3200" y="38063"/>
                </a:lnTo>
                <a:lnTo>
                  <a:pt x="2679" y="39030"/>
                </a:lnTo>
                <a:lnTo>
                  <a:pt x="2196" y="40035"/>
                </a:lnTo>
                <a:lnTo>
                  <a:pt x="1786" y="41002"/>
                </a:lnTo>
                <a:lnTo>
                  <a:pt x="1414" y="41969"/>
                </a:lnTo>
                <a:lnTo>
                  <a:pt x="1042" y="42974"/>
                </a:lnTo>
                <a:lnTo>
                  <a:pt x="782" y="43941"/>
                </a:lnTo>
                <a:lnTo>
                  <a:pt x="521" y="44872"/>
                </a:lnTo>
                <a:lnTo>
                  <a:pt x="298" y="45839"/>
                </a:lnTo>
                <a:lnTo>
                  <a:pt x="149" y="46769"/>
                </a:lnTo>
                <a:lnTo>
                  <a:pt x="38" y="47699"/>
                </a:lnTo>
                <a:lnTo>
                  <a:pt x="0" y="48406"/>
                </a:lnTo>
                <a:lnTo>
                  <a:pt x="0" y="49113"/>
                </a:lnTo>
                <a:lnTo>
                  <a:pt x="0" y="49746"/>
                </a:lnTo>
                <a:lnTo>
                  <a:pt x="75" y="50415"/>
                </a:lnTo>
                <a:lnTo>
                  <a:pt x="149" y="51011"/>
                </a:lnTo>
                <a:lnTo>
                  <a:pt x="261" y="51606"/>
                </a:lnTo>
                <a:lnTo>
                  <a:pt x="410" y="52164"/>
                </a:lnTo>
                <a:lnTo>
                  <a:pt x="596" y="52685"/>
                </a:lnTo>
                <a:lnTo>
                  <a:pt x="819" y="53169"/>
                </a:lnTo>
                <a:lnTo>
                  <a:pt x="1042" y="53615"/>
                </a:lnTo>
                <a:lnTo>
                  <a:pt x="1340" y="54062"/>
                </a:lnTo>
                <a:lnTo>
                  <a:pt x="1637" y="54434"/>
                </a:lnTo>
                <a:lnTo>
                  <a:pt x="1972" y="54806"/>
                </a:lnTo>
                <a:lnTo>
                  <a:pt x="2307" y="55141"/>
                </a:lnTo>
                <a:lnTo>
                  <a:pt x="2716" y="55401"/>
                </a:lnTo>
                <a:lnTo>
                  <a:pt x="3126" y="55662"/>
                </a:lnTo>
                <a:lnTo>
                  <a:pt x="3721" y="55922"/>
                </a:lnTo>
                <a:lnTo>
                  <a:pt x="4391" y="56108"/>
                </a:lnTo>
                <a:lnTo>
                  <a:pt x="5098" y="56220"/>
                </a:lnTo>
                <a:lnTo>
                  <a:pt x="5842" y="56257"/>
                </a:lnTo>
                <a:lnTo>
                  <a:pt x="6437" y="56257"/>
                </a:lnTo>
                <a:lnTo>
                  <a:pt x="7107" y="56182"/>
                </a:lnTo>
                <a:lnTo>
                  <a:pt x="7777" y="56034"/>
                </a:lnTo>
                <a:lnTo>
                  <a:pt x="8484" y="55885"/>
                </a:lnTo>
                <a:lnTo>
                  <a:pt x="9190" y="55624"/>
                </a:lnTo>
                <a:lnTo>
                  <a:pt x="9935" y="55364"/>
                </a:lnTo>
                <a:lnTo>
                  <a:pt x="10716" y="55029"/>
                </a:lnTo>
                <a:lnTo>
                  <a:pt x="11497" y="54657"/>
                </a:lnTo>
                <a:lnTo>
                  <a:pt x="12316" y="54248"/>
                </a:lnTo>
                <a:lnTo>
                  <a:pt x="13134" y="53764"/>
                </a:lnTo>
                <a:lnTo>
                  <a:pt x="13990" y="53243"/>
                </a:lnTo>
                <a:lnTo>
                  <a:pt x="14846" y="52685"/>
                </a:lnTo>
                <a:lnTo>
                  <a:pt x="15702" y="52090"/>
                </a:lnTo>
                <a:lnTo>
                  <a:pt x="16595" y="51420"/>
                </a:lnTo>
                <a:lnTo>
                  <a:pt x="17525" y="50713"/>
                </a:lnTo>
                <a:lnTo>
                  <a:pt x="18455" y="49969"/>
                </a:lnTo>
                <a:lnTo>
                  <a:pt x="19571" y="49002"/>
                </a:lnTo>
                <a:lnTo>
                  <a:pt x="20613" y="48034"/>
                </a:lnTo>
                <a:lnTo>
                  <a:pt x="21655" y="47030"/>
                </a:lnTo>
                <a:lnTo>
                  <a:pt x="22622" y="46025"/>
                </a:lnTo>
                <a:lnTo>
                  <a:pt x="23590" y="44983"/>
                </a:lnTo>
                <a:lnTo>
                  <a:pt x="24483" y="43904"/>
                </a:lnTo>
                <a:lnTo>
                  <a:pt x="25338" y="42825"/>
                </a:lnTo>
                <a:lnTo>
                  <a:pt x="26157" y="41709"/>
                </a:lnTo>
                <a:lnTo>
                  <a:pt x="26938" y="40593"/>
                </a:lnTo>
                <a:lnTo>
                  <a:pt x="27682" y="39439"/>
                </a:lnTo>
                <a:lnTo>
                  <a:pt x="28389" y="38249"/>
                </a:lnTo>
                <a:lnTo>
                  <a:pt x="29059" y="37058"/>
                </a:lnTo>
                <a:lnTo>
                  <a:pt x="29654" y="35830"/>
                </a:lnTo>
                <a:lnTo>
                  <a:pt x="30250" y="34602"/>
                </a:lnTo>
                <a:lnTo>
                  <a:pt x="30771" y="33337"/>
                </a:lnTo>
                <a:lnTo>
                  <a:pt x="31254" y="32072"/>
                </a:lnTo>
                <a:lnTo>
                  <a:pt x="31812" y="30510"/>
                </a:lnTo>
                <a:lnTo>
                  <a:pt x="32259" y="28910"/>
                </a:lnTo>
                <a:lnTo>
                  <a:pt x="32705" y="27273"/>
                </a:lnTo>
                <a:lnTo>
                  <a:pt x="33040" y="25636"/>
                </a:lnTo>
                <a:lnTo>
                  <a:pt x="33338" y="23961"/>
                </a:lnTo>
                <a:lnTo>
                  <a:pt x="33561" y="22250"/>
                </a:lnTo>
                <a:lnTo>
                  <a:pt x="33710" y="20538"/>
                </a:lnTo>
                <a:lnTo>
                  <a:pt x="33822" y="18790"/>
                </a:lnTo>
                <a:lnTo>
                  <a:pt x="35421" y="18678"/>
                </a:lnTo>
                <a:lnTo>
                  <a:pt x="36947" y="18678"/>
                </a:lnTo>
                <a:lnTo>
                  <a:pt x="38510" y="18752"/>
                </a:lnTo>
                <a:lnTo>
                  <a:pt x="40035" y="18901"/>
                </a:lnTo>
                <a:lnTo>
                  <a:pt x="41523" y="19124"/>
                </a:lnTo>
                <a:lnTo>
                  <a:pt x="43012" y="19422"/>
                </a:lnTo>
                <a:lnTo>
                  <a:pt x="44463" y="19831"/>
                </a:lnTo>
                <a:lnTo>
                  <a:pt x="45877" y="20315"/>
                </a:lnTo>
                <a:lnTo>
                  <a:pt x="46807" y="20650"/>
                </a:lnTo>
                <a:lnTo>
                  <a:pt x="47700" y="21022"/>
                </a:lnTo>
                <a:lnTo>
                  <a:pt x="48556" y="21431"/>
                </a:lnTo>
                <a:lnTo>
                  <a:pt x="49449" y="21878"/>
                </a:lnTo>
                <a:lnTo>
                  <a:pt x="50304" y="22361"/>
                </a:lnTo>
                <a:lnTo>
                  <a:pt x="51160" y="22882"/>
                </a:lnTo>
                <a:lnTo>
                  <a:pt x="52016" y="23440"/>
                </a:lnTo>
                <a:lnTo>
                  <a:pt x="52872" y="24036"/>
                </a:lnTo>
                <a:lnTo>
                  <a:pt x="53690" y="24631"/>
                </a:lnTo>
                <a:lnTo>
                  <a:pt x="54509" y="25264"/>
                </a:lnTo>
                <a:lnTo>
                  <a:pt x="55327" y="25933"/>
                </a:lnTo>
                <a:lnTo>
                  <a:pt x="56109" y="26677"/>
                </a:lnTo>
                <a:lnTo>
                  <a:pt x="56890" y="27384"/>
                </a:lnTo>
                <a:lnTo>
                  <a:pt x="57671" y="28166"/>
                </a:lnTo>
                <a:lnTo>
                  <a:pt x="58415" y="28984"/>
                </a:lnTo>
                <a:lnTo>
                  <a:pt x="59160" y="29803"/>
                </a:lnTo>
                <a:lnTo>
                  <a:pt x="60239" y="31068"/>
                </a:lnTo>
                <a:lnTo>
                  <a:pt x="61243" y="32370"/>
                </a:lnTo>
                <a:lnTo>
                  <a:pt x="62173" y="33635"/>
                </a:lnTo>
                <a:lnTo>
                  <a:pt x="63029" y="34937"/>
                </a:lnTo>
                <a:lnTo>
                  <a:pt x="63848" y="36202"/>
                </a:lnTo>
                <a:lnTo>
                  <a:pt x="64592" y="37430"/>
                </a:lnTo>
                <a:lnTo>
                  <a:pt x="65261" y="38621"/>
                </a:lnTo>
                <a:lnTo>
                  <a:pt x="65894" y="39811"/>
                </a:lnTo>
                <a:lnTo>
                  <a:pt x="65894" y="38546"/>
                </a:lnTo>
                <a:lnTo>
                  <a:pt x="65299" y="37467"/>
                </a:lnTo>
                <a:lnTo>
                  <a:pt x="64629" y="36351"/>
                </a:lnTo>
                <a:lnTo>
                  <a:pt x="63922" y="35198"/>
                </a:lnTo>
                <a:lnTo>
                  <a:pt x="63178" y="34044"/>
                </a:lnTo>
                <a:lnTo>
                  <a:pt x="62359" y="32891"/>
                </a:lnTo>
                <a:lnTo>
                  <a:pt x="61504" y="31738"/>
                </a:lnTo>
                <a:lnTo>
                  <a:pt x="60611" y="30584"/>
                </a:lnTo>
                <a:lnTo>
                  <a:pt x="59643" y="29431"/>
                </a:lnTo>
                <a:lnTo>
                  <a:pt x="58862" y="28575"/>
                </a:lnTo>
                <a:lnTo>
                  <a:pt x="58081" y="27756"/>
                </a:lnTo>
                <a:lnTo>
                  <a:pt x="57299" y="26975"/>
                </a:lnTo>
                <a:lnTo>
                  <a:pt x="56518" y="26231"/>
                </a:lnTo>
                <a:lnTo>
                  <a:pt x="55699" y="25487"/>
                </a:lnTo>
                <a:lnTo>
                  <a:pt x="54881" y="24817"/>
                </a:lnTo>
                <a:lnTo>
                  <a:pt x="54062" y="24147"/>
                </a:lnTo>
                <a:lnTo>
                  <a:pt x="53206" y="23552"/>
                </a:lnTo>
                <a:lnTo>
                  <a:pt x="52351" y="22957"/>
                </a:lnTo>
                <a:lnTo>
                  <a:pt x="51495" y="22399"/>
                </a:lnTo>
                <a:lnTo>
                  <a:pt x="50602" y="21878"/>
                </a:lnTo>
                <a:lnTo>
                  <a:pt x="49746" y="21357"/>
                </a:lnTo>
                <a:lnTo>
                  <a:pt x="48853" y="20910"/>
                </a:lnTo>
                <a:lnTo>
                  <a:pt x="47923" y="20501"/>
                </a:lnTo>
                <a:lnTo>
                  <a:pt x="47030" y="20092"/>
                </a:lnTo>
                <a:lnTo>
                  <a:pt x="46100" y="19757"/>
                </a:lnTo>
                <a:lnTo>
                  <a:pt x="44649" y="19273"/>
                </a:lnTo>
                <a:lnTo>
                  <a:pt x="43161" y="18864"/>
                </a:lnTo>
                <a:lnTo>
                  <a:pt x="41672" y="18529"/>
                </a:lnTo>
                <a:lnTo>
                  <a:pt x="40147" y="18306"/>
                </a:lnTo>
                <a:lnTo>
                  <a:pt x="38584" y="18157"/>
                </a:lnTo>
                <a:lnTo>
                  <a:pt x="37021" y="18083"/>
                </a:lnTo>
                <a:lnTo>
                  <a:pt x="35459" y="18083"/>
                </a:lnTo>
                <a:lnTo>
                  <a:pt x="33859" y="18194"/>
                </a:lnTo>
                <a:lnTo>
                  <a:pt x="33859" y="16148"/>
                </a:lnTo>
                <a:lnTo>
                  <a:pt x="33822" y="14101"/>
                </a:lnTo>
                <a:lnTo>
                  <a:pt x="33673" y="12018"/>
                </a:lnTo>
                <a:lnTo>
                  <a:pt x="33449" y="10009"/>
                </a:lnTo>
                <a:lnTo>
                  <a:pt x="33189" y="8074"/>
                </a:lnTo>
                <a:lnTo>
                  <a:pt x="32854" y="6251"/>
                </a:lnTo>
                <a:lnTo>
                  <a:pt x="32482" y="4502"/>
                </a:lnTo>
                <a:lnTo>
                  <a:pt x="32110" y="2865"/>
                </a:lnTo>
                <a:lnTo>
                  <a:pt x="31738" y="1377"/>
                </a:lnTo>
                <a:lnTo>
                  <a:pt x="31329" y="0"/>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191" name="Google Shape;191;p17"/>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fld id="{00000000-1234-1234-1234-123412341234}" type="slidenum">
              <a:rPr lang="en" sz="700">
                <a:solidFill>
                  <a:schemeClr val="accent5"/>
                </a:solidFill>
                <a:latin typeface="Nunito Sans"/>
                <a:ea typeface="Nunito Sans"/>
                <a:cs typeface="Nunito Sans"/>
                <a:sym typeface="Nunito Sans"/>
              </a:rPr>
              <a:t>‹#›</a:t>
            </a:fld>
            <a:endParaRPr sz="700">
              <a:solidFill>
                <a:schemeClr val="accent5"/>
              </a:solidFill>
              <a:latin typeface="Nunito Sans"/>
              <a:ea typeface="Nunito Sans"/>
              <a:cs typeface="Nunito Sans"/>
              <a:sym typeface="Nunito Sans"/>
            </a:endParaRPr>
          </a:p>
        </p:txBody>
      </p:sp>
      <p:sp>
        <p:nvSpPr>
          <p:cNvPr id="192" name="Google Shape;192;p17"/>
          <p:cNvSpPr txBox="1"/>
          <p:nvPr>
            <p:ph idx="7" type="subTitle"/>
          </p:nvPr>
        </p:nvSpPr>
        <p:spPr>
          <a:xfrm>
            <a:off x="228600" y="4800275"/>
            <a:ext cx="1115700" cy="311400"/>
          </a:xfrm>
          <a:prstGeom prst="rect">
            <a:avLst/>
          </a:prstGeom>
        </p:spPr>
        <p:txBody>
          <a:bodyPr anchorCtr="0" anchor="t" bIns="91425" lIns="91425" spcFirstLastPara="1" rIns="91425" wrap="square" tIns="91425">
            <a:noAutofit/>
          </a:bodyPr>
          <a:lstStyle>
            <a:lvl1pPr lvl="0">
              <a:spcBef>
                <a:spcPts val="0"/>
              </a:spcBef>
              <a:spcAft>
                <a:spcPts val="0"/>
              </a:spcAft>
              <a:buNone/>
              <a:defRPr sz="700">
                <a:solidFill>
                  <a:schemeClr val="accent5"/>
                </a:solidFill>
                <a:latin typeface="Nunito Sans"/>
                <a:ea typeface="Nunito Sans"/>
                <a:cs typeface="Nunito Sans"/>
                <a:sym typeface="Nunito Sans"/>
              </a:defRPr>
            </a:lvl1pPr>
            <a:lvl2pPr lvl="1">
              <a:spcBef>
                <a:spcPts val="0"/>
              </a:spcBef>
              <a:spcAft>
                <a:spcPts val="0"/>
              </a:spcAft>
              <a:buSzPts val="700"/>
              <a:buFont typeface="Nunito Sans"/>
              <a:buNone/>
              <a:defRPr sz="700">
                <a:latin typeface="Nunito Sans"/>
                <a:ea typeface="Nunito Sans"/>
                <a:cs typeface="Nunito Sans"/>
                <a:sym typeface="Nunito Sans"/>
              </a:defRPr>
            </a:lvl2pPr>
            <a:lvl3pPr lvl="2">
              <a:spcBef>
                <a:spcPts val="0"/>
              </a:spcBef>
              <a:spcAft>
                <a:spcPts val="0"/>
              </a:spcAft>
              <a:buSzPts val="700"/>
              <a:buFont typeface="Nunito Sans"/>
              <a:buNone/>
              <a:defRPr sz="700">
                <a:latin typeface="Nunito Sans"/>
                <a:ea typeface="Nunito Sans"/>
                <a:cs typeface="Nunito Sans"/>
                <a:sym typeface="Nunito Sans"/>
              </a:defRPr>
            </a:lvl3pPr>
            <a:lvl4pPr lvl="3">
              <a:spcBef>
                <a:spcPts val="0"/>
              </a:spcBef>
              <a:spcAft>
                <a:spcPts val="0"/>
              </a:spcAft>
              <a:buSzPts val="700"/>
              <a:buFont typeface="Nunito Sans"/>
              <a:buNone/>
              <a:defRPr sz="700">
                <a:latin typeface="Nunito Sans"/>
                <a:ea typeface="Nunito Sans"/>
                <a:cs typeface="Nunito Sans"/>
                <a:sym typeface="Nunito Sans"/>
              </a:defRPr>
            </a:lvl4pPr>
            <a:lvl5pPr lvl="4">
              <a:spcBef>
                <a:spcPts val="0"/>
              </a:spcBef>
              <a:spcAft>
                <a:spcPts val="0"/>
              </a:spcAft>
              <a:buSzPts val="700"/>
              <a:buFont typeface="Nunito Sans"/>
              <a:buNone/>
              <a:defRPr sz="700">
                <a:latin typeface="Nunito Sans"/>
                <a:ea typeface="Nunito Sans"/>
                <a:cs typeface="Nunito Sans"/>
                <a:sym typeface="Nunito Sans"/>
              </a:defRPr>
            </a:lvl5pPr>
            <a:lvl6pPr lvl="5">
              <a:spcBef>
                <a:spcPts val="0"/>
              </a:spcBef>
              <a:spcAft>
                <a:spcPts val="0"/>
              </a:spcAft>
              <a:buSzPts val="700"/>
              <a:buFont typeface="Nunito Sans"/>
              <a:buNone/>
              <a:defRPr sz="700">
                <a:latin typeface="Nunito Sans"/>
                <a:ea typeface="Nunito Sans"/>
                <a:cs typeface="Nunito Sans"/>
                <a:sym typeface="Nunito Sans"/>
              </a:defRPr>
            </a:lvl6pPr>
            <a:lvl7pPr lvl="6">
              <a:spcBef>
                <a:spcPts val="0"/>
              </a:spcBef>
              <a:spcAft>
                <a:spcPts val="0"/>
              </a:spcAft>
              <a:buSzPts val="700"/>
              <a:buFont typeface="Nunito Sans"/>
              <a:buNone/>
              <a:defRPr sz="700">
                <a:latin typeface="Nunito Sans"/>
                <a:ea typeface="Nunito Sans"/>
                <a:cs typeface="Nunito Sans"/>
                <a:sym typeface="Nunito Sans"/>
              </a:defRPr>
            </a:lvl7pPr>
            <a:lvl8pPr lvl="7">
              <a:spcBef>
                <a:spcPts val="0"/>
              </a:spcBef>
              <a:spcAft>
                <a:spcPts val="0"/>
              </a:spcAft>
              <a:buSzPts val="700"/>
              <a:buFont typeface="Nunito Sans"/>
              <a:buNone/>
              <a:defRPr sz="700">
                <a:latin typeface="Nunito Sans"/>
                <a:ea typeface="Nunito Sans"/>
                <a:cs typeface="Nunito Sans"/>
                <a:sym typeface="Nunito Sans"/>
              </a:defRPr>
            </a:lvl8pPr>
            <a:lvl9pPr lvl="8">
              <a:spcBef>
                <a:spcPts val="0"/>
              </a:spcBef>
              <a:spcAft>
                <a:spcPts val="0"/>
              </a:spcAft>
              <a:buSzPts val="700"/>
              <a:buFont typeface="Nunito Sans"/>
              <a:buNone/>
              <a:defRPr sz="700">
                <a:latin typeface="Nunito Sans"/>
                <a:ea typeface="Nunito Sans"/>
                <a:cs typeface="Nunito Sans"/>
                <a:sym typeface="Nunito Sans"/>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big ideas - Alt 3">
  <p:cSld name="BLANK_1_1_1_1_1_1_1_1_1_1_1_1_1_1_2">
    <p:spTree>
      <p:nvGrpSpPr>
        <p:cNvPr id="193" name="Shape 193"/>
        <p:cNvGrpSpPr/>
        <p:nvPr/>
      </p:nvGrpSpPr>
      <p:grpSpPr>
        <a:xfrm>
          <a:off x="0" y="0"/>
          <a:ext cx="0" cy="0"/>
          <a:chOff x="0" y="0"/>
          <a:chExt cx="0" cy="0"/>
        </a:xfrm>
      </p:grpSpPr>
      <p:pic>
        <p:nvPicPr>
          <p:cNvPr id="194" name="Google Shape;194;p18"/>
          <p:cNvPicPr preferRelativeResize="0"/>
          <p:nvPr/>
        </p:nvPicPr>
        <p:blipFill rotWithShape="1">
          <a:blip r:embed="rId2">
            <a:alphaModFix/>
          </a:blip>
          <a:srcRect b="0" l="535" r="33361" t="71891"/>
          <a:stretch/>
        </p:blipFill>
        <p:spPr>
          <a:xfrm>
            <a:off x="5624200" y="0"/>
            <a:ext cx="3519800" cy="1496699"/>
          </a:xfrm>
          <a:prstGeom prst="rect">
            <a:avLst/>
          </a:prstGeom>
          <a:noFill/>
          <a:ln>
            <a:noFill/>
          </a:ln>
        </p:spPr>
      </p:pic>
      <p:sp>
        <p:nvSpPr>
          <p:cNvPr id="195" name="Google Shape;195;p18"/>
          <p:cNvSpPr txBox="1"/>
          <p:nvPr>
            <p:ph idx="1" type="body"/>
          </p:nvPr>
        </p:nvSpPr>
        <p:spPr>
          <a:xfrm>
            <a:off x="1238400" y="1312275"/>
            <a:ext cx="1204200" cy="514800"/>
          </a:xfrm>
          <a:prstGeom prst="rect">
            <a:avLst/>
          </a:prstGeom>
        </p:spPr>
        <p:txBody>
          <a:bodyPr anchorCtr="0" anchor="t" bIns="91425" lIns="91425" spcFirstLastPara="1" rIns="91425" wrap="square" tIns="91425">
            <a:spAutoFit/>
          </a:bodyPr>
          <a:lstStyle>
            <a:lvl1pPr indent="-269875" lvl="0" marL="457200">
              <a:lnSpc>
                <a:spcPct val="115000"/>
              </a:lnSpc>
              <a:spcBef>
                <a:spcPts val="0"/>
              </a:spcBef>
              <a:spcAft>
                <a:spcPts val="0"/>
              </a:spcAft>
              <a:buClr>
                <a:schemeClr val="dk1"/>
              </a:buClr>
              <a:buSzPts val="650"/>
              <a:buFont typeface="Nunito Sans"/>
              <a:buChar char="●"/>
              <a:defRPr sz="650"/>
            </a:lvl1pPr>
            <a:lvl2pPr indent="-269875" lvl="1" marL="914400">
              <a:lnSpc>
                <a:spcPct val="115000"/>
              </a:lnSpc>
              <a:spcBef>
                <a:spcPts val="0"/>
              </a:spcBef>
              <a:spcAft>
                <a:spcPts val="0"/>
              </a:spcAft>
              <a:buClr>
                <a:schemeClr val="dk1"/>
              </a:buClr>
              <a:buSzPts val="650"/>
              <a:buFont typeface="Nunito Sans"/>
              <a:buChar char="○"/>
              <a:defRPr sz="650"/>
            </a:lvl2pPr>
            <a:lvl3pPr indent="-269875" lvl="2" marL="1371600">
              <a:lnSpc>
                <a:spcPct val="115000"/>
              </a:lnSpc>
              <a:spcBef>
                <a:spcPts val="0"/>
              </a:spcBef>
              <a:spcAft>
                <a:spcPts val="0"/>
              </a:spcAft>
              <a:buClr>
                <a:schemeClr val="dk1"/>
              </a:buClr>
              <a:buSzPts val="650"/>
              <a:buFont typeface="Nunito Sans"/>
              <a:buChar char="■"/>
              <a:defRPr sz="650"/>
            </a:lvl3pPr>
            <a:lvl4pPr indent="-269875" lvl="3" marL="1828800">
              <a:lnSpc>
                <a:spcPct val="115000"/>
              </a:lnSpc>
              <a:spcBef>
                <a:spcPts val="0"/>
              </a:spcBef>
              <a:spcAft>
                <a:spcPts val="0"/>
              </a:spcAft>
              <a:buClr>
                <a:schemeClr val="dk1"/>
              </a:buClr>
              <a:buSzPts val="650"/>
              <a:buFont typeface="Nunito Sans"/>
              <a:buChar char="●"/>
              <a:defRPr sz="650"/>
            </a:lvl4pPr>
            <a:lvl5pPr indent="-269875" lvl="4" marL="2286000">
              <a:lnSpc>
                <a:spcPct val="115000"/>
              </a:lnSpc>
              <a:spcBef>
                <a:spcPts val="0"/>
              </a:spcBef>
              <a:spcAft>
                <a:spcPts val="0"/>
              </a:spcAft>
              <a:buClr>
                <a:schemeClr val="dk1"/>
              </a:buClr>
              <a:buSzPts val="650"/>
              <a:buFont typeface="Nunito Sans"/>
              <a:buChar char="○"/>
              <a:defRPr sz="650"/>
            </a:lvl5pPr>
            <a:lvl6pPr indent="-269875" lvl="5" marL="2743200">
              <a:lnSpc>
                <a:spcPct val="115000"/>
              </a:lnSpc>
              <a:spcBef>
                <a:spcPts val="0"/>
              </a:spcBef>
              <a:spcAft>
                <a:spcPts val="0"/>
              </a:spcAft>
              <a:buClr>
                <a:schemeClr val="dk1"/>
              </a:buClr>
              <a:buSzPts val="650"/>
              <a:buFont typeface="Nunito Sans"/>
              <a:buChar char="■"/>
              <a:defRPr sz="650"/>
            </a:lvl6pPr>
            <a:lvl7pPr indent="-269875" lvl="6" marL="3200400">
              <a:lnSpc>
                <a:spcPct val="115000"/>
              </a:lnSpc>
              <a:spcBef>
                <a:spcPts val="0"/>
              </a:spcBef>
              <a:spcAft>
                <a:spcPts val="0"/>
              </a:spcAft>
              <a:buClr>
                <a:schemeClr val="dk1"/>
              </a:buClr>
              <a:buSzPts val="650"/>
              <a:buFont typeface="Nunito Sans"/>
              <a:buChar char="●"/>
              <a:defRPr sz="650"/>
            </a:lvl7pPr>
            <a:lvl8pPr indent="-269875" lvl="7" marL="3657600">
              <a:lnSpc>
                <a:spcPct val="115000"/>
              </a:lnSpc>
              <a:spcBef>
                <a:spcPts val="0"/>
              </a:spcBef>
              <a:spcAft>
                <a:spcPts val="0"/>
              </a:spcAft>
              <a:buClr>
                <a:schemeClr val="dk1"/>
              </a:buClr>
              <a:buSzPts val="650"/>
              <a:buFont typeface="Nunito Sans"/>
              <a:buChar char="○"/>
              <a:defRPr sz="650"/>
            </a:lvl8pPr>
            <a:lvl9pPr indent="-269875" lvl="8" marL="4114800">
              <a:lnSpc>
                <a:spcPct val="115000"/>
              </a:lnSpc>
              <a:spcBef>
                <a:spcPts val="0"/>
              </a:spcBef>
              <a:spcAft>
                <a:spcPts val="0"/>
              </a:spcAft>
              <a:buClr>
                <a:schemeClr val="dk1"/>
              </a:buClr>
              <a:buSzPts val="650"/>
              <a:buFont typeface="Nunito Sans"/>
              <a:buChar char="■"/>
              <a:defRPr sz="650"/>
            </a:lvl9pPr>
          </a:lstStyle>
          <a:p/>
        </p:txBody>
      </p:sp>
      <p:sp>
        <p:nvSpPr>
          <p:cNvPr id="196" name="Google Shape;196;p18"/>
          <p:cNvSpPr txBox="1"/>
          <p:nvPr>
            <p:ph idx="2" type="body"/>
          </p:nvPr>
        </p:nvSpPr>
        <p:spPr>
          <a:xfrm>
            <a:off x="2459068" y="1312275"/>
            <a:ext cx="1204200" cy="514800"/>
          </a:xfrm>
          <a:prstGeom prst="rect">
            <a:avLst/>
          </a:prstGeom>
        </p:spPr>
        <p:txBody>
          <a:bodyPr anchorCtr="0" anchor="t" bIns="91425" lIns="91425" spcFirstLastPara="1" rIns="91425" wrap="square" tIns="91425">
            <a:spAutoFit/>
          </a:bodyPr>
          <a:lstStyle>
            <a:lvl1pPr indent="-269875" lvl="0" marL="457200">
              <a:lnSpc>
                <a:spcPct val="115000"/>
              </a:lnSpc>
              <a:spcBef>
                <a:spcPts val="0"/>
              </a:spcBef>
              <a:spcAft>
                <a:spcPts val="0"/>
              </a:spcAft>
              <a:buClr>
                <a:schemeClr val="dk1"/>
              </a:buClr>
              <a:buSzPts val="650"/>
              <a:buFont typeface="Nunito Sans"/>
              <a:buChar char="●"/>
              <a:defRPr sz="650"/>
            </a:lvl1pPr>
            <a:lvl2pPr indent="-269875" lvl="1" marL="914400">
              <a:lnSpc>
                <a:spcPct val="115000"/>
              </a:lnSpc>
              <a:spcBef>
                <a:spcPts val="0"/>
              </a:spcBef>
              <a:spcAft>
                <a:spcPts val="0"/>
              </a:spcAft>
              <a:buClr>
                <a:schemeClr val="dk1"/>
              </a:buClr>
              <a:buSzPts val="650"/>
              <a:buFont typeface="Nunito Sans"/>
              <a:buChar char="○"/>
              <a:defRPr sz="650"/>
            </a:lvl2pPr>
            <a:lvl3pPr indent="-269875" lvl="2" marL="1371600">
              <a:lnSpc>
                <a:spcPct val="115000"/>
              </a:lnSpc>
              <a:spcBef>
                <a:spcPts val="0"/>
              </a:spcBef>
              <a:spcAft>
                <a:spcPts val="0"/>
              </a:spcAft>
              <a:buClr>
                <a:schemeClr val="dk1"/>
              </a:buClr>
              <a:buSzPts val="650"/>
              <a:buFont typeface="Nunito Sans"/>
              <a:buChar char="■"/>
              <a:defRPr sz="650"/>
            </a:lvl3pPr>
            <a:lvl4pPr indent="-269875" lvl="3" marL="1828800">
              <a:lnSpc>
                <a:spcPct val="115000"/>
              </a:lnSpc>
              <a:spcBef>
                <a:spcPts val="0"/>
              </a:spcBef>
              <a:spcAft>
                <a:spcPts val="0"/>
              </a:spcAft>
              <a:buClr>
                <a:schemeClr val="dk1"/>
              </a:buClr>
              <a:buSzPts val="650"/>
              <a:buFont typeface="Nunito Sans"/>
              <a:buChar char="●"/>
              <a:defRPr sz="650"/>
            </a:lvl4pPr>
            <a:lvl5pPr indent="-269875" lvl="4" marL="2286000">
              <a:lnSpc>
                <a:spcPct val="115000"/>
              </a:lnSpc>
              <a:spcBef>
                <a:spcPts val="0"/>
              </a:spcBef>
              <a:spcAft>
                <a:spcPts val="0"/>
              </a:spcAft>
              <a:buClr>
                <a:schemeClr val="dk1"/>
              </a:buClr>
              <a:buSzPts val="650"/>
              <a:buFont typeface="Nunito Sans"/>
              <a:buChar char="○"/>
              <a:defRPr sz="650"/>
            </a:lvl5pPr>
            <a:lvl6pPr indent="-269875" lvl="5" marL="2743200">
              <a:lnSpc>
                <a:spcPct val="115000"/>
              </a:lnSpc>
              <a:spcBef>
                <a:spcPts val="0"/>
              </a:spcBef>
              <a:spcAft>
                <a:spcPts val="0"/>
              </a:spcAft>
              <a:buClr>
                <a:schemeClr val="dk1"/>
              </a:buClr>
              <a:buSzPts val="650"/>
              <a:buFont typeface="Nunito Sans"/>
              <a:buChar char="■"/>
              <a:defRPr sz="650"/>
            </a:lvl6pPr>
            <a:lvl7pPr indent="-269875" lvl="6" marL="3200400">
              <a:lnSpc>
                <a:spcPct val="115000"/>
              </a:lnSpc>
              <a:spcBef>
                <a:spcPts val="0"/>
              </a:spcBef>
              <a:spcAft>
                <a:spcPts val="0"/>
              </a:spcAft>
              <a:buClr>
                <a:schemeClr val="dk1"/>
              </a:buClr>
              <a:buSzPts val="650"/>
              <a:buFont typeface="Nunito Sans"/>
              <a:buChar char="●"/>
              <a:defRPr sz="650"/>
            </a:lvl7pPr>
            <a:lvl8pPr indent="-269875" lvl="7" marL="3657600">
              <a:lnSpc>
                <a:spcPct val="115000"/>
              </a:lnSpc>
              <a:spcBef>
                <a:spcPts val="0"/>
              </a:spcBef>
              <a:spcAft>
                <a:spcPts val="0"/>
              </a:spcAft>
              <a:buClr>
                <a:schemeClr val="dk1"/>
              </a:buClr>
              <a:buSzPts val="650"/>
              <a:buFont typeface="Nunito Sans"/>
              <a:buChar char="○"/>
              <a:defRPr sz="650"/>
            </a:lvl8pPr>
            <a:lvl9pPr indent="-269875" lvl="8" marL="4114800">
              <a:lnSpc>
                <a:spcPct val="115000"/>
              </a:lnSpc>
              <a:spcBef>
                <a:spcPts val="0"/>
              </a:spcBef>
              <a:spcAft>
                <a:spcPts val="0"/>
              </a:spcAft>
              <a:buClr>
                <a:schemeClr val="dk1"/>
              </a:buClr>
              <a:buSzPts val="650"/>
              <a:buFont typeface="Nunito Sans"/>
              <a:buChar char="■"/>
              <a:defRPr sz="650"/>
            </a:lvl9pPr>
          </a:lstStyle>
          <a:p/>
        </p:txBody>
      </p:sp>
      <p:sp>
        <p:nvSpPr>
          <p:cNvPr id="197" name="Google Shape;197;p18"/>
          <p:cNvSpPr txBox="1"/>
          <p:nvPr>
            <p:ph idx="3" type="body"/>
          </p:nvPr>
        </p:nvSpPr>
        <p:spPr>
          <a:xfrm>
            <a:off x="3833097" y="1312275"/>
            <a:ext cx="1204200" cy="514800"/>
          </a:xfrm>
          <a:prstGeom prst="rect">
            <a:avLst/>
          </a:prstGeom>
        </p:spPr>
        <p:txBody>
          <a:bodyPr anchorCtr="0" anchor="t" bIns="91425" lIns="91425" spcFirstLastPara="1" rIns="91425" wrap="square" tIns="91425">
            <a:spAutoFit/>
          </a:bodyPr>
          <a:lstStyle>
            <a:lvl1pPr indent="-269875" lvl="0" marL="457200">
              <a:lnSpc>
                <a:spcPct val="115000"/>
              </a:lnSpc>
              <a:spcBef>
                <a:spcPts val="0"/>
              </a:spcBef>
              <a:spcAft>
                <a:spcPts val="0"/>
              </a:spcAft>
              <a:buClr>
                <a:schemeClr val="dk1"/>
              </a:buClr>
              <a:buSzPts val="650"/>
              <a:buFont typeface="Nunito Sans"/>
              <a:buChar char="●"/>
              <a:defRPr sz="650"/>
            </a:lvl1pPr>
            <a:lvl2pPr indent="-269875" lvl="1" marL="914400">
              <a:lnSpc>
                <a:spcPct val="115000"/>
              </a:lnSpc>
              <a:spcBef>
                <a:spcPts val="0"/>
              </a:spcBef>
              <a:spcAft>
                <a:spcPts val="0"/>
              </a:spcAft>
              <a:buClr>
                <a:schemeClr val="dk1"/>
              </a:buClr>
              <a:buSzPts val="650"/>
              <a:buFont typeface="Nunito Sans"/>
              <a:buChar char="○"/>
              <a:defRPr sz="650"/>
            </a:lvl2pPr>
            <a:lvl3pPr indent="-269875" lvl="2" marL="1371600">
              <a:lnSpc>
                <a:spcPct val="115000"/>
              </a:lnSpc>
              <a:spcBef>
                <a:spcPts val="0"/>
              </a:spcBef>
              <a:spcAft>
                <a:spcPts val="0"/>
              </a:spcAft>
              <a:buClr>
                <a:schemeClr val="dk1"/>
              </a:buClr>
              <a:buSzPts val="650"/>
              <a:buFont typeface="Nunito Sans"/>
              <a:buChar char="■"/>
              <a:defRPr sz="650"/>
            </a:lvl3pPr>
            <a:lvl4pPr indent="-269875" lvl="3" marL="1828800">
              <a:lnSpc>
                <a:spcPct val="115000"/>
              </a:lnSpc>
              <a:spcBef>
                <a:spcPts val="0"/>
              </a:spcBef>
              <a:spcAft>
                <a:spcPts val="0"/>
              </a:spcAft>
              <a:buClr>
                <a:schemeClr val="dk1"/>
              </a:buClr>
              <a:buSzPts val="650"/>
              <a:buFont typeface="Nunito Sans"/>
              <a:buChar char="●"/>
              <a:defRPr sz="650"/>
            </a:lvl4pPr>
            <a:lvl5pPr indent="-269875" lvl="4" marL="2286000">
              <a:lnSpc>
                <a:spcPct val="115000"/>
              </a:lnSpc>
              <a:spcBef>
                <a:spcPts val="0"/>
              </a:spcBef>
              <a:spcAft>
                <a:spcPts val="0"/>
              </a:spcAft>
              <a:buClr>
                <a:schemeClr val="dk1"/>
              </a:buClr>
              <a:buSzPts val="650"/>
              <a:buFont typeface="Nunito Sans"/>
              <a:buChar char="○"/>
              <a:defRPr sz="650"/>
            </a:lvl5pPr>
            <a:lvl6pPr indent="-269875" lvl="5" marL="2743200">
              <a:lnSpc>
                <a:spcPct val="115000"/>
              </a:lnSpc>
              <a:spcBef>
                <a:spcPts val="0"/>
              </a:spcBef>
              <a:spcAft>
                <a:spcPts val="0"/>
              </a:spcAft>
              <a:buClr>
                <a:schemeClr val="dk1"/>
              </a:buClr>
              <a:buSzPts val="650"/>
              <a:buFont typeface="Nunito Sans"/>
              <a:buChar char="■"/>
              <a:defRPr sz="650"/>
            </a:lvl6pPr>
            <a:lvl7pPr indent="-269875" lvl="6" marL="3200400">
              <a:lnSpc>
                <a:spcPct val="115000"/>
              </a:lnSpc>
              <a:spcBef>
                <a:spcPts val="0"/>
              </a:spcBef>
              <a:spcAft>
                <a:spcPts val="0"/>
              </a:spcAft>
              <a:buClr>
                <a:schemeClr val="dk1"/>
              </a:buClr>
              <a:buSzPts val="650"/>
              <a:buFont typeface="Nunito Sans"/>
              <a:buChar char="●"/>
              <a:defRPr sz="650"/>
            </a:lvl7pPr>
            <a:lvl8pPr indent="-269875" lvl="7" marL="3657600">
              <a:lnSpc>
                <a:spcPct val="115000"/>
              </a:lnSpc>
              <a:spcBef>
                <a:spcPts val="0"/>
              </a:spcBef>
              <a:spcAft>
                <a:spcPts val="0"/>
              </a:spcAft>
              <a:buClr>
                <a:schemeClr val="dk1"/>
              </a:buClr>
              <a:buSzPts val="650"/>
              <a:buFont typeface="Nunito Sans"/>
              <a:buChar char="○"/>
              <a:defRPr sz="650"/>
            </a:lvl8pPr>
            <a:lvl9pPr indent="-269875" lvl="8" marL="4114800">
              <a:lnSpc>
                <a:spcPct val="115000"/>
              </a:lnSpc>
              <a:spcBef>
                <a:spcPts val="0"/>
              </a:spcBef>
              <a:spcAft>
                <a:spcPts val="0"/>
              </a:spcAft>
              <a:buClr>
                <a:schemeClr val="dk1"/>
              </a:buClr>
              <a:buSzPts val="650"/>
              <a:buFont typeface="Nunito Sans"/>
              <a:buChar char="■"/>
              <a:defRPr sz="650"/>
            </a:lvl9pPr>
          </a:lstStyle>
          <a:p/>
        </p:txBody>
      </p:sp>
      <p:sp>
        <p:nvSpPr>
          <p:cNvPr id="198" name="Google Shape;198;p18"/>
          <p:cNvSpPr txBox="1"/>
          <p:nvPr>
            <p:ph idx="4" type="body"/>
          </p:nvPr>
        </p:nvSpPr>
        <p:spPr>
          <a:xfrm>
            <a:off x="5053765" y="1312275"/>
            <a:ext cx="1204200" cy="514800"/>
          </a:xfrm>
          <a:prstGeom prst="rect">
            <a:avLst/>
          </a:prstGeom>
        </p:spPr>
        <p:txBody>
          <a:bodyPr anchorCtr="0" anchor="t" bIns="91425" lIns="91425" spcFirstLastPara="1" rIns="91425" wrap="square" tIns="91425">
            <a:spAutoFit/>
          </a:bodyPr>
          <a:lstStyle>
            <a:lvl1pPr indent="-269875" lvl="0" marL="457200">
              <a:lnSpc>
                <a:spcPct val="115000"/>
              </a:lnSpc>
              <a:spcBef>
                <a:spcPts val="0"/>
              </a:spcBef>
              <a:spcAft>
                <a:spcPts val="0"/>
              </a:spcAft>
              <a:buClr>
                <a:schemeClr val="dk1"/>
              </a:buClr>
              <a:buSzPts val="650"/>
              <a:buFont typeface="Nunito Sans"/>
              <a:buChar char="●"/>
              <a:defRPr sz="650"/>
            </a:lvl1pPr>
            <a:lvl2pPr indent="-269875" lvl="1" marL="914400">
              <a:lnSpc>
                <a:spcPct val="115000"/>
              </a:lnSpc>
              <a:spcBef>
                <a:spcPts val="0"/>
              </a:spcBef>
              <a:spcAft>
                <a:spcPts val="0"/>
              </a:spcAft>
              <a:buClr>
                <a:schemeClr val="dk1"/>
              </a:buClr>
              <a:buSzPts val="650"/>
              <a:buFont typeface="Nunito Sans"/>
              <a:buChar char="○"/>
              <a:defRPr sz="650"/>
            </a:lvl2pPr>
            <a:lvl3pPr indent="-269875" lvl="2" marL="1371600">
              <a:lnSpc>
                <a:spcPct val="115000"/>
              </a:lnSpc>
              <a:spcBef>
                <a:spcPts val="0"/>
              </a:spcBef>
              <a:spcAft>
                <a:spcPts val="0"/>
              </a:spcAft>
              <a:buClr>
                <a:schemeClr val="dk1"/>
              </a:buClr>
              <a:buSzPts val="650"/>
              <a:buFont typeface="Nunito Sans"/>
              <a:buChar char="■"/>
              <a:defRPr sz="650"/>
            </a:lvl3pPr>
            <a:lvl4pPr indent="-269875" lvl="3" marL="1828800">
              <a:lnSpc>
                <a:spcPct val="115000"/>
              </a:lnSpc>
              <a:spcBef>
                <a:spcPts val="0"/>
              </a:spcBef>
              <a:spcAft>
                <a:spcPts val="0"/>
              </a:spcAft>
              <a:buClr>
                <a:schemeClr val="dk1"/>
              </a:buClr>
              <a:buSzPts val="650"/>
              <a:buFont typeface="Nunito Sans"/>
              <a:buChar char="●"/>
              <a:defRPr sz="650"/>
            </a:lvl4pPr>
            <a:lvl5pPr indent="-269875" lvl="4" marL="2286000">
              <a:lnSpc>
                <a:spcPct val="115000"/>
              </a:lnSpc>
              <a:spcBef>
                <a:spcPts val="0"/>
              </a:spcBef>
              <a:spcAft>
                <a:spcPts val="0"/>
              </a:spcAft>
              <a:buClr>
                <a:schemeClr val="dk1"/>
              </a:buClr>
              <a:buSzPts val="650"/>
              <a:buFont typeface="Nunito Sans"/>
              <a:buChar char="○"/>
              <a:defRPr sz="650"/>
            </a:lvl5pPr>
            <a:lvl6pPr indent="-269875" lvl="5" marL="2743200">
              <a:lnSpc>
                <a:spcPct val="115000"/>
              </a:lnSpc>
              <a:spcBef>
                <a:spcPts val="0"/>
              </a:spcBef>
              <a:spcAft>
                <a:spcPts val="0"/>
              </a:spcAft>
              <a:buClr>
                <a:schemeClr val="dk1"/>
              </a:buClr>
              <a:buSzPts val="650"/>
              <a:buFont typeface="Nunito Sans"/>
              <a:buChar char="■"/>
              <a:defRPr sz="650"/>
            </a:lvl6pPr>
            <a:lvl7pPr indent="-269875" lvl="6" marL="3200400">
              <a:lnSpc>
                <a:spcPct val="115000"/>
              </a:lnSpc>
              <a:spcBef>
                <a:spcPts val="0"/>
              </a:spcBef>
              <a:spcAft>
                <a:spcPts val="0"/>
              </a:spcAft>
              <a:buClr>
                <a:schemeClr val="dk1"/>
              </a:buClr>
              <a:buSzPts val="650"/>
              <a:buFont typeface="Nunito Sans"/>
              <a:buChar char="●"/>
              <a:defRPr sz="650"/>
            </a:lvl7pPr>
            <a:lvl8pPr indent="-269875" lvl="7" marL="3657600">
              <a:lnSpc>
                <a:spcPct val="115000"/>
              </a:lnSpc>
              <a:spcBef>
                <a:spcPts val="0"/>
              </a:spcBef>
              <a:spcAft>
                <a:spcPts val="0"/>
              </a:spcAft>
              <a:buClr>
                <a:schemeClr val="dk1"/>
              </a:buClr>
              <a:buSzPts val="650"/>
              <a:buFont typeface="Nunito Sans"/>
              <a:buChar char="○"/>
              <a:defRPr sz="650"/>
            </a:lvl8pPr>
            <a:lvl9pPr indent="-269875" lvl="8" marL="4114800">
              <a:lnSpc>
                <a:spcPct val="115000"/>
              </a:lnSpc>
              <a:spcBef>
                <a:spcPts val="0"/>
              </a:spcBef>
              <a:spcAft>
                <a:spcPts val="0"/>
              </a:spcAft>
              <a:buClr>
                <a:schemeClr val="dk1"/>
              </a:buClr>
              <a:buSzPts val="650"/>
              <a:buFont typeface="Nunito Sans"/>
              <a:buChar char="■"/>
              <a:defRPr sz="650"/>
            </a:lvl9pPr>
          </a:lstStyle>
          <a:p/>
        </p:txBody>
      </p:sp>
      <p:sp>
        <p:nvSpPr>
          <p:cNvPr id="199" name="Google Shape;199;p18"/>
          <p:cNvSpPr txBox="1"/>
          <p:nvPr>
            <p:ph idx="5" type="body"/>
          </p:nvPr>
        </p:nvSpPr>
        <p:spPr>
          <a:xfrm>
            <a:off x="6427794" y="1312275"/>
            <a:ext cx="1204200" cy="514800"/>
          </a:xfrm>
          <a:prstGeom prst="rect">
            <a:avLst/>
          </a:prstGeom>
        </p:spPr>
        <p:txBody>
          <a:bodyPr anchorCtr="0" anchor="t" bIns="91425" lIns="91425" spcFirstLastPara="1" rIns="91425" wrap="square" tIns="91425">
            <a:spAutoFit/>
          </a:bodyPr>
          <a:lstStyle>
            <a:lvl1pPr indent="-269875" lvl="0" marL="457200">
              <a:lnSpc>
                <a:spcPct val="115000"/>
              </a:lnSpc>
              <a:spcBef>
                <a:spcPts val="0"/>
              </a:spcBef>
              <a:spcAft>
                <a:spcPts val="0"/>
              </a:spcAft>
              <a:buClr>
                <a:schemeClr val="dk1"/>
              </a:buClr>
              <a:buSzPts val="650"/>
              <a:buFont typeface="Nunito Sans"/>
              <a:buChar char="●"/>
              <a:defRPr sz="650"/>
            </a:lvl1pPr>
            <a:lvl2pPr indent="-269875" lvl="1" marL="914400">
              <a:lnSpc>
                <a:spcPct val="115000"/>
              </a:lnSpc>
              <a:spcBef>
                <a:spcPts val="0"/>
              </a:spcBef>
              <a:spcAft>
                <a:spcPts val="0"/>
              </a:spcAft>
              <a:buClr>
                <a:schemeClr val="dk1"/>
              </a:buClr>
              <a:buSzPts val="650"/>
              <a:buFont typeface="Nunito Sans"/>
              <a:buChar char="○"/>
              <a:defRPr sz="650"/>
            </a:lvl2pPr>
            <a:lvl3pPr indent="-269875" lvl="2" marL="1371600">
              <a:lnSpc>
                <a:spcPct val="115000"/>
              </a:lnSpc>
              <a:spcBef>
                <a:spcPts val="0"/>
              </a:spcBef>
              <a:spcAft>
                <a:spcPts val="0"/>
              </a:spcAft>
              <a:buClr>
                <a:schemeClr val="dk1"/>
              </a:buClr>
              <a:buSzPts val="650"/>
              <a:buFont typeface="Nunito Sans"/>
              <a:buChar char="■"/>
              <a:defRPr sz="650"/>
            </a:lvl3pPr>
            <a:lvl4pPr indent="-269875" lvl="3" marL="1828800">
              <a:lnSpc>
                <a:spcPct val="115000"/>
              </a:lnSpc>
              <a:spcBef>
                <a:spcPts val="0"/>
              </a:spcBef>
              <a:spcAft>
                <a:spcPts val="0"/>
              </a:spcAft>
              <a:buClr>
                <a:schemeClr val="dk1"/>
              </a:buClr>
              <a:buSzPts val="650"/>
              <a:buFont typeface="Nunito Sans"/>
              <a:buChar char="●"/>
              <a:defRPr sz="650"/>
            </a:lvl4pPr>
            <a:lvl5pPr indent="-269875" lvl="4" marL="2286000">
              <a:lnSpc>
                <a:spcPct val="115000"/>
              </a:lnSpc>
              <a:spcBef>
                <a:spcPts val="0"/>
              </a:spcBef>
              <a:spcAft>
                <a:spcPts val="0"/>
              </a:spcAft>
              <a:buClr>
                <a:schemeClr val="dk1"/>
              </a:buClr>
              <a:buSzPts val="650"/>
              <a:buFont typeface="Nunito Sans"/>
              <a:buChar char="○"/>
              <a:defRPr sz="650"/>
            </a:lvl5pPr>
            <a:lvl6pPr indent="-269875" lvl="5" marL="2743200">
              <a:lnSpc>
                <a:spcPct val="115000"/>
              </a:lnSpc>
              <a:spcBef>
                <a:spcPts val="0"/>
              </a:spcBef>
              <a:spcAft>
                <a:spcPts val="0"/>
              </a:spcAft>
              <a:buClr>
                <a:schemeClr val="dk1"/>
              </a:buClr>
              <a:buSzPts val="650"/>
              <a:buFont typeface="Nunito Sans"/>
              <a:buChar char="■"/>
              <a:defRPr sz="650"/>
            </a:lvl6pPr>
            <a:lvl7pPr indent="-269875" lvl="6" marL="3200400">
              <a:lnSpc>
                <a:spcPct val="115000"/>
              </a:lnSpc>
              <a:spcBef>
                <a:spcPts val="0"/>
              </a:spcBef>
              <a:spcAft>
                <a:spcPts val="0"/>
              </a:spcAft>
              <a:buClr>
                <a:schemeClr val="dk1"/>
              </a:buClr>
              <a:buSzPts val="650"/>
              <a:buFont typeface="Nunito Sans"/>
              <a:buChar char="●"/>
              <a:defRPr sz="650"/>
            </a:lvl7pPr>
            <a:lvl8pPr indent="-269875" lvl="7" marL="3657600">
              <a:lnSpc>
                <a:spcPct val="115000"/>
              </a:lnSpc>
              <a:spcBef>
                <a:spcPts val="0"/>
              </a:spcBef>
              <a:spcAft>
                <a:spcPts val="0"/>
              </a:spcAft>
              <a:buClr>
                <a:schemeClr val="dk1"/>
              </a:buClr>
              <a:buSzPts val="650"/>
              <a:buFont typeface="Nunito Sans"/>
              <a:buChar char="○"/>
              <a:defRPr sz="650"/>
            </a:lvl8pPr>
            <a:lvl9pPr indent="-269875" lvl="8" marL="4114800">
              <a:lnSpc>
                <a:spcPct val="115000"/>
              </a:lnSpc>
              <a:spcBef>
                <a:spcPts val="0"/>
              </a:spcBef>
              <a:spcAft>
                <a:spcPts val="0"/>
              </a:spcAft>
              <a:buClr>
                <a:schemeClr val="dk1"/>
              </a:buClr>
              <a:buSzPts val="650"/>
              <a:buFont typeface="Nunito Sans"/>
              <a:buChar char="■"/>
              <a:defRPr sz="650"/>
            </a:lvl9pPr>
          </a:lstStyle>
          <a:p/>
        </p:txBody>
      </p:sp>
      <p:sp>
        <p:nvSpPr>
          <p:cNvPr id="200" name="Google Shape;200;p18"/>
          <p:cNvSpPr txBox="1"/>
          <p:nvPr>
            <p:ph idx="6" type="body"/>
          </p:nvPr>
        </p:nvSpPr>
        <p:spPr>
          <a:xfrm>
            <a:off x="7648462" y="1312275"/>
            <a:ext cx="1204200" cy="514800"/>
          </a:xfrm>
          <a:prstGeom prst="rect">
            <a:avLst/>
          </a:prstGeom>
        </p:spPr>
        <p:txBody>
          <a:bodyPr anchorCtr="0" anchor="t" bIns="91425" lIns="91425" spcFirstLastPara="1" rIns="91425" wrap="square" tIns="91425">
            <a:spAutoFit/>
          </a:bodyPr>
          <a:lstStyle>
            <a:lvl1pPr indent="-269875" lvl="0" marL="457200">
              <a:lnSpc>
                <a:spcPct val="115000"/>
              </a:lnSpc>
              <a:spcBef>
                <a:spcPts val="0"/>
              </a:spcBef>
              <a:spcAft>
                <a:spcPts val="0"/>
              </a:spcAft>
              <a:buClr>
                <a:schemeClr val="dk1"/>
              </a:buClr>
              <a:buSzPts val="650"/>
              <a:buFont typeface="Nunito Sans"/>
              <a:buChar char="●"/>
              <a:defRPr sz="650"/>
            </a:lvl1pPr>
            <a:lvl2pPr indent="-269875" lvl="1" marL="914400">
              <a:lnSpc>
                <a:spcPct val="115000"/>
              </a:lnSpc>
              <a:spcBef>
                <a:spcPts val="0"/>
              </a:spcBef>
              <a:spcAft>
                <a:spcPts val="0"/>
              </a:spcAft>
              <a:buClr>
                <a:schemeClr val="dk1"/>
              </a:buClr>
              <a:buSzPts val="650"/>
              <a:buFont typeface="Nunito Sans"/>
              <a:buChar char="○"/>
              <a:defRPr sz="650"/>
            </a:lvl2pPr>
            <a:lvl3pPr indent="-269875" lvl="2" marL="1371600">
              <a:lnSpc>
                <a:spcPct val="115000"/>
              </a:lnSpc>
              <a:spcBef>
                <a:spcPts val="0"/>
              </a:spcBef>
              <a:spcAft>
                <a:spcPts val="0"/>
              </a:spcAft>
              <a:buClr>
                <a:schemeClr val="dk1"/>
              </a:buClr>
              <a:buSzPts val="650"/>
              <a:buFont typeface="Nunito Sans"/>
              <a:buChar char="■"/>
              <a:defRPr sz="650"/>
            </a:lvl3pPr>
            <a:lvl4pPr indent="-269875" lvl="3" marL="1828800">
              <a:lnSpc>
                <a:spcPct val="115000"/>
              </a:lnSpc>
              <a:spcBef>
                <a:spcPts val="0"/>
              </a:spcBef>
              <a:spcAft>
                <a:spcPts val="0"/>
              </a:spcAft>
              <a:buClr>
                <a:schemeClr val="dk1"/>
              </a:buClr>
              <a:buSzPts val="650"/>
              <a:buFont typeface="Nunito Sans"/>
              <a:buChar char="●"/>
              <a:defRPr sz="650"/>
            </a:lvl4pPr>
            <a:lvl5pPr indent="-269875" lvl="4" marL="2286000">
              <a:lnSpc>
                <a:spcPct val="115000"/>
              </a:lnSpc>
              <a:spcBef>
                <a:spcPts val="0"/>
              </a:spcBef>
              <a:spcAft>
                <a:spcPts val="0"/>
              </a:spcAft>
              <a:buClr>
                <a:schemeClr val="dk1"/>
              </a:buClr>
              <a:buSzPts val="650"/>
              <a:buFont typeface="Nunito Sans"/>
              <a:buChar char="○"/>
              <a:defRPr sz="650"/>
            </a:lvl5pPr>
            <a:lvl6pPr indent="-269875" lvl="5" marL="2743200">
              <a:lnSpc>
                <a:spcPct val="115000"/>
              </a:lnSpc>
              <a:spcBef>
                <a:spcPts val="0"/>
              </a:spcBef>
              <a:spcAft>
                <a:spcPts val="0"/>
              </a:spcAft>
              <a:buClr>
                <a:schemeClr val="dk1"/>
              </a:buClr>
              <a:buSzPts val="650"/>
              <a:buFont typeface="Nunito Sans"/>
              <a:buChar char="■"/>
              <a:defRPr sz="650"/>
            </a:lvl6pPr>
            <a:lvl7pPr indent="-269875" lvl="6" marL="3200400">
              <a:lnSpc>
                <a:spcPct val="115000"/>
              </a:lnSpc>
              <a:spcBef>
                <a:spcPts val="0"/>
              </a:spcBef>
              <a:spcAft>
                <a:spcPts val="0"/>
              </a:spcAft>
              <a:buClr>
                <a:schemeClr val="dk1"/>
              </a:buClr>
              <a:buSzPts val="650"/>
              <a:buFont typeface="Nunito Sans"/>
              <a:buChar char="●"/>
              <a:defRPr sz="650"/>
            </a:lvl7pPr>
            <a:lvl8pPr indent="-269875" lvl="7" marL="3657600">
              <a:lnSpc>
                <a:spcPct val="115000"/>
              </a:lnSpc>
              <a:spcBef>
                <a:spcPts val="0"/>
              </a:spcBef>
              <a:spcAft>
                <a:spcPts val="0"/>
              </a:spcAft>
              <a:buClr>
                <a:schemeClr val="dk1"/>
              </a:buClr>
              <a:buSzPts val="650"/>
              <a:buFont typeface="Nunito Sans"/>
              <a:buChar char="○"/>
              <a:defRPr sz="650"/>
            </a:lvl8pPr>
            <a:lvl9pPr indent="-269875" lvl="8" marL="4114800">
              <a:lnSpc>
                <a:spcPct val="115000"/>
              </a:lnSpc>
              <a:spcBef>
                <a:spcPts val="0"/>
              </a:spcBef>
              <a:spcAft>
                <a:spcPts val="0"/>
              </a:spcAft>
              <a:buClr>
                <a:schemeClr val="dk1"/>
              </a:buClr>
              <a:buSzPts val="650"/>
              <a:buFont typeface="Nunito Sans"/>
              <a:buChar char="■"/>
              <a:defRPr sz="650"/>
            </a:lvl9pPr>
          </a:lstStyle>
          <a:p/>
        </p:txBody>
      </p:sp>
      <p:sp>
        <p:nvSpPr>
          <p:cNvPr id="201" name="Google Shape;201;p18"/>
          <p:cNvSpPr txBox="1"/>
          <p:nvPr>
            <p:ph idx="7" type="body"/>
          </p:nvPr>
        </p:nvSpPr>
        <p:spPr>
          <a:xfrm>
            <a:off x="6399275" y="3502850"/>
            <a:ext cx="2463900" cy="658800"/>
          </a:xfrm>
          <a:prstGeom prst="rect">
            <a:avLst/>
          </a:prstGeom>
        </p:spPr>
        <p:txBody>
          <a:bodyPr anchorCtr="0" anchor="t" bIns="91425" lIns="91425" spcFirstLastPara="1" rIns="91425" wrap="square" tIns="91425">
            <a:spAutoFit/>
          </a:bodyPr>
          <a:lstStyle>
            <a:lvl1pPr indent="-269875" lvl="0" marL="457200">
              <a:lnSpc>
                <a:spcPct val="115000"/>
              </a:lnSpc>
              <a:spcBef>
                <a:spcPts val="0"/>
              </a:spcBef>
              <a:spcAft>
                <a:spcPts val="0"/>
              </a:spcAft>
              <a:buClr>
                <a:schemeClr val="dk1"/>
              </a:buClr>
              <a:buSzPts val="650"/>
              <a:buFont typeface="Nunito Sans"/>
              <a:buChar char="●"/>
              <a:defRPr sz="650"/>
            </a:lvl1pPr>
            <a:lvl2pPr indent="-269875" lvl="1" marL="914400">
              <a:lnSpc>
                <a:spcPct val="115000"/>
              </a:lnSpc>
              <a:spcBef>
                <a:spcPts val="0"/>
              </a:spcBef>
              <a:spcAft>
                <a:spcPts val="0"/>
              </a:spcAft>
              <a:buClr>
                <a:schemeClr val="dk1"/>
              </a:buClr>
              <a:buSzPts val="650"/>
              <a:buFont typeface="Nunito Sans"/>
              <a:buChar char="○"/>
              <a:defRPr sz="650"/>
            </a:lvl2pPr>
            <a:lvl3pPr indent="-269875" lvl="2" marL="1371600">
              <a:lnSpc>
                <a:spcPct val="115000"/>
              </a:lnSpc>
              <a:spcBef>
                <a:spcPts val="0"/>
              </a:spcBef>
              <a:spcAft>
                <a:spcPts val="0"/>
              </a:spcAft>
              <a:buClr>
                <a:schemeClr val="dk1"/>
              </a:buClr>
              <a:buSzPts val="650"/>
              <a:buFont typeface="Nunito Sans"/>
              <a:buChar char="■"/>
              <a:defRPr sz="650"/>
            </a:lvl3pPr>
            <a:lvl4pPr indent="-269875" lvl="3" marL="1828800">
              <a:lnSpc>
                <a:spcPct val="115000"/>
              </a:lnSpc>
              <a:spcBef>
                <a:spcPts val="0"/>
              </a:spcBef>
              <a:spcAft>
                <a:spcPts val="0"/>
              </a:spcAft>
              <a:buClr>
                <a:schemeClr val="dk1"/>
              </a:buClr>
              <a:buSzPts val="650"/>
              <a:buFont typeface="Nunito Sans"/>
              <a:buChar char="●"/>
              <a:defRPr sz="650"/>
            </a:lvl4pPr>
            <a:lvl5pPr indent="-269875" lvl="4" marL="2286000">
              <a:lnSpc>
                <a:spcPct val="115000"/>
              </a:lnSpc>
              <a:spcBef>
                <a:spcPts val="0"/>
              </a:spcBef>
              <a:spcAft>
                <a:spcPts val="0"/>
              </a:spcAft>
              <a:buClr>
                <a:schemeClr val="dk1"/>
              </a:buClr>
              <a:buSzPts val="650"/>
              <a:buFont typeface="Nunito Sans"/>
              <a:buChar char="○"/>
              <a:defRPr sz="650"/>
            </a:lvl5pPr>
            <a:lvl6pPr indent="-269875" lvl="5" marL="2743200">
              <a:lnSpc>
                <a:spcPct val="115000"/>
              </a:lnSpc>
              <a:spcBef>
                <a:spcPts val="0"/>
              </a:spcBef>
              <a:spcAft>
                <a:spcPts val="0"/>
              </a:spcAft>
              <a:buClr>
                <a:schemeClr val="dk1"/>
              </a:buClr>
              <a:buSzPts val="650"/>
              <a:buFont typeface="Nunito Sans"/>
              <a:buChar char="■"/>
              <a:defRPr sz="650"/>
            </a:lvl6pPr>
            <a:lvl7pPr indent="-269875" lvl="6" marL="3200400">
              <a:lnSpc>
                <a:spcPct val="115000"/>
              </a:lnSpc>
              <a:spcBef>
                <a:spcPts val="0"/>
              </a:spcBef>
              <a:spcAft>
                <a:spcPts val="0"/>
              </a:spcAft>
              <a:buClr>
                <a:schemeClr val="dk1"/>
              </a:buClr>
              <a:buSzPts val="650"/>
              <a:buFont typeface="Nunito Sans"/>
              <a:buChar char="●"/>
              <a:defRPr sz="650"/>
            </a:lvl7pPr>
            <a:lvl8pPr indent="-269875" lvl="7" marL="3657600">
              <a:lnSpc>
                <a:spcPct val="115000"/>
              </a:lnSpc>
              <a:spcBef>
                <a:spcPts val="0"/>
              </a:spcBef>
              <a:spcAft>
                <a:spcPts val="0"/>
              </a:spcAft>
              <a:buClr>
                <a:schemeClr val="dk1"/>
              </a:buClr>
              <a:buSzPts val="650"/>
              <a:buFont typeface="Nunito Sans"/>
              <a:buChar char="○"/>
              <a:defRPr sz="650"/>
            </a:lvl8pPr>
            <a:lvl9pPr indent="-269875" lvl="8" marL="4114800">
              <a:lnSpc>
                <a:spcPct val="115000"/>
              </a:lnSpc>
              <a:spcBef>
                <a:spcPts val="0"/>
              </a:spcBef>
              <a:spcAft>
                <a:spcPts val="0"/>
              </a:spcAft>
              <a:buClr>
                <a:schemeClr val="dk1"/>
              </a:buClr>
              <a:buSzPts val="650"/>
              <a:buFont typeface="Nunito Sans"/>
              <a:buChar char="■"/>
              <a:defRPr sz="650"/>
            </a:lvl9pPr>
          </a:lstStyle>
          <a:p/>
        </p:txBody>
      </p:sp>
      <p:sp>
        <p:nvSpPr>
          <p:cNvPr id="202" name="Google Shape;202;p18"/>
          <p:cNvSpPr txBox="1"/>
          <p:nvPr>
            <p:ph idx="8" type="body"/>
          </p:nvPr>
        </p:nvSpPr>
        <p:spPr>
          <a:xfrm>
            <a:off x="6399275" y="2816000"/>
            <a:ext cx="2463900" cy="658800"/>
          </a:xfrm>
          <a:prstGeom prst="rect">
            <a:avLst/>
          </a:prstGeom>
        </p:spPr>
        <p:txBody>
          <a:bodyPr anchorCtr="0" anchor="t" bIns="91425" lIns="91425" spcFirstLastPara="1" rIns="91425" wrap="square" tIns="91425">
            <a:spAutoFit/>
          </a:bodyPr>
          <a:lstStyle>
            <a:lvl1pPr indent="-269875" lvl="0" marL="457200">
              <a:lnSpc>
                <a:spcPct val="115000"/>
              </a:lnSpc>
              <a:spcBef>
                <a:spcPts val="0"/>
              </a:spcBef>
              <a:spcAft>
                <a:spcPts val="0"/>
              </a:spcAft>
              <a:buClr>
                <a:schemeClr val="dk1"/>
              </a:buClr>
              <a:buSzPts val="650"/>
              <a:buFont typeface="Nunito Sans"/>
              <a:buChar char="●"/>
              <a:defRPr sz="650"/>
            </a:lvl1pPr>
            <a:lvl2pPr indent="-269875" lvl="1" marL="914400">
              <a:lnSpc>
                <a:spcPct val="115000"/>
              </a:lnSpc>
              <a:spcBef>
                <a:spcPts val="0"/>
              </a:spcBef>
              <a:spcAft>
                <a:spcPts val="0"/>
              </a:spcAft>
              <a:buClr>
                <a:schemeClr val="dk1"/>
              </a:buClr>
              <a:buSzPts val="650"/>
              <a:buFont typeface="Nunito Sans"/>
              <a:buChar char="○"/>
              <a:defRPr sz="650"/>
            </a:lvl2pPr>
            <a:lvl3pPr indent="-269875" lvl="2" marL="1371600">
              <a:lnSpc>
                <a:spcPct val="115000"/>
              </a:lnSpc>
              <a:spcBef>
                <a:spcPts val="0"/>
              </a:spcBef>
              <a:spcAft>
                <a:spcPts val="0"/>
              </a:spcAft>
              <a:buClr>
                <a:schemeClr val="dk1"/>
              </a:buClr>
              <a:buSzPts val="650"/>
              <a:buFont typeface="Nunito Sans"/>
              <a:buChar char="■"/>
              <a:defRPr sz="650"/>
            </a:lvl3pPr>
            <a:lvl4pPr indent="-269875" lvl="3" marL="1828800">
              <a:lnSpc>
                <a:spcPct val="115000"/>
              </a:lnSpc>
              <a:spcBef>
                <a:spcPts val="0"/>
              </a:spcBef>
              <a:spcAft>
                <a:spcPts val="0"/>
              </a:spcAft>
              <a:buClr>
                <a:schemeClr val="dk1"/>
              </a:buClr>
              <a:buSzPts val="650"/>
              <a:buFont typeface="Nunito Sans"/>
              <a:buChar char="●"/>
              <a:defRPr sz="650"/>
            </a:lvl4pPr>
            <a:lvl5pPr indent="-269875" lvl="4" marL="2286000">
              <a:lnSpc>
                <a:spcPct val="115000"/>
              </a:lnSpc>
              <a:spcBef>
                <a:spcPts val="0"/>
              </a:spcBef>
              <a:spcAft>
                <a:spcPts val="0"/>
              </a:spcAft>
              <a:buClr>
                <a:schemeClr val="dk1"/>
              </a:buClr>
              <a:buSzPts val="650"/>
              <a:buFont typeface="Nunito Sans"/>
              <a:buChar char="○"/>
              <a:defRPr sz="650"/>
            </a:lvl5pPr>
            <a:lvl6pPr indent="-269875" lvl="5" marL="2743200">
              <a:lnSpc>
                <a:spcPct val="115000"/>
              </a:lnSpc>
              <a:spcBef>
                <a:spcPts val="0"/>
              </a:spcBef>
              <a:spcAft>
                <a:spcPts val="0"/>
              </a:spcAft>
              <a:buClr>
                <a:schemeClr val="dk1"/>
              </a:buClr>
              <a:buSzPts val="650"/>
              <a:buFont typeface="Nunito Sans"/>
              <a:buChar char="■"/>
              <a:defRPr sz="650"/>
            </a:lvl6pPr>
            <a:lvl7pPr indent="-269875" lvl="6" marL="3200400">
              <a:lnSpc>
                <a:spcPct val="115000"/>
              </a:lnSpc>
              <a:spcBef>
                <a:spcPts val="0"/>
              </a:spcBef>
              <a:spcAft>
                <a:spcPts val="0"/>
              </a:spcAft>
              <a:buClr>
                <a:schemeClr val="dk1"/>
              </a:buClr>
              <a:buSzPts val="650"/>
              <a:buFont typeface="Nunito Sans"/>
              <a:buChar char="●"/>
              <a:defRPr sz="650"/>
            </a:lvl7pPr>
            <a:lvl8pPr indent="-269875" lvl="7" marL="3657600">
              <a:lnSpc>
                <a:spcPct val="115000"/>
              </a:lnSpc>
              <a:spcBef>
                <a:spcPts val="0"/>
              </a:spcBef>
              <a:spcAft>
                <a:spcPts val="0"/>
              </a:spcAft>
              <a:buClr>
                <a:schemeClr val="dk1"/>
              </a:buClr>
              <a:buSzPts val="650"/>
              <a:buFont typeface="Nunito Sans"/>
              <a:buChar char="○"/>
              <a:defRPr sz="650"/>
            </a:lvl8pPr>
            <a:lvl9pPr indent="-269875" lvl="8" marL="4114800">
              <a:lnSpc>
                <a:spcPct val="115000"/>
              </a:lnSpc>
              <a:spcBef>
                <a:spcPts val="0"/>
              </a:spcBef>
              <a:spcAft>
                <a:spcPts val="0"/>
              </a:spcAft>
              <a:buClr>
                <a:schemeClr val="dk1"/>
              </a:buClr>
              <a:buSzPts val="650"/>
              <a:buFont typeface="Nunito Sans"/>
              <a:buChar char="■"/>
              <a:defRPr sz="650"/>
            </a:lvl9pPr>
          </a:lstStyle>
          <a:p/>
        </p:txBody>
      </p:sp>
      <p:sp>
        <p:nvSpPr>
          <p:cNvPr id="203" name="Google Shape;203;p18"/>
          <p:cNvSpPr txBox="1"/>
          <p:nvPr>
            <p:ph idx="9" type="body"/>
          </p:nvPr>
        </p:nvSpPr>
        <p:spPr>
          <a:xfrm>
            <a:off x="3833097" y="4189700"/>
            <a:ext cx="2463900" cy="658800"/>
          </a:xfrm>
          <a:prstGeom prst="rect">
            <a:avLst/>
          </a:prstGeom>
        </p:spPr>
        <p:txBody>
          <a:bodyPr anchorCtr="0" anchor="t" bIns="91425" lIns="91425" spcFirstLastPara="1" rIns="91425" wrap="square" tIns="91425">
            <a:spAutoFit/>
          </a:bodyPr>
          <a:lstStyle>
            <a:lvl1pPr indent="-269875" lvl="0" marL="457200">
              <a:lnSpc>
                <a:spcPct val="115000"/>
              </a:lnSpc>
              <a:spcBef>
                <a:spcPts val="0"/>
              </a:spcBef>
              <a:spcAft>
                <a:spcPts val="0"/>
              </a:spcAft>
              <a:buClr>
                <a:schemeClr val="dk1"/>
              </a:buClr>
              <a:buSzPts val="650"/>
              <a:buFont typeface="Nunito Sans"/>
              <a:buChar char="●"/>
              <a:defRPr sz="650"/>
            </a:lvl1pPr>
            <a:lvl2pPr indent="-269875" lvl="1" marL="914400">
              <a:lnSpc>
                <a:spcPct val="115000"/>
              </a:lnSpc>
              <a:spcBef>
                <a:spcPts val="0"/>
              </a:spcBef>
              <a:spcAft>
                <a:spcPts val="0"/>
              </a:spcAft>
              <a:buClr>
                <a:schemeClr val="dk1"/>
              </a:buClr>
              <a:buSzPts val="650"/>
              <a:buFont typeface="Nunito Sans"/>
              <a:buChar char="○"/>
              <a:defRPr sz="650"/>
            </a:lvl2pPr>
            <a:lvl3pPr indent="-269875" lvl="2" marL="1371600">
              <a:lnSpc>
                <a:spcPct val="115000"/>
              </a:lnSpc>
              <a:spcBef>
                <a:spcPts val="0"/>
              </a:spcBef>
              <a:spcAft>
                <a:spcPts val="0"/>
              </a:spcAft>
              <a:buClr>
                <a:schemeClr val="dk1"/>
              </a:buClr>
              <a:buSzPts val="650"/>
              <a:buFont typeface="Nunito Sans"/>
              <a:buChar char="■"/>
              <a:defRPr sz="650"/>
            </a:lvl3pPr>
            <a:lvl4pPr indent="-269875" lvl="3" marL="1828800">
              <a:lnSpc>
                <a:spcPct val="115000"/>
              </a:lnSpc>
              <a:spcBef>
                <a:spcPts val="0"/>
              </a:spcBef>
              <a:spcAft>
                <a:spcPts val="0"/>
              </a:spcAft>
              <a:buClr>
                <a:schemeClr val="dk1"/>
              </a:buClr>
              <a:buSzPts val="650"/>
              <a:buFont typeface="Nunito Sans"/>
              <a:buChar char="●"/>
              <a:defRPr sz="650"/>
            </a:lvl4pPr>
            <a:lvl5pPr indent="-269875" lvl="4" marL="2286000">
              <a:lnSpc>
                <a:spcPct val="115000"/>
              </a:lnSpc>
              <a:spcBef>
                <a:spcPts val="0"/>
              </a:spcBef>
              <a:spcAft>
                <a:spcPts val="0"/>
              </a:spcAft>
              <a:buClr>
                <a:schemeClr val="dk1"/>
              </a:buClr>
              <a:buSzPts val="650"/>
              <a:buFont typeface="Nunito Sans"/>
              <a:buChar char="○"/>
              <a:defRPr sz="650"/>
            </a:lvl5pPr>
            <a:lvl6pPr indent="-269875" lvl="5" marL="2743200">
              <a:lnSpc>
                <a:spcPct val="115000"/>
              </a:lnSpc>
              <a:spcBef>
                <a:spcPts val="0"/>
              </a:spcBef>
              <a:spcAft>
                <a:spcPts val="0"/>
              </a:spcAft>
              <a:buClr>
                <a:schemeClr val="dk1"/>
              </a:buClr>
              <a:buSzPts val="650"/>
              <a:buFont typeface="Nunito Sans"/>
              <a:buChar char="■"/>
              <a:defRPr sz="650"/>
            </a:lvl6pPr>
            <a:lvl7pPr indent="-269875" lvl="6" marL="3200400">
              <a:lnSpc>
                <a:spcPct val="115000"/>
              </a:lnSpc>
              <a:spcBef>
                <a:spcPts val="0"/>
              </a:spcBef>
              <a:spcAft>
                <a:spcPts val="0"/>
              </a:spcAft>
              <a:buClr>
                <a:schemeClr val="dk1"/>
              </a:buClr>
              <a:buSzPts val="650"/>
              <a:buFont typeface="Nunito Sans"/>
              <a:buChar char="●"/>
              <a:defRPr sz="650"/>
            </a:lvl7pPr>
            <a:lvl8pPr indent="-269875" lvl="7" marL="3657600">
              <a:lnSpc>
                <a:spcPct val="115000"/>
              </a:lnSpc>
              <a:spcBef>
                <a:spcPts val="0"/>
              </a:spcBef>
              <a:spcAft>
                <a:spcPts val="0"/>
              </a:spcAft>
              <a:buClr>
                <a:schemeClr val="dk1"/>
              </a:buClr>
              <a:buSzPts val="650"/>
              <a:buFont typeface="Nunito Sans"/>
              <a:buChar char="○"/>
              <a:defRPr sz="650"/>
            </a:lvl8pPr>
            <a:lvl9pPr indent="-269875" lvl="8" marL="4114800">
              <a:lnSpc>
                <a:spcPct val="115000"/>
              </a:lnSpc>
              <a:spcBef>
                <a:spcPts val="0"/>
              </a:spcBef>
              <a:spcAft>
                <a:spcPts val="0"/>
              </a:spcAft>
              <a:buClr>
                <a:schemeClr val="dk1"/>
              </a:buClr>
              <a:buSzPts val="650"/>
              <a:buFont typeface="Nunito Sans"/>
              <a:buChar char="■"/>
              <a:defRPr sz="650"/>
            </a:lvl9pPr>
          </a:lstStyle>
          <a:p/>
        </p:txBody>
      </p:sp>
      <p:sp>
        <p:nvSpPr>
          <p:cNvPr id="204" name="Google Shape;204;p18"/>
          <p:cNvSpPr txBox="1"/>
          <p:nvPr>
            <p:ph idx="13" type="body"/>
          </p:nvPr>
        </p:nvSpPr>
        <p:spPr>
          <a:xfrm>
            <a:off x="3833097" y="3502850"/>
            <a:ext cx="2463900" cy="658800"/>
          </a:xfrm>
          <a:prstGeom prst="rect">
            <a:avLst/>
          </a:prstGeom>
        </p:spPr>
        <p:txBody>
          <a:bodyPr anchorCtr="0" anchor="t" bIns="91425" lIns="91425" spcFirstLastPara="1" rIns="91425" wrap="square" tIns="91425">
            <a:spAutoFit/>
          </a:bodyPr>
          <a:lstStyle>
            <a:lvl1pPr indent="-269875" lvl="0" marL="457200">
              <a:spcBef>
                <a:spcPts val="0"/>
              </a:spcBef>
              <a:spcAft>
                <a:spcPts val="0"/>
              </a:spcAft>
              <a:buSzPts val="650"/>
              <a:buFont typeface="Nunito Sans"/>
              <a:buChar char="●"/>
              <a:defRPr sz="650"/>
            </a:lvl1pPr>
            <a:lvl2pPr indent="-269875" lvl="1" marL="914400">
              <a:spcBef>
                <a:spcPts val="0"/>
              </a:spcBef>
              <a:spcAft>
                <a:spcPts val="0"/>
              </a:spcAft>
              <a:buSzPts val="650"/>
              <a:buFont typeface="Nunito Sans"/>
              <a:buChar char="○"/>
              <a:defRPr sz="650"/>
            </a:lvl2pPr>
            <a:lvl3pPr indent="-269875" lvl="2" marL="1371600">
              <a:spcBef>
                <a:spcPts val="0"/>
              </a:spcBef>
              <a:spcAft>
                <a:spcPts val="0"/>
              </a:spcAft>
              <a:buSzPts val="650"/>
              <a:buFont typeface="Nunito Sans"/>
              <a:buChar char="■"/>
              <a:defRPr sz="650"/>
            </a:lvl3pPr>
            <a:lvl4pPr indent="-269875" lvl="3" marL="1828800">
              <a:spcBef>
                <a:spcPts val="0"/>
              </a:spcBef>
              <a:spcAft>
                <a:spcPts val="0"/>
              </a:spcAft>
              <a:buSzPts val="650"/>
              <a:buFont typeface="Nunito Sans"/>
              <a:buChar char="●"/>
              <a:defRPr sz="650"/>
            </a:lvl4pPr>
            <a:lvl5pPr indent="-269875" lvl="4" marL="2286000">
              <a:spcBef>
                <a:spcPts val="0"/>
              </a:spcBef>
              <a:spcAft>
                <a:spcPts val="0"/>
              </a:spcAft>
              <a:buSzPts val="650"/>
              <a:buFont typeface="Nunito Sans"/>
              <a:buChar char="○"/>
              <a:defRPr sz="650"/>
            </a:lvl5pPr>
            <a:lvl6pPr indent="-269875" lvl="5" marL="2743200">
              <a:spcBef>
                <a:spcPts val="0"/>
              </a:spcBef>
              <a:spcAft>
                <a:spcPts val="0"/>
              </a:spcAft>
              <a:buSzPts val="650"/>
              <a:buFont typeface="Nunito Sans"/>
              <a:buChar char="■"/>
              <a:defRPr sz="650"/>
            </a:lvl6pPr>
            <a:lvl7pPr indent="-269875" lvl="6" marL="3200400">
              <a:spcBef>
                <a:spcPts val="0"/>
              </a:spcBef>
              <a:spcAft>
                <a:spcPts val="0"/>
              </a:spcAft>
              <a:buSzPts val="650"/>
              <a:buFont typeface="Nunito Sans"/>
              <a:buChar char="●"/>
              <a:defRPr sz="650"/>
            </a:lvl7pPr>
            <a:lvl8pPr indent="-269875" lvl="7" marL="3657600">
              <a:spcBef>
                <a:spcPts val="0"/>
              </a:spcBef>
              <a:spcAft>
                <a:spcPts val="0"/>
              </a:spcAft>
              <a:buSzPts val="650"/>
              <a:buFont typeface="Nunito Sans"/>
              <a:buChar char="○"/>
              <a:defRPr sz="650"/>
            </a:lvl8pPr>
            <a:lvl9pPr indent="-269875" lvl="8" marL="4114800">
              <a:spcBef>
                <a:spcPts val="0"/>
              </a:spcBef>
              <a:spcAft>
                <a:spcPts val="0"/>
              </a:spcAft>
              <a:buSzPts val="650"/>
              <a:buFont typeface="Nunito Sans"/>
              <a:buChar char="■"/>
              <a:defRPr sz="650"/>
            </a:lvl9pPr>
          </a:lstStyle>
          <a:p/>
        </p:txBody>
      </p:sp>
      <p:sp>
        <p:nvSpPr>
          <p:cNvPr id="205" name="Google Shape;205;p18"/>
          <p:cNvSpPr txBox="1"/>
          <p:nvPr>
            <p:ph idx="14" type="body"/>
          </p:nvPr>
        </p:nvSpPr>
        <p:spPr>
          <a:xfrm>
            <a:off x="3833097" y="2816000"/>
            <a:ext cx="2463900" cy="658800"/>
          </a:xfrm>
          <a:prstGeom prst="rect">
            <a:avLst/>
          </a:prstGeom>
        </p:spPr>
        <p:txBody>
          <a:bodyPr anchorCtr="0" anchor="t" bIns="91425" lIns="91425" spcFirstLastPara="1" rIns="91425" wrap="square" tIns="91425">
            <a:spAutoFit/>
          </a:bodyPr>
          <a:lstStyle>
            <a:lvl1pPr indent="-269875" lvl="0" marL="457200">
              <a:lnSpc>
                <a:spcPct val="115000"/>
              </a:lnSpc>
              <a:spcBef>
                <a:spcPts val="0"/>
              </a:spcBef>
              <a:spcAft>
                <a:spcPts val="0"/>
              </a:spcAft>
              <a:buClr>
                <a:schemeClr val="dk1"/>
              </a:buClr>
              <a:buSzPts val="650"/>
              <a:buFont typeface="Nunito Sans"/>
              <a:buChar char="●"/>
              <a:defRPr sz="650"/>
            </a:lvl1pPr>
            <a:lvl2pPr indent="-269875" lvl="1" marL="914400">
              <a:lnSpc>
                <a:spcPct val="115000"/>
              </a:lnSpc>
              <a:spcBef>
                <a:spcPts val="0"/>
              </a:spcBef>
              <a:spcAft>
                <a:spcPts val="0"/>
              </a:spcAft>
              <a:buClr>
                <a:schemeClr val="dk1"/>
              </a:buClr>
              <a:buSzPts val="650"/>
              <a:buFont typeface="Nunito Sans"/>
              <a:buChar char="○"/>
              <a:defRPr sz="650"/>
            </a:lvl2pPr>
            <a:lvl3pPr indent="-269875" lvl="2" marL="1371600">
              <a:lnSpc>
                <a:spcPct val="115000"/>
              </a:lnSpc>
              <a:spcBef>
                <a:spcPts val="0"/>
              </a:spcBef>
              <a:spcAft>
                <a:spcPts val="0"/>
              </a:spcAft>
              <a:buClr>
                <a:schemeClr val="dk1"/>
              </a:buClr>
              <a:buSzPts val="650"/>
              <a:buFont typeface="Nunito Sans"/>
              <a:buChar char="■"/>
              <a:defRPr sz="650"/>
            </a:lvl3pPr>
            <a:lvl4pPr indent="-269875" lvl="3" marL="1828800">
              <a:lnSpc>
                <a:spcPct val="115000"/>
              </a:lnSpc>
              <a:spcBef>
                <a:spcPts val="0"/>
              </a:spcBef>
              <a:spcAft>
                <a:spcPts val="0"/>
              </a:spcAft>
              <a:buClr>
                <a:schemeClr val="dk1"/>
              </a:buClr>
              <a:buSzPts val="650"/>
              <a:buFont typeface="Nunito Sans"/>
              <a:buChar char="●"/>
              <a:defRPr sz="650"/>
            </a:lvl4pPr>
            <a:lvl5pPr indent="-269875" lvl="4" marL="2286000">
              <a:lnSpc>
                <a:spcPct val="115000"/>
              </a:lnSpc>
              <a:spcBef>
                <a:spcPts val="0"/>
              </a:spcBef>
              <a:spcAft>
                <a:spcPts val="0"/>
              </a:spcAft>
              <a:buClr>
                <a:schemeClr val="dk1"/>
              </a:buClr>
              <a:buSzPts val="650"/>
              <a:buFont typeface="Nunito Sans"/>
              <a:buChar char="○"/>
              <a:defRPr sz="650"/>
            </a:lvl5pPr>
            <a:lvl6pPr indent="-269875" lvl="5" marL="2743200">
              <a:lnSpc>
                <a:spcPct val="115000"/>
              </a:lnSpc>
              <a:spcBef>
                <a:spcPts val="0"/>
              </a:spcBef>
              <a:spcAft>
                <a:spcPts val="0"/>
              </a:spcAft>
              <a:buClr>
                <a:schemeClr val="dk1"/>
              </a:buClr>
              <a:buSzPts val="650"/>
              <a:buFont typeface="Nunito Sans"/>
              <a:buChar char="■"/>
              <a:defRPr sz="650"/>
            </a:lvl6pPr>
            <a:lvl7pPr indent="-269875" lvl="6" marL="3200400">
              <a:lnSpc>
                <a:spcPct val="115000"/>
              </a:lnSpc>
              <a:spcBef>
                <a:spcPts val="0"/>
              </a:spcBef>
              <a:spcAft>
                <a:spcPts val="0"/>
              </a:spcAft>
              <a:buClr>
                <a:schemeClr val="dk1"/>
              </a:buClr>
              <a:buSzPts val="650"/>
              <a:buFont typeface="Nunito Sans"/>
              <a:buChar char="●"/>
              <a:defRPr sz="650"/>
            </a:lvl7pPr>
            <a:lvl8pPr indent="-269875" lvl="7" marL="3657600">
              <a:lnSpc>
                <a:spcPct val="115000"/>
              </a:lnSpc>
              <a:spcBef>
                <a:spcPts val="0"/>
              </a:spcBef>
              <a:spcAft>
                <a:spcPts val="0"/>
              </a:spcAft>
              <a:buClr>
                <a:schemeClr val="dk1"/>
              </a:buClr>
              <a:buSzPts val="650"/>
              <a:buFont typeface="Nunito Sans"/>
              <a:buChar char="○"/>
              <a:defRPr sz="650"/>
            </a:lvl8pPr>
            <a:lvl9pPr indent="-269875" lvl="8" marL="4114800">
              <a:lnSpc>
                <a:spcPct val="115000"/>
              </a:lnSpc>
              <a:spcBef>
                <a:spcPts val="0"/>
              </a:spcBef>
              <a:spcAft>
                <a:spcPts val="0"/>
              </a:spcAft>
              <a:buClr>
                <a:schemeClr val="dk1"/>
              </a:buClr>
              <a:buSzPts val="650"/>
              <a:buFont typeface="Nunito Sans"/>
              <a:buChar char="■"/>
              <a:defRPr sz="650"/>
            </a:lvl9pPr>
          </a:lstStyle>
          <a:p/>
        </p:txBody>
      </p:sp>
      <p:sp>
        <p:nvSpPr>
          <p:cNvPr id="206" name="Google Shape;206;p18"/>
          <p:cNvSpPr txBox="1"/>
          <p:nvPr>
            <p:ph idx="15" type="body"/>
          </p:nvPr>
        </p:nvSpPr>
        <p:spPr>
          <a:xfrm>
            <a:off x="1238400" y="4189700"/>
            <a:ext cx="2463900" cy="658800"/>
          </a:xfrm>
          <a:prstGeom prst="rect">
            <a:avLst/>
          </a:prstGeom>
        </p:spPr>
        <p:txBody>
          <a:bodyPr anchorCtr="0" anchor="t" bIns="91425" lIns="91425" spcFirstLastPara="1" rIns="91425" wrap="square" tIns="91425">
            <a:spAutoFit/>
          </a:bodyPr>
          <a:lstStyle>
            <a:lvl1pPr indent="-269875" lvl="0" marL="457200">
              <a:lnSpc>
                <a:spcPct val="115000"/>
              </a:lnSpc>
              <a:spcBef>
                <a:spcPts val="0"/>
              </a:spcBef>
              <a:spcAft>
                <a:spcPts val="0"/>
              </a:spcAft>
              <a:buClr>
                <a:schemeClr val="dk1"/>
              </a:buClr>
              <a:buSzPts val="650"/>
              <a:buFont typeface="Nunito Sans"/>
              <a:buChar char="●"/>
              <a:defRPr sz="650"/>
            </a:lvl1pPr>
            <a:lvl2pPr indent="-269875" lvl="1" marL="914400">
              <a:lnSpc>
                <a:spcPct val="115000"/>
              </a:lnSpc>
              <a:spcBef>
                <a:spcPts val="0"/>
              </a:spcBef>
              <a:spcAft>
                <a:spcPts val="0"/>
              </a:spcAft>
              <a:buClr>
                <a:schemeClr val="dk1"/>
              </a:buClr>
              <a:buSzPts val="650"/>
              <a:buFont typeface="Nunito Sans"/>
              <a:buChar char="○"/>
              <a:defRPr sz="650"/>
            </a:lvl2pPr>
            <a:lvl3pPr indent="-269875" lvl="2" marL="1371600">
              <a:lnSpc>
                <a:spcPct val="115000"/>
              </a:lnSpc>
              <a:spcBef>
                <a:spcPts val="0"/>
              </a:spcBef>
              <a:spcAft>
                <a:spcPts val="0"/>
              </a:spcAft>
              <a:buClr>
                <a:schemeClr val="dk1"/>
              </a:buClr>
              <a:buSzPts val="650"/>
              <a:buFont typeface="Nunito Sans"/>
              <a:buChar char="■"/>
              <a:defRPr sz="650"/>
            </a:lvl3pPr>
            <a:lvl4pPr indent="-269875" lvl="3" marL="1828800">
              <a:lnSpc>
                <a:spcPct val="115000"/>
              </a:lnSpc>
              <a:spcBef>
                <a:spcPts val="0"/>
              </a:spcBef>
              <a:spcAft>
                <a:spcPts val="0"/>
              </a:spcAft>
              <a:buClr>
                <a:schemeClr val="dk1"/>
              </a:buClr>
              <a:buSzPts val="650"/>
              <a:buFont typeface="Nunito Sans"/>
              <a:buChar char="●"/>
              <a:defRPr sz="650"/>
            </a:lvl4pPr>
            <a:lvl5pPr indent="-269875" lvl="4" marL="2286000">
              <a:lnSpc>
                <a:spcPct val="115000"/>
              </a:lnSpc>
              <a:spcBef>
                <a:spcPts val="0"/>
              </a:spcBef>
              <a:spcAft>
                <a:spcPts val="0"/>
              </a:spcAft>
              <a:buClr>
                <a:schemeClr val="dk1"/>
              </a:buClr>
              <a:buSzPts val="650"/>
              <a:buFont typeface="Nunito Sans"/>
              <a:buChar char="○"/>
              <a:defRPr sz="650"/>
            </a:lvl5pPr>
            <a:lvl6pPr indent="-269875" lvl="5" marL="2743200">
              <a:lnSpc>
                <a:spcPct val="115000"/>
              </a:lnSpc>
              <a:spcBef>
                <a:spcPts val="0"/>
              </a:spcBef>
              <a:spcAft>
                <a:spcPts val="0"/>
              </a:spcAft>
              <a:buClr>
                <a:schemeClr val="dk1"/>
              </a:buClr>
              <a:buSzPts val="650"/>
              <a:buFont typeface="Nunito Sans"/>
              <a:buChar char="■"/>
              <a:defRPr sz="650"/>
            </a:lvl6pPr>
            <a:lvl7pPr indent="-269875" lvl="6" marL="3200400">
              <a:lnSpc>
                <a:spcPct val="115000"/>
              </a:lnSpc>
              <a:spcBef>
                <a:spcPts val="0"/>
              </a:spcBef>
              <a:spcAft>
                <a:spcPts val="0"/>
              </a:spcAft>
              <a:buClr>
                <a:schemeClr val="dk1"/>
              </a:buClr>
              <a:buSzPts val="650"/>
              <a:buFont typeface="Nunito Sans"/>
              <a:buChar char="●"/>
              <a:defRPr sz="650"/>
            </a:lvl7pPr>
            <a:lvl8pPr indent="-269875" lvl="7" marL="3657600">
              <a:lnSpc>
                <a:spcPct val="115000"/>
              </a:lnSpc>
              <a:spcBef>
                <a:spcPts val="0"/>
              </a:spcBef>
              <a:spcAft>
                <a:spcPts val="0"/>
              </a:spcAft>
              <a:buClr>
                <a:schemeClr val="dk1"/>
              </a:buClr>
              <a:buSzPts val="650"/>
              <a:buFont typeface="Nunito Sans"/>
              <a:buChar char="○"/>
              <a:defRPr sz="650"/>
            </a:lvl8pPr>
            <a:lvl9pPr indent="-269875" lvl="8" marL="4114800">
              <a:lnSpc>
                <a:spcPct val="115000"/>
              </a:lnSpc>
              <a:spcBef>
                <a:spcPts val="0"/>
              </a:spcBef>
              <a:spcAft>
                <a:spcPts val="0"/>
              </a:spcAft>
              <a:buClr>
                <a:schemeClr val="dk1"/>
              </a:buClr>
              <a:buSzPts val="650"/>
              <a:buFont typeface="Nunito Sans"/>
              <a:buChar char="■"/>
              <a:defRPr sz="650"/>
            </a:lvl9pPr>
          </a:lstStyle>
          <a:p/>
        </p:txBody>
      </p:sp>
      <p:sp>
        <p:nvSpPr>
          <p:cNvPr id="207" name="Google Shape;207;p18"/>
          <p:cNvSpPr txBox="1"/>
          <p:nvPr>
            <p:ph idx="16" type="body"/>
          </p:nvPr>
        </p:nvSpPr>
        <p:spPr>
          <a:xfrm>
            <a:off x="1238400" y="3502850"/>
            <a:ext cx="2463900" cy="658800"/>
          </a:xfrm>
          <a:prstGeom prst="rect">
            <a:avLst/>
          </a:prstGeom>
        </p:spPr>
        <p:txBody>
          <a:bodyPr anchorCtr="0" anchor="t" bIns="91425" lIns="91425" spcFirstLastPara="1" rIns="91425" wrap="square" tIns="91425">
            <a:spAutoFit/>
          </a:bodyPr>
          <a:lstStyle>
            <a:lvl1pPr indent="-269875" lvl="0" marL="457200">
              <a:lnSpc>
                <a:spcPct val="115000"/>
              </a:lnSpc>
              <a:spcBef>
                <a:spcPts val="0"/>
              </a:spcBef>
              <a:spcAft>
                <a:spcPts val="0"/>
              </a:spcAft>
              <a:buClr>
                <a:schemeClr val="dk1"/>
              </a:buClr>
              <a:buSzPts val="650"/>
              <a:buFont typeface="Nunito Sans"/>
              <a:buChar char="●"/>
              <a:defRPr sz="650"/>
            </a:lvl1pPr>
            <a:lvl2pPr indent="-269875" lvl="1" marL="914400">
              <a:lnSpc>
                <a:spcPct val="115000"/>
              </a:lnSpc>
              <a:spcBef>
                <a:spcPts val="0"/>
              </a:spcBef>
              <a:spcAft>
                <a:spcPts val="0"/>
              </a:spcAft>
              <a:buClr>
                <a:schemeClr val="dk1"/>
              </a:buClr>
              <a:buSzPts val="650"/>
              <a:buFont typeface="Nunito Sans"/>
              <a:buChar char="○"/>
              <a:defRPr sz="650"/>
            </a:lvl2pPr>
            <a:lvl3pPr indent="-269875" lvl="2" marL="1371600">
              <a:lnSpc>
                <a:spcPct val="115000"/>
              </a:lnSpc>
              <a:spcBef>
                <a:spcPts val="0"/>
              </a:spcBef>
              <a:spcAft>
                <a:spcPts val="0"/>
              </a:spcAft>
              <a:buClr>
                <a:schemeClr val="dk1"/>
              </a:buClr>
              <a:buSzPts val="650"/>
              <a:buFont typeface="Nunito Sans"/>
              <a:buChar char="■"/>
              <a:defRPr sz="650"/>
            </a:lvl3pPr>
            <a:lvl4pPr indent="-269875" lvl="3" marL="1828800">
              <a:lnSpc>
                <a:spcPct val="115000"/>
              </a:lnSpc>
              <a:spcBef>
                <a:spcPts val="0"/>
              </a:spcBef>
              <a:spcAft>
                <a:spcPts val="0"/>
              </a:spcAft>
              <a:buClr>
                <a:schemeClr val="dk1"/>
              </a:buClr>
              <a:buSzPts val="650"/>
              <a:buFont typeface="Nunito Sans"/>
              <a:buChar char="●"/>
              <a:defRPr sz="650"/>
            </a:lvl4pPr>
            <a:lvl5pPr indent="-269875" lvl="4" marL="2286000">
              <a:lnSpc>
                <a:spcPct val="115000"/>
              </a:lnSpc>
              <a:spcBef>
                <a:spcPts val="0"/>
              </a:spcBef>
              <a:spcAft>
                <a:spcPts val="0"/>
              </a:spcAft>
              <a:buClr>
                <a:schemeClr val="dk1"/>
              </a:buClr>
              <a:buSzPts val="650"/>
              <a:buFont typeface="Nunito Sans"/>
              <a:buChar char="○"/>
              <a:defRPr sz="650"/>
            </a:lvl5pPr>
            <a:lvl6pPr indent="-269875" lvl="5" marL="2743200">
              <a:lnSpc>
                <a:spcPct val="115000"/>
              </a:lnSpc>
              <a:spcBef>
                <a:spcPts val="0"/>
              </a:spcBef>
              <a:spcAft>
                <a:spcPts val="0"/>
              </a:spcAft>
              <a:buClr>
                <a:schemeClr val="dk1"/>
              </a:buClr>
              <a:buSzPts val="650"/>
              <a:buFont typeface="Nunito Sans"/>
              <a:buChar char="■"/>
              <a:defRPr sz="650"/>
            </a:lvl6pPr>
            <a:lvl7pPr indent="-269875" lvl="6" marL="3200400">
              <a:lnSpc>
                <a:spcPct val="115000"/>
              </a:lnSpc>
              <a:spcBef>
                <a:spcPts val="0"/>
              </a:spcBef>
              <a:spcAft>
                <a:spcPts val="0"/>
              </a:spcAft>
              <a:buClr>
                <a:schemeClr val="dk1"/>
              </a:buClr>
              <a:buSzPts val="650"/>
              <a:buFont typeface="Nunito Sans"/>
              <a:buChar char="●"/>
              <a:defRPr sz="650"/>
            </a:lvl7pPr>
            <a:lvl8pPr indent="-269875" lvl="7" marL="3657600">
              <a:lnSpc>
                <a:spcPct val="115000"/>
              </a:lnSpc>
              <a:spcBef>
                <a:spcPts val="0"/>
              </a:spcBef>
              <a:spcAft>
                <a:spcPts val="0"/>
              </a:spcAft>
              <a:buClr>
                <a:schemeClr val="dk1"/>
              </a:buClr>
              <a:buSzPts val="650"/>
              <a:buFont typeface="Nunito Sans"/>
              <a:buChar char="○"/>
              <a:defRPr sz="650"/>
            </a:lvl8pPr>
            <a:lvl9pPr indent="-269875" lvl="8" marL="4114800">
              <a:lnSpc>
                <a:spcPct val="115000"/>
              </a:lnSpc>
              <a:spcBef>
                <a:spcPts val="0"/>
              </a:spcBef>
              <a:spcAft>
                <a:spcPts val="0"/>
              </a:spcAft>
              <a:buClr>
                <a:schemeClr val="dk1"/>
              </a:buClr>
              <a:buSzPts val="650"/>
              <a:buFont typeface="Nunito Sans"/>
              <a:buChar char="■"/>
              <a:defRPr sz="650"/>
            </a:lvl9pPr>
          </a:lstStyle>
          <a:p/>
        </p:txBody>
      </p:sp>
      <p:sp>
        <p:nvSpPr>
          <p:cNvPr id="208" name="Google Shape;208;p18"/>
          <p:cNvSpPr txBox="1"/>
          <p:nvPr>
            <p:ph idx="17" type="body"/>
          </p:nvPr>
        </p:nvSpPr>
        <p:spPr>
          <a:xfrm>
            <a:off x="1238400" y="2816000"/>
            <a:ext cx="2463900" cy="658800"/>
          </a:xfrm>
          <a:prstGeom prst="rect">
            <a:avLst/>
          </a:prstGeom>
        </p:spPr>
        <p:txBody>
          <a:bodyPr anchorCtr="0" anchor="t" bIns="91425" lIns="91425" spcFirstLastPara="1" rIns="91425" wrap="square" tIns="91425">
            <a:spAutoFit/>
          </a:bodyPr>
          <a:lstStyle>
            <a:lvl1pPr indent="-269875" lvl="0" marL="457200">
              <a:lnSpc>
                <a:spcPct val="115000"/>
              </a:lnSpc>
              <a:spcBef>
                <a:spcPts val="0"/>
              </a:spcBef>
              <a:spcAft>
                <a:spcPts val="0"/>
              </a:spcAft>
              <a:buClr>
                <a:schemeClr val="dk1"/>
              </a:buClr>
              <a:buSzPts val="650"/>
              <a:buFont typeface="Nunito Sans"/>
              <a:buChar char="●"/>
              <a:defRPr sz="650"/>
            </a:lvl1pPr>
            <a:lvl2pPr indent="-269875" lvl="1" marL="914400">
              <a:lnSpc>
                <a:spcPct val="115000"/>
              </a:lnSpc>
              <a:spcBef>
                <a:spcPts val="0"/>
              </a:spcBef>
              <a:spcAft>
                <a:spcPts val="0"/>
              </a:spcAft>
              <a:buClr>
                <a:schemeClr val="dk1"/>
              </a:buClr>
              <a:buSzPts val="650"/>
              <a:buFont typeface="Nunito Sans"/>
              <a:buChar char="○"/>
              <a:defRPr sz="650"/>
            </a:lvl2pPr>
            <a:lvl3pPr indent="-269875" lvl="2" marL="1371600">
              <a:lnSpc>
                <a:spcPct val="115000"/>
              </a:lnSpc>
              <a:spcBef>
                <a:spcPts val="0"/>
              </a:spcBef>
              <a:spcAft>
                <a:spcPts val="0"/>
              </a:spcAft>
              <a:buClr>
                <a:schemeClr val="dk1"/>
              </a:buClr>
              <a:buSzPts val="650"/>
              <a:buFont typeface="Nunito Sans"/>
              <a:buChar char="■"/>
              <a:defRPr sz="650"/>
            </a:lvl3pPr>
            <a:lvl4pPr indent="-269875" lvl="3" marL="1828800">
              <a:lnSpc>
                <a:spcPct val="115000"/>
              </a:lnSpc>
              <a:spcBef>
                <a:spcPts val="0"/>
              </a:spcBef>
              <a:spcAft>
                <a:spcPts val="0"/>
              </a:spcAft>
              <a:buClr>
                <a:schemeClr val="dk1"/>
              </a:buClr>
              <a:buSzPts val="650"/>
              <a:buFont typeface="Nunito Sans"/>
              <a:buChar char="●"/>
              <a:defRPr sz="650"/>
            </a:lvl4pPr>
            <a:lvl5pPr indent="-269875" lvl="4" marL="2286000">
              <a:lnSpc>
                <a:spcPct val="115000"/>
              </a:lnSpc>
              <a:spcBef>
                <a:spcPts val="0"/>
              </a:spcBef>
              <a:spcAft>
                <a:spcPts val="0"/>
              </a:spcAft>
              <a:buClr>
                <a:schemeClr val="dk1"/>
              </a:buClr>
              <a:buSzPts val="650"/>
              <a:buFont typeface="Nunito Sans"/>
              <a:buChar char="○"/>
              <a:defRPr sz="650"/>
            </a:lvl5pPr>
            <a:lvl6pPr indent="-269875" lvl="5" marL="2743200">
              <a:lnSpc>
                <a:spcPct val="115000"/>
              </a:lnSpc>
              <a:spcBef>
                <a:spcPts val="0"/>
              </a:spcBef>
              <a:spcAft>
                <a:spcPts val="0"/>
              </a:spcAft>
              <a:buClr>
                <a:schemeClr val="dk1"/>
              </a:buClr>
              <a:buSzPts val="650"/>
              <a:buFont typeface="Nunito Sans"/>
              <a:buChar char="■"/>
              <a:defRPr sz="650"/>
            </a:lvl6pPr>
            <a:lvl7pPr indent="-269875" lvl="6" marL="3200400">
              <a:lnSpc>
                <a:spcPct val="115000"/>
              </a:lnSpc>
              <a:spcBef>
                <a:spcPts val="0"/>
              </a:spcBef>
              <a:spcAft>
                <a:spcPts val="0"/>
              </a:spcAft>
              <a:buClr>
                <a:schemeClr val="dk1"/>
              </a:buClr>
              <a:buSzPts val="650"/>
              <a:buFont typeface="Nunito Sans"/>
              <a:buChar char="●"/>
              <a:defRPr sz="650"/>
            </a:lvl7pPr>
            <a:lvl8pPr indent="-269875" lvl="7" marL="3657600">
              <a:lnSpc>
                <a:spcPct val="115000"/>
              </a:lnSpc>
              <a:spcBef>
                <a:spcPts val="0"/>
              </a:spcBef>
              <a:spcAft>
                <a:spcPts val="0"/>
              </a:spcAft>
              <a:buClr>
                <a:schemeClr val="dk1"/>
              </a:buClr>
              <a:buSzPts val="650"/>
              <a:buFont typeface="Nunito Sans"/>
              <a:buChar char="○"/>
              <a:defRPr sz="650"/>
            </a:lvl8pPr>
            <a:lvl9pPr indent="-269875" lvl="8" marL="4114800">
              <a:lnSpc>
                <a:spcPct val="115000"/>
              </a:lnSpc>
              <a:spcBef>
                <a:spcPts val="0"/>
              </a:spcBef>
              <a:spcAft>
                <a:spcPts val="0"/>
              </a:spcAft>
              <a:buClr>
                <a:schemeClr val="dk1"/>
              </a:buClr>
              <a:buSzPts val="650"/>
              <a:buFont typeface="Nunito Sans"/>
              <a:buChar char="■"/>
              <a:defRPr sz="650"/>
            </a:lvl9pPr>
          </a:lstStyle>
          <a:p/>
        </p:txBody>
      </p:sp>
      <p:sp>
        <p:nvSpPr>
          <p:cNvPr id="209" name="Google Shape;209;p18"/>
          <p:cNvSpPr txBox="1"/>
          <p:nvPr>
            <p:ph type="title"/>
          </p:nvPr>
        </p:nvSpPr>
        <p:spPr>
          <a:xfrm>
            <a:off x="228600" y="228600"/>
            <a:ext cx="5707200" cy="587700"/>
          </a:xfrm>
          <a:prstGeom prst="rect">
            <a:avLst/>
          </a:prstGeom>
        </p:spPr>
        <p:txBody>
          <a:bodyPr anchorCtr="0" anchor="t" bIns="91425" lIns="91425" spcFirstLastPara="1" rIns="91425" wrap="square" tIns="91425">
            <a:spAutoFit/>
          </a:bodyPr>
          <a:lstStyle>
            <a:lvl1pPr lvl="0">
              <a:spcBef>
                <a:spcPts val="0"/>
              </a:spcBef>
              <a:spcAft>
                <a:spcPts val="0"/>
              </a:spcAft>
              <a:buNone/>
              <a:defRPr/>
            </a:lvl1pPr>
            <a:lvl2pPr lvl="1">
              <a:spcBef>
                <a:spcPts val="0"/>
              </a:spcBef>
              <a:spcAft>
                <a:spcPts val="0"/>
              </a:spcAft>
              <a:buNone/>
              <a:defRPr>
                <a:latin typeface="Poppins SemiBold"/>
                <a:ea typeface="Poppins SemiBold"/>
                <a:cs typeface="Poppins SemiBold"/>
                <a:sym typeface="Poppins SemiBold"/>
              </a:defRPr>
            </a:lvl2pPr>
            <a:lvl3pPr lvl="2">
              <a:spcBef>
                <a:spcPts val="0"/>
              </a:spcBef>
              <a:spcAft>
                <a:spcPts val="0"/>
              </a:spcAft>
              <a:buNone/>
              <a:defRPr>
                <a:latin typeface="Poppins SemiBold"/>
                <a:ea typeface="Poppins SemiBold"/>
                <a:cs typeface="Poppins SemiBold"/>
                <a:sym typeface="Poppins SemiBold"/>
              </a:defRPr>
            </a:lvl3pPr>
            <a:lvl4pPr lvl="3">
              <a:spcBef>
                <a:spcPts val="0"/>
              </a:spcBef>
              <a:spcAft>
                <a:spcPts val="0"/>
              </a:spcAft>
              <a:buNone/>
              <a:defRPr>
                <a:latin typeface="Poppins SemiBold"/>
                <a:ea typeface="Poppins SemiBold"/>
                <a:cs typeface="Poppins SemiBold"/>
                <a:sym typeface="Poppins SemiBold"/>
              </a:defRPr>
            </a:lvl4pPr>
            <a:lvl5pPr lvl="4">
              <a:spcBef>
                <a:spcPts val="0"/>
              </a:spcBef>
              <a:spcAft>
                <a:spcPts val="0"/>
              </a:spcAft>
              <a:buNone/>
              <a:defRPr>
                <a:latin typeface="Poppins SemiBold"/>
                <a:ea typeface="Poppins SemiBold"/>
                <a:cs typeface="Poppins SemiBold"/>
                <a:sym typeface="Poppins SemiBold"/>
              </a:defRPr>
            </a:lvl5pPr>
            <a:lvl6pPr lvl="5">
              <a:spcBef>
                <a:spcPts val="0"/>
              </a:spcBef>
              <a:spcAft>
                <a:spcPts val="0"/>
              </a:spcAft>
              <a:buNone/>
              <a:defRPr>
                <a:latin typeface="Poppins SemiBold"/>
                <a:ea typeface="Poppins SemiBold"/>
                <a:cs typeface="Poppins SemiBold"/>
                <a:sym typeface="Poppins SemiBold"/>
              </a:defRPr>
            </a:lvl6pPr>
            <a:lvl7pPr lvl="6">
              <a:spcBef>
                <a:spcPts val="0"/>
              </a:spcBef>
              <a:spcAft>
                <a:spcPts val="0"/>
              </a:spcAft>
              <a:buNone/>
              <a:defRPr>
                <a:latin typeface="Poppins SemiBold"/>
                <a:ea typeface="Poppins SemiBold"/>
                <a:cs typeface="Poppins SemiBold"/>
                <a:sym typeface="Poppins SemiBold"/>
              </a:defRPr>
            </a:lvl7pPr>
            <a:lvl8pPr lvl="7">
              <a:spcBef>
                <a:spcPts val="0"/>
              </a:spcBef>
              <a:spcAft>
                <a:spcPts val="0"/>
              </a:spcAft>
              <a:buNone/>
              <a:defRPr>
                <a:latin typeface="Poppins SemiBold"/>
                <a:ea typeface="Poppins SemiBold"/>
                <a:cs typeface="Poppins SemiBold"/>
                <a:sym typeface="Poppins SemiBold"/>
              </a:defRPr>
            </a:lvl8pPr>
            <a:lvl9pPr lvl="8">
              <a:spcBef>
                <a:spcPts val="0"/>
              </a:spcBef>
              <a:spcAft>
                <a:spcPts val="0"/>
              </a:spcAft>
              <a:buNone/>
              <a:defRPr>
                <a:latin typeface="Poppins SemiBold"/>
                <a:ea typeface="Poppins SemiBold"/>
                <a:cs typeface="Poppins SemiBold"/>
                <a:sym typeface="Poppins SemiBold"/>
              </a:defRPr>
            </a:lvl9pPr>
          </a:lstStyle>
          <a:p/>
        </p:txBody>
      </p:sp>
      <p:sp>
        <p:nvSpPr>
          <p:cNvPr id="210" name="Google Shape;210;p18"/>
          <p:cNvSpPr txBox="1"/>
          <p:nvPr>
            <p:ph idx="18" type="title"/>
          </p:nvPr>
        </p:nvSpPr>
        <p:spPr>
          <a:xfrm>
            <a:off x="228600" y="2817305"/>
            <a:ext cx="1009800" cy="307800"/>
          </a:xfrm>
          <a:prstGeom prst="rect">
            <a:avLst/>
          </a:prstGeom>
        </p:spPr>
        <p:txBody>
          <a:bodyPr anchorCtr="0" anchor="t" bIns="91425" lIns="91425" spcFirstLastPara="1" rIns="91425" wrap="square" tIns="91425">
            <a:spAutoFit/>
          </a:bodyPr>
          <a:lstStyle>
            <a:lvl1pPr lvl="0">
              <a:spcBef>
                <a:spcPts val="0"/>
              </a:spcBef>
              <a:spcAft>
                <a:spcPts val="0"/>
              </a:spcAft>
              <a:buNone/>
              <a:defRPr sz="800">
                <a:solidFill>
                  <a:schemeClr val="accent1"/>
                </a:solidFill>
                <a:latin typeface="Nunito Sans"/>
                <a:ea typeface="Nunito Sans"/>
                <a:cs typeface="Nunito Sans"/>
                <a:sym typeface="Nunito Sans"/>
              </a:defRPr>
            </a:lvl1pPr>
            <a:lvl2pPr lvl="1">
              <a:spcBef>
                <a:spcPts val="0"/>
              </a:spcBef>
              <a:spcAft>
                <a:spcPts val="0"/>
              </a:spcAft>
              <a:buNone/>
              <a:defRPr sz="900">
                <a:solidFill>
                  <a:schemeClr val="accent1"/>
                </a:solidFill>
                <a:latin typeface="Nunito Sans"/>
                <a:ea typeface="Nunito Sans"/>
                <a:cs typeface="Nunito Sans"/>
                <a:sym typeface="Nunito Sans"/>
              </a:defRPr>
            </a:lvl2pPr>
            <a:lvl3pPr lvl="2">
              <a:spcBef>
                <a:spcPts val="0"/>
              </a:spcBef>
              <a:spcAft>
                <a:spcPts val="0"/>
              </a:spcAft>
              <a:buNone/>
              <a:defRPr sz="900">
                <a:solidFill>
                  <a:schemeClr val="accent1"/>
                </a:solidFill>
                <a:latin typeface="Nunito Sans"/>
                <a:ea typeface="Nunito Sans"/>
                <a:cs typeface="Nunito Sans"/>
                <a:sym typeface="Nunito Sans"/>
              </a:defRPr>
            </a:lvl3pPr>
            <a:lvl4pPr lvl="3">
              <a:spcBef>
                <a:spcPts val="0"/>
              </a:spcBef>
              <a:spcAft>
                <a:spcPts val="0"/>
              </a:spcAft>
              <a:buNone/>
              <a:defRPr sz="900">
                <a:solidFill>
                  <a:schemeClr val="accent1"/>
                </a:solidFill>
                <a:latin typeface="Nunito Sans"/>
                <a:ea typeface="Nunito Sans"/>
                <a:cs typeface="Nunito Sans"/>
                <a:sym typeface="Nunito Sans"/>
              </a:defRPr>
            </a:lvl4pPr>
            <a:lvl5pPr lvl="4">
              <a:spcBef>
                <a:spcPts val="0"/>
              </a:spcBef>
              <a:spcAft>
                <a:spcPts val="0"/>
              </a:spcAft>
              <a:buNone/>
              <a:defRPr sz="900">
                <a:solidFill>
                  <a:schemeClr val="accent1"/>
                </a:solidFill>
                <a:latin typeface="Nunito Sans"/>
                <a:ea typeface="Nunito Sans"/>
                <a:cs typeface="Nunito Sans"/>
                <a:sym typeface="Nunito Sans"/>
              </a:defRPr>
            </a:lvl5pPr>
            <a:lvl6pPr lvl="5">
              <a:spcBef>
                <a:spcPts val="0"/>
              </a:spcBef>
              <a:spcAft>
                <a:spcPts val="0"/>
              </a:spcAft>
              <a:buNone/>
              <a:defRPr sz="900">
                <a:solidFill>
                  <a:schemeClr val="accent1"/>
                </a:solidFill>
                <a:latin typeface="Nunito Sans"/>
                <a:ea typeface="Nunito Sans"/>
                <a:cs typeface="Nunito Sans"/>
                <a:sym typeface="Nunito Sans"/>
              </a:defRPr>
            </a:lvl6pPr>
            <a:lvl7pPr lvl="6">
              <a:spcBef>
                <a:spcPts val="0"/>
              </a:spcBef>
              <a:spcAft>
                <a:spcPts val="0"/>
              </a:spcAft>
              <a:buNone/>
              <a:defRPr sz="900">
                <a:solidFill>
                  <a:schemeClr val="accent1"/>
                </a:solidFill>
                <a:latin typeface="Nunito Sans"/>
                <a:ea typeface="Nunito Sans"/>
                <a:cs typeface="Nunito Sans"/>
                <a:sym typeface="Nunito Sans"/>
              </a:defRPr>
            </a:lvl7pPr>
            <a:lvl8pPr lvl="7">
              <a:spcBef>
                <a:spcPts val="0"/>
              </a:spcBef>
              <a:spcAft>
                <a:spcPts val="0"/>
              </a:spcAft>
              <a:buNone/>
              <a:defRPr sz="900">
                <a:solidFill>
                  <a:schemeClr val="accent1"/>
                </a:solidFill>
                <a:latin typeface="Nunito Sans"/>
                <a:ea typeface="Nunito Sans"/>
                <a:cs typeface="Nunito Sans"/>
                <a:sym typeface="Nunito Sans"/>
              </a:defRPr>
            </a:lvl8pPr>
            <a:lvl9pPr lvl="8">
              <a:spcBef>
                <a:spcPts val="0"/>
              </a:spcBef>
              <a:spcAft>
                <a:spcPts val="0"/>
              </a:spcAft>
              <a:buNone/>
              <a:defRPr sz="900">
                <a:solidFill>
                  <a:schemeClr val="accent1"/>
                </a:solidFill>
                <a:latin typeface="Nunito Sans"/>
                <a:ea typeface="Nunito Sans"/>
                <a:cs typeface="Nunito Sans"/>
                <a:sym typeface="Nunito Sans"/>
              </a:defRPr>
            </a:lvl9pPr>
          </a:lstStyle>
          <a:p/>
        </p:txBody>
      </p:sp>
      <p:sp>
        <p:nvSpPr>
          <p:cNvPr id="211" name="Google Shape;211;p18"/>
          <p:cNvSpPr txBox="1"/>
          <p:nvPr>
            <p:ph idx="19" type="title"/>
          </p:nvPr>
        </p:nvSpPr>
        <p:spPr>
          <a:xfrm>
            <a:off x="228600" y="1887327"/>
            <a:ext cx="1009800" cy="307800"/>
          </a:xfrm>
          <a:prstGeom prst="rect">
            <a:avLst/>
          </a:prstGeom>
        </p:spPr>
        <p:txBody>
          <a:bodyPr anchorCtr="0" anchor="t" bIns="91425" lIns="91425" spcFirstLastPara="1" rIns="91425" wrap="square" tIns="91425">
            <a:spAutoFit/>
          </a:bodyPr>
          <a:lstStyle>
            <a:lvl1pPr lvl="0">
              <a:spcBef>
                <a:spcPts val="0"/>
              </a:spcBef>
              <a:spcAft>
                <a:spcPts val="0"/>
              </a:spcAft>
              <a:buNone/>
              <a:defRPr sz="800">
                <a:solidFill>
                  <a:schemeClr val="accent1"/>
                </a:solidFill>
                <a:latin typeface="Nunito Sans"/>
                <a:ea typeface="Nunito Sans"/>
                <a:cs typeface="Nunito Sans"/>
                <a:sym typeface="Nunito Sans"/>
              </a:defRPr>
            </a:lvl1pPr>
            <a:lvl2pPr lvl="1">
              <a:spcBef>
                <a:spcPts val="0"/>
              </a:spcBef>
              <a:spcAft>
                <a:spcPts val="0"/>
              </a:spcAft>
              <a:buNone/>
              <a:defRPr sz="900">
                <a:solidFill>
                  <a:schemeClr val="accent1"/>
                </a:solidFill>
                <a:latin typeface="Nunito Sans"/>
                <a:ea typeface="Nunito Sans"/>
                <a:cs typeface="Nunito Sans"/>
                <a:sym typeface="Nunito Sans"/>
              </a:defRPr>
            </a:lvl2pPr>
            <a:lvl3pPr lvl="2">
              <a:spcBef>
                <a:spcPts val="0"/>
              </a:spcBef>
              <a:spcAft>
                <a:spcPts val="0"/>
              </a:spcAft>
              <a:buNone/>
              <a:defRPr sz="900">
                <a:solidFill>
                  <a:schemeClr val="accent1"/>
                </a:solidFill>
                <a:latin typeface="Nunito Sans"/>
                <a:ea typeface="Nunito Sans"/>
                <a:cs typeface="Nunito Sans"/>
                <a:sym typeface="Nunito Sans"/>
              </a:defRPr>
            </a:lvl3pPr>
            <a:lvl4pPr lvl="3">
              <a:spcBef>
                <a:spcPts val="0"/>
              </a:spcBef>
              <a:spcAft>
                <a:spcPts val="0"/>
              </a:spcAft>
              <a:buNone/>
              <a:defRPr sz="900">
                <a:solidFill>
                  <a:schemeClr val="accent1"/>
                </a:solidFill>
                <a:latin typeface="Nunito Sans"/>
                <a:ea typeface="Nunito Sans"/>
                <a:cs typeface="Nunito Sans"/>
                <a:sym typeface="Nunito Sans"/>
              </a:defRPr>
            </a:lvl4pPr>
            <a:lvl5pPr lvl="4">
              <a:spcBef>
                <a:spcPts val="0"/>
              </a:spcBef>
              <a:spcAft>
                <a:spcPts val="0"/>
              </a:spcAft>
              <a:buNone/>
              <a:defRPr sz="900">
                <a:solidFill>
                  <a:schemeClr val="accent1"/>
                </a:solidFill>
                <a:latin typeface="Nunito Sans"/>
                <a:ea typeface="Nunito Sans"/>
                <a:cs typeface="Nunito Sans"/>
                <a:sym typeface="Nunito Sans"/>
              </a:defRPr>
            </a:lvl5pPr>
            <a:lvl6pPr lvl="5">
              <a:spcBef>
                <a:spcPts val="0"/>
              </a:spcBef>
              <a:spcAft>
                <a:spcPts val="0"/>
              </a:spcAft>
              <a:buNone/>
              <a:defRPr sz="900">
                <a:solidFill>
                  <a:schemeClr val="accent1"/>
                </a:solidFill>
                <a:latin typeface="Nunito Sans"/>
                <a:ea typeface="Nunito Sans"/>
                <a:cs typeface="Nunito Sans"/>
                <a:sym typeface="Nunito Sans"/>
              </a:defRPr>
            </a:lvl6pPr>
            <a:lvl7pPr lvl="6">
              <a:spcBef>
                <a:spcPts val="0"/>
              </a:spcBef>
              <a:spcAft>
                <a:spcPts val="0"/>
              </a:spcAft>
              <a:buNone/>
              <a:defRPr sz="900">
                <a:solidFill>
                  <a:schemeClr val="accent1"/>
                </a:solidFill>
                <a:latin typeface="Nunito Sans"/>
                <a:ea typeface="Nunito Sans"/>
                <a:cs typeface="Nunito Sans"/>
                <a:sym typeface="Nunito Sans"/>
              </a:defRPr>
            </a:lvl7pPr>
            <a:lvl8pPr lvl="7">
              <a:spcBef>
                <a:spcPts val="0"/>
              </a:spcBef>
              <a:spcAft>
                <a:spcPts val="0"/>
              </a:spcAft>
              <a:buNone/>
              <a:defRPr sz="900">
                <a:solidFill>
                  <a:schemeClr val="accent1"/>
                </a:solidFill>
                <a:latin typeface="Nunito Sans"/>
                <a:ea typeface="Nunito Sans"/>
                <a:cs typeface="Nunito Sans"/>
                <a:sym typeface="Nunito Sans"/>
              </a:defRPr>
            </a:lvl8pPr>
            <a:lvl9pPr lvl="8">
              <a:spcBef>
                <a:spcPts val="0"/>
              </a:spcBef>
              <a:spcAft>
                <a:spcPts val="0"/>
              </a:spcAft>
              <a:buNone/>
              <a:defRPr sz="900">
                <a:solidFill>
                  <a:schemeClr val="accent1"/>
                </a:solidFill>
                <a:latin typeface="Nunito Sans"/>
                <a:ea typeface="Nunito Sans"/>
                <a:cs typeface="Nunito Sans"/>
                <a:sym typeface="Nunito Sans"/>
              </a:defRPr>
            </a:lvl9pPr>
          </a:lstStyle>
          <a:p/>
        </p:txBody>
      </p:sp>
      <p:sp>
        <p:nvSpPr>
          <p:cNvPr id="212" name="Google Shape;212;p18"/>
          <p:cNvSpPr txBox="1"/>
          <p:nvPr>
            <p:ph idx="20" type="title"/>
          </p:nvPr>
        </p:nvSpPr>
        <p:spPr>
          <a:xfrm>
            <a:off x="228600" y="1312276"/>
            <a:ext cx="1009800" cy="307800"/>
          </a:xfrm>
          <a:prstGeom prst="rect">
            <a:avLst/>
          </a:prstGeom>
        </p:spPr>
        <p:txBody>
          <a:bodyPr anchorCtr="0" anchor="t" bIns="91425" lIns="91425" spcFirstLastPara="1" rIns="91425" wrap="square" tIns="91425">
            <a:spAutoFit/>
          </a:bodyPr>
          <a:lstStyle>
            <a:lvl1pPr lvl="0">
              <a:spcBef>
                <a:spcPts val="0"/>
              </a:spcBef>
              <a:spcAft>
                <a:spcPts val="0"/>
              </a:spcAft>
              <a:buNone/>
              <a:defRPr sz="800">
                <a:solidFill>
                  <a:schemeClr val="accent1"/>
                </a:solidFill>
                <a:latin typeface="Nunito Sans"/>
                <a:ea typeface="Nunito Sans"/>
                <a:cs typeface="Nunito Sans"/>
                <a:sym typeface="Nunito Sans"/>
              </a:defRPr>
            </a:lvl1pPr>
            <a:lvl2pPr lvl="1">
              <a:spcBef>
                <a:spcPts val="0"/>
              </a:spcBef>
              <a:spcAft>
                <a:spcPts val="0"/>
              </a:spcAft>
              <a:buNone/>
              <a:defRPr sz="900">
                <a:solidFill>
                  <a:schemeClr val="accent1"/>
                </a:solidFill>
                <a:latin typeface="Nunito Sans"/>
                <a:ea typeface="Nunito Sans"/>
                <a:cs typeface="Nunito Sans"/>
                <a:sym typeface="Nunito Sans"/>
              </a:defRPr>
            </a:lvl2pPr>
            <a:lvl3pPr lvl="2">
              <a:spcBef>
                <a:spcPts val="0"/>
              </a:spcBef>
              <a:spcAft>
                <a:spcPts val="0"/>
              </a:spcAft>
              <a:buNone/>
              <a:defRPr sz="900">
                <a:solidFill>
                  <a:schemeClr val="accent1"/>
                </a:solidFill>
                <a:latin typeface="Nunito Sans"/>
                <a:ea typeface="Nunito Sans"/>
                <a:cs typeface="Nunito Sans"/>
                <a:sym typeface="Nunito Sans"/>
              </a:defRPr>
            </a:lvl3pPr>
            <a:lvl4pPr lvl="3">
              <a:spcBef>
                <a:spcPts val="0"/>
              </a:spcBef>
              <a:spcAft>
                <a:spcPts val="0"/>
              </a:spcAft>
              <a:buNone/>
              <a:defRPr sz="900">
                <a:solidFill>
                  <a:schemeClr val="accent1"/>
                </a:solidFill>
                <a:latin typeface="Nunito Sans"/>
                <a:ea typeface="Nunito Sans"/>
                <a:cs typeface="Nunito Sans"/>
                <a:sym typeface="Nunito Sans"/>
              </a:defRPr>
            </a:lvl4pPr>
            <a:lvl5pPr lvl="4">
              <a:spcBef>
                <a:spcPts val="0"/>
              </a:spcBef>
              <a:spcAft>
                <a:spcPts val="0"/>
              </a:spcAft>
              <a:buNone/>
              <a:defRPr sz="900">
                <a:solidFill>
                  <a:schemeClr val="accent1"/>
                </a:solidFill>
                <a:latin typeface="Nunito Sans"/>
                <a:ea typeface="Nunito Sans"/>
                <a:cs typeface="Nunito Sans"/>
                <a:sym typeface="Nunito Sans"/>
              </a:defRPr>
            </a:lvl5pPr>
            <a:lvl6pPr lvl="5">
              <a:spcBef>
                <a:spcPts val="0"/>
              </a:spcBef>
              <a:spcAft>
                <a:spcPts val="0"/>
              </a:spcAft>
              <a:buNone/>
              <a:defRPr sz="900">
                <a:solidFill>
                  <a:schemeClr val="accent1"/>
                </a:solidFill>
                <a:latin typeface="Nunito Sans"/>
                <a:ea typeface="Nunito Sans"/>
                <a:cs typeface="Nunito Sans"/>
                <a:sym typeface="Nunito Sans"/>
              </a:defRPr>
            </a:lvl6pPr>
            <a:lvl7pPr lvl="6">
              <a:spcBef>
                <a:spcPts val="0"/>
              </a:spcBef>
              <a:spcAft>
                <a:spcPts val="0"/>
              </a:spcAft>
              <a:buNone/>
              <a:defRPr sz="900">
                <a:solidFill>
                  <a:schemeClr val="accent1"/>
                </a:solidFill>
                <a:latin typeface="Nunito Sans"/>
                <a:ea typeface="Nunito Sans"/>
                <a:cs typeface="Nunito Sans"/>
                <a:sym typeface="Nunito Sans"/>
              </a:defRPr>
            </a:lvl7pPr>
            <a:lvl8pPr lvl="7">
              <a:spcBef>
                <a:spcPts val="0"/>
              </a:spcBef>
              <a:spcAft>
                <a:spcPts val="0"/>
              </a:spcAft>
              <a:buNone/>
              <a:defRPr sz="900">
                <a:solidFill>
                  <a:schemeClr val="accent1"/>
                </a:solidFill>
                <a:latin typeface="Nunito Sans"/>
                <a:ea typeface="Nunito Sans"/>
                <a:cs typeface="Nunito Sans"/>
                <a:sym typeface="Nunito Sans"/>
              </a:defRPr>
            </a:lvl8pPr>
            <a:lvl9pPr lvl="8">
              <a:spcBef>
                <a:spcPts val="0"/>
              </a:spcBef>
              <a:spcAft>
                <a:spcPts val="0"/>
              </a:spcAft>
              <a:buNone/>
              <a:defRPr sz="900">
                <a:solidFill>
                  <a:schemeClr val="accent1"/>
                </a:solidFill>
                <a:latin typeface="Nunito Sans"/>
                <a:ea typeface="Nunito Sans"/>
                <a:cs typeface="Nunito Sans"/>
                <a:sym typeface="Nunito Sans"/>
              </a:defRPr>
            </a:lvl9pPr>
          </a:lstStyle>
          <a:p/>
        </p:txBody>
      </p:sp>
      <p:sp>
        <p:nvSpPr>
          <p:cNvPr id="213" name="Google Shape;213;p18"/>
          <p:cNvSpPr txBox="1"/>
          <p:nvPr>
            <p:ph idx="21" type="title"/>
          </p:nvPr>
        </p:nvSpPr>
        <p:spPr>
          <a:xfrm>
            <a:off x="228600" y="924550"/>
            <a:ext cx="1009800" cy="307800"/>
          </a:xfrm>
          <a:prstGeom prst="rect">
            <a:avLst/>
          </a:prstGeom>
        </p:spPr>
        <p:txBody>
          <a:bodyPr anchorCtr="0" anchor="t" bIns="91425" lIns="91425" spcFirstLastPara="1" rIns="91425" wrap="square" tIns="91425">
            <a:spAutoFit/>
          </a:bodyPr>
          <a:lstStyle>
            <a:lvl1pPr lvl="0">
              <a:spcBef>
                <a:spcPts val="0"/>
              </a:spcBef>
              <a:spcAft>
                <a:spcPts val="0"/>
              </a:spcAft>
              <a:buNone/>
              <a:defRPr sz="800">
                <a:solidFill>
                  <a:schemeClr val="accent1"/>
                </a:solidFill>
                <a:latin typeface="Nunito Sans"/>
                <a:ea typeface="Nunito Sans"/>
                <a:cs typeface="Nunito Sans"/>
                <a:sym typeface="Nunito Sans"/>
              </a:defRPr>
            </a:lvl1pPr>
            <a:lvl2pPr lvl="1">
              <a:spcBef>
                <a:spcPts val="0"/>
              </a:spcBef>
              <a:spcAft>
                <a:spcPts val="0"/>
              </a:spcAft>
              <a:buNone/>
              <a:defRPr sz="900">
                <a:solidFill>
                  <a:schemeClr val="accent1"/>
                </a:solidFill>
                <a:latin typeface="Nunito Sans"/>
                <a:ea typeface="Nunito Sans"/>
                <a:cs typeface="Nunito Sans"/>
                <a:sym typeface="Nunito Sans"/>
              </a:defRPr>
            </a:lvl2pPr>
            <a:lvl3pPr lvl="2">
              <a:spcBef>
                <a:spcPts val="0"/>
              </a:spcBef>
              <a:spcAft>
                <a:spcPts val="0"/>
              </a:spcAft>
              <a:buNone/>
              <a:defRPr sz="900">
                <a:solidFill>
                  <a:schemeClr val="accent1"/>
                </a:solidFill>
                <a:latin typeface="Nunito Sans"/>
                <a:ea typeface="Nunito Sans"/>
                <a:cs typeface="Nunito Sans"/>
                <a:sym typeface="Nunito Sans"/>
              </a:defRPr>
            </a:lvl3pPr>
            <a:lvl4pPr lvl="3">
              <a:spcBef>
                <a:spcPts val="0"/>
              </a:spcBef>
              <a:spcAft>
                <a:spcPts val="0"/>
              </a:spcAft>
              <a:buNone/>
              <a:defRPr sz="900">
                <a:solidFill>
                  <a:schemeClr val="accent1"/>
                </a:solidFill>
                <a:latin typeface="Nunito Sans"/>
                <a:ea typeface="Nunito Sans"/>
                <a:cs typeface="Nunito Sans"/>
                <a:sym typeface="Nunito Sans"/>
              </a:defRPr>
            </a:lvl4pPr>
            <a:lvl5pPr lvl="4">
              <a:spcBef>
                <a:spcPts val="0"/>
              </a:spcBef>
              <a:spcAft>
                <a:spcPts val="0"/>
              </a:spcAft>
              <a:buNone/>
              <a:defRPr sz="900">
                <a:solidFill>
                  <a:schemeClr val="accent1"/>
                </a:solidFill>
                <a:latin typeface="Nunito Sans"/>
                <a:ea typeface="Nunito Sans"/>
                <a:cs typeface="Nunito Sans"/>
                <a:sym typeface="Nunito Sans"/>
              </a:defRPr>
            </a:lvl5pPr>
            <a:lvl6pPr lvl="5">
              <a:spcBef>
                <a:spcPts val="0"/>
              </a:spcBef>
              <a:spcAft>
                <a:spcPts val="0"/>
              </a:spcAft>
              <a:buNone/>
              <a:defRPr sz="900">
                <a:solidFill>
                  <a:schemeClr val="accent1"/>
                </a:solidFill>
                <a:latin typeface="Nunito Sans"/>
                <a:ea typeface="Nunito Sans"/>
                <a:cs typeface="Nunito Sans"/>
                <a:sym typeface="Nunito Sans"/>
              </a:defRPr>
            </a:lvl6pPr>
            <a:lvl7pPr lvl="6">
              <a:spcBef>
                <a:spcPts val="0"/>
              </a:spcBef>
              <a:spcAft>
                <a:spcPts val="0"/>
              </a:spcAft>
              <a:buNone/>
              <a:defRPr sz="900">
                <a:solidFill>
                  <a:schemeClr val="accent1"/>
                </a:solidFill>
                <a:latin typeface="Nunito Sans"/>
                <a:ea typeface="Nunito Sans"/>
                <a:cs typeface="Nunito Sans"/>
                <a:sym typeface="Nunito Sans"/>
              </a:defRPr>
            </a:lvl7pPr>
            <a:lvl8pPr lvl="7">
              <a:spcBef>
                <a:spcPts val="0"/>
              </a:spcBef>
              <a:spcAft>
                <a:spcPts val="0"/>
              </a:spcAft>
              <a:buNone/>
              <a:defRPr sz="900">
                <a:solidFill>
                  <a:schemeClr val="accent1"/>
                </a:solidFill>
                <a:latin typeface="Nunito Sans"/>
                <a:ea typeface="Nunito Sans"/>
                <a:cs typeface="Nunito Sans"/>
                <a:sym typeface="Nunito Sans"/>
              </a:defRPr>
            </a:lvl8pPr>
            <a:lvl9pPr lvl="8">
              <a:spcBef>
                <a:spcPts val="0"/>
              </a:spcBef>
              <a:spcAft>
                <a:spcPts val="0"/>
              </a:spcAft>
              <a:buNone/>
              <a:defRPr sz="900">
                <a:solidFill>
                  <a:schemeClr val="accent1"/>
                </a:solidFill>
                <a:latin typeface="Nunito Sans"/>
                <a:ea typeface="Nunito Sans"/>
                <a:cs typeface="Nunito Sans"/>
                <a:sym typeface="Nunito Sans"/>
              </a:defRPr>
            </a:lvl9pPr>
          </a:lstStyle>
          <a:p/>
        </p:txBody>
      </p:sp>
      <p:sp>
        <p:nvSpPr>
          <p:cNvPr id="214" name="Google Shape;214;p18"/>
          <p:cNvSpPr txBox="1"/>
          <p:nvPr>
            <p:ph idx="22" type="title"/>
          </p:nvPr>
        </p:nvSpPr>
        <p:spPr>
          <a:xfrm>
            <a:off x="228600" y="3509306"/>
            <a:ext cx="1009800" cy="307800"/>
          </a:xfrm>
          <a:prstGeom prst="rect">
            <a:avLst/>
          </a:prstGeom>
        </p:spPr>
        <p:txBody>
          <a:bodyPr anchorCtr="0" anchor="t" bIns="91425" lIns="91425" spcFirstLastPara="1" rIns="91425" wrap="square" tIns="91425">
            <a:spAutoFit/>
          </a:bodyPr>
          <a:lstStyle>
            <a:lvl1pPr lvl="0">
              <a:spcBef>
                <a:spcPts val="0"/>
              </a:spcBef>
              <a:spcAft>
                <a:spcPts val="0"/>
              </a:spcAft>
              <a:buNone/>
              <a:defRPr sz="800">
                <a:solidFill>
                  <a:schemeClr val="accent1"/>
                </a:solidFill>
                <a:latin typeface="Nunito Sans"/>
                <a:ea typeface="Nunito Sans"/>
                <a:cs typeface="Nunito Sans"/>
                <a:sym typeface="Nunito Sans"/>
              </a:defRPr>
            </a:lvl1pPr>
            <a:lvl2pPr lvl="1">
              <a:spcBef>
                <a:spcPts val="0"/>
              </a:spcBef>
              <a:spcAft>
                <a:spcPts val="0"/>
              </a:spcAft>
              <a:buNone/>
              <a:defRPr sz="900">
                <a:solidFill>
                  <a:schemeClr val="accent1"/>
                </a:solidFill>
                <a:latin typeface="Nunito Sans"/>
                <a:ea typeface="Nunito Sans"/>
                <a:cs typeface="Nunito Sans"/>
                <a:sym typeface="Nunito Sans"/>
              </a:defRPr>
            </a:lvl2pPr>
            <a:lvl3pPr lvl="2">
              <a:spcBef>
                <a:spcPts val="0"/>
              </a:spcBef>
              <a:spcAft>
                <a:spcPts val="0"/>
              </a:spcAft>
              <a:buNone/>
              <a:defRPr sz="900">
                <a:solidFill>
                  <a:schemeClr val="accent1"/>
                </a:solidFill>
                <a:latin typeface="Nunito Sans"/>
                <a:ea typeface="Nunito Sans"/>
                <a:cs typeface="Nunito Sans"/>
                <a:sym typeface="Nunito Sans"/>
              </a:defRPr>
            </a:lvl3pPr>
            <a:lvl4pPr lvl="3">
              <a:spcBef>
                <a:spcPts val="0"/>
              </a:spcBef>
              <a:spcAft>
                <a:spcPts val="0"/>
              </a:spcAft>
              <a:buNone/>
              <a:defRPr sz="900">
                <a:solidFill>
                  <a:schemeClr val="accent1"/>
                </a:solidFill>
                <a:latin typeface="Nunito Sans"/>
                <a:ea typeface="Nunito Sans"/>
                <a:cs typeface="Nunito Sans"/>
                <a:sym typeface="Nunito Sans"/>
              </a:defRPr>
            </a:lvl4pPr>
            <a:lvl5pPr lvl="4">
              <a:spcBef>
                <a:spcPts val="0"/>
              </a:spcBef>
              <a:spcAft>
                <a:spcPts val="0"/>
              </a:spcAft>
              <a:buNone/>
              <a:defRPr sz="900">
                <a:solidFill>
                  <a:schemeClr val="accent1"/>
                </a:solidFill>
                <a:latin typeface="Nunito Sans"/>
                <a:ea typeface="Nunito Sans"/>
                <a:cs typeface="Nunito Sans"/>
                <a:sym typeface="Nunito Sans"/>
              </a:defRPr>
            </a:lvl5pPr>
            <a:lvl6pPr lvl="5">
              <a:spcBef>
                <a:spcPts val="0"/>
              </a:spcBef>
              <a:spcAft>
                <a:spcPts val="0"/>
              </a:spcAft>
              <a:buNone/>
              <a:defRPr sz="900">
                <a:solidFill>
                  <a:schemeClr val="accent1"/>
                </a:solidFill>
                <a:latin typeface="Nunito Sans"/>
                <a:ea typeface="Nunito Sans"/>
                <a:cs typeface="Nunito Sans"/>
                <a:sym typeface="Nunito Sans"/>
              </a:defRPr>
            </a:lvl6pPr>
            <a:lvl7pPr lvl="6">
              <a:spcBef>
                <a:spcPts val="0"/>
              </a:spcBef>
              <a:spcAft>
                <a:spcPts val="0"/>
              </a:spcAft>
              <a:buNone/>
              <a:defRPr sz="900">
                <a:solidFill>
                  <a:schemeClr val="accent1"/>
                </a:solidFill>
                <a:latin typeface="Nunito Sans"/>
                <a:ea typeface="Nunito Sans"/>
                <a:cs typeface="Nunito Sans"/>
                <a:sym typeface="Nunito Sans"/>
              </a:defRPr>
            </a:lvl7pPr>
            <a:lvl8pPr lvl="7">
              <a:spcBef>
                <a:spcPts val="0"/>
              </a:spcBef>
              <a:spcAft>
                <a:spcPts val="0"/>
              </a:spcAft>
              <a:buNone/>
              <a:defRPr sz="900">
                <a:solidFill>
                  <a:schemeClr val="accent1"/>
                </a:solidFill>
                <a:latin typeface="Nunito Sans"/>
                <a:ea typeface="Nunito Sans"/>
                <a:cs typeface="Nunito Sans"/>
                <a:sym typeface="Nunito Sans"/>
              </a:defRPr>
            </a:lvl8pPr>
            <a:lvl9pPr lvl="8">
              <a:spcBef>
                <a:spcPts val="0"/>
              </a:spcBef>
              <a:spcAft>
                <a:spcPts val="0"/>
              </a:spcAft>
              <a:buNone/>
              <a:defRPr sz="900">
                <a:solidFill>
                  <a:schemeClr val="accent1"/>
                </a:solidFill>
                <a:latin typeface="Nunito Sans"/>
                <a:ea typeface="Nunito Sans"/>
                <a:cs typeface="Nunito Sans"/>
                <a:sym typeface="Nunito Sans"/>
              </a:defRPr>
            </a:lvl9pPr>
          </a:lstStyle>
          <a:p/>
        </p:txBody>
      </p:sp>
      <p:sp>
        <p:nvSpPr>
          <p:cNvPr id="215" name="Google Shape;215;p18"/>
          <p:cNvSpPr txBox="1"/>
          <p:nvPr>
            <p:ph idx="23" type="title"/>
          </p:nvPr>
        </p:nvSpPr>
        <p:spPr>
          <a:xfrm>
            <a:off x="228600" y="4189724"/>
            <a:ext cx="1009800" cy="307800"/>
          </a:xfrm>
          <a:prstGeom prst="rect">
            <a:avLst/>
          </a:prstGeom>
        </p:spPr>
        <p:txBody>
          <a:bodyPr anchorCtr="0" anchor="t" bIns="91425" lIns="91425" spcFirstLastPara="1" rIns="91425" wrap="square" tIns="91425">
            <a:spAutoFit/>
          </a:bodyPr>
          <a:lstStyle>
            <a:lvl1pPr lvl="0">
              <a:spcBef>
                <a:spcPts val="0"/>
              </a:spcBef>
              <a:spcAft>
                <a:spcPts val="0"/>
              </a:spcAft>
              <a:buNone/>
              <a:defRPr sz="800">
                <a:solidFill>
                  <a:schemeClr val="accent1"/>
                </a:solidFill>
                <a:latin typeface="Nunito Sans"/>
                <a:ea typeface="Nunito Sans"/>
                <a:cs typeface="Nunito Sans"/>
                <a:sym typeface="Nunito Sans"/>
              </a:defRPr>
            </a:lvl1pPr>
            <a:lvl2pPr lvl="1">
              <a:spcBef>
                <a:spcPts val="0"/>
              </a:spcBef>
              <a:spcAft>
                <a:spcPts val="0"/>
              </a:spcAft>
              <a:buNone/>
              <a:defRPr sz="900">
                <a:solidFill>
                  <a:schemeClr val="accent1"/>
                </a:solidFill>
                <a:latin typeface="Nunito Sans"/>
                <a:ea typeface="Nunito Sans"/>
                <a:cs typeface="Nunito Sans"/>
                <a:sym typeface="Nunito Sans"/>
              </a:defRPr>
            </a:lvl2pPr>
            <a:lvl3pPr lvl="2">
              <a:spcBef>
                <a:spcPts val="0"/>
              </a:spcBef>
              <a:spcAft>
                <a:spcPts val="0"/>
              </a:spcAft>
              <a:buNone/>
              <a:defRPr sz="900">
                <a:solidFill>
                  <a:schemeClr val="accent1"/>
                </a:solidFill>
                <a:latin typeface="Nunito Sans"/>
                <a:ea typeface="Nunito Sans"/>
                <a:cs typeface="Nunito Sans"/>
                <a:sym typeface="Nunito Sans"/>
              </a:defRPr>
            </a:lvl3pPr>
            <a:lvl4pPr lvl="3">
              <a:spcBef>
                <a:spcPts val="0"/>
              </a:spcBef>
              <a:spcAft>
                <a:spcPts val="0"/>
              </a:spcAft>
              <a:buNone/>
              <a:defRPr sz="900">
                <a:solidFill>
                  <a:schemeClr val="accent1"/>
                </a:solidFill>
                <a:latin typeface="Nunito Sans"/>
                <a:ea typeface="Nunito Sans"/>
                <a:cs typeface="Nunito Sans"/>
                <a:sym typeface="Nunito Sans"/>
              </a:defRPr>
            </a:lvl4pPr>
            <a:lvl5pPr lvl="4">
              <a:spcBef>
                <a:spcPts val="0"/>
              </a:spcBef>
              <a:spcAft>
                <a:spcPts val="0"/>
              </a:spcAft>
              <a:buNone/>
              <a:defRPr sz="900">
                <a:solidFill>
                  <a:schemeClr val="accent1"/>
                </a:solidFill>
                <a:latin typeface="Nunito Sans"/>
                <a:ea typeface="Nunito Sans"/>
                <a:cs typeface="Nunito Sans"/>
                <a:sym typeface="Nunito Sans"/>
              </a:defRPr>
            </a:lvl5pPr>
            <a:lvl6pPr lvl="5">
              <a:spcBef>
                <a:spcPts val="0"/>
              </a:spcBef>
              <a:spcAft>
                <a:spcPts val="0"/>
              </a:spcAft>
              <a:buNone/>
              <a:defRPr sz="900">
                <a:solidFill>
                  <a:schemeClr val="accent1"/>
                </a:solidFill>
                <a:latin typeface="Nunito Sans"/>
                <a:ea typeface="Nunito Sans"/>
                <a:cs typeface="Nunito Sans"/>
                <a:sym typeface="Nunito Sans"/>
              </a:defRPr>
            </a:lvl6pPr>
            <a:lvl7pPr lvl="6">
              <a:spcBef>
                <a:spcPts val="0"/>
              </a:spcBef>
              <a:spcAft>
                <a:spcPts val="0"/>
              </a:spcAft>
              <a:buNone/>
              <a:defRPr sz="900">
                <a:solidFill>
                  <a:schemeClr val="accent1"/>
                </a:solidFill>
                <a:latin typeface="Nunito Sans"/>
                <a:ea typeface="Nunito Sans"/>
                <a:cs typeface="Nunito Sans"/>
                <a:sym typeface="Nunito Sans"/>
              </a:defRPr>
            </a:lvl7pPr>
            <a:lvl8pPr lvl="7">
              <a:spcBef>
                <a:spcPts val="0"/>
              </a:spcBef>
              <a:spcAft>
                <a:spcPts val="0"/>
              </a:spcAft>
              <a:buNone/>
              <a:defRPr sz="900">
                <a:solidFill>
                  <a:schemeClr val="accent1"/>
                </a:solidFill>
                <a:latin typeface="Nunito Sans"/>
                <a:ea typeface="Nunito Sans"/>
                <a:cs typeface="Nunito Sans"/>
                <a:sym typeface="Nunito Sans"/>
              </a:defRPr>
            </a:lvl8pPr>
            <a:lvl9pPr lvl="8">
              <a:spcBef>
                <a:spcPts val="0"/>
              </a:spcBef>
              <a:spcAft>
                <a:spcPts val="0"/>
              </a:spcAft>
              <a:buNone/>
              <a:defRPr sz="900">
                <a:solidFill>
                  <a:schemeClr val="accent1"/>
                </a:solidFill>
                <a:latin typeface="Nunito Sans"/>
                <a:ea typeface="Nunito Sans"/>
                <a:cs typeface="Nunito Sans"/>
                <a:sym typeface="Nunito Sans"/>
              </a:defRPr>
            </a:lvl9pPr>
          </a:lstStyle>
          <a:p/>
        </p:txBody>
      </p:sp>
      <p:sp>
        <p:nvSpPr>
          <p:cNvPr id="216" name="Google Shape;216;p18"/>
          <p:cNvSpPr txBox="1"/>
          <p:nvPr>
            <p:ph idx="24" type="subTitle"/>
          </p:nvPr>
        </p:nvSpPr>
        <p:spPr>
          <a:xfrm>
            <a:off x="1430832" y="957275"/>
            <a:ext cx="2040000" cy="241500"/>
          </a:xfrm>
          <a:prstGeom prst="rect">
            <a:avLst/>
          </a:prstGeom>
        </p:spPr>
        <p:txBody>
          <a:bodyPr anchorCtr="0" anchor="ctr" bIns="0" lIns="274300" spcFirstLastPara="1" rIns="274300" wrap="square" tIns="0">
            <a:noAutofit/>
          </a:bodyPr>
          <a:lstStyle>
            <a:lvl1pPr lvl="0" algn="ctr">
              <a:spcBef>
                <a:spcPts val="0"/>
              </a:spcBef>
              <a:spcAft>
                <a:spcPts val="0"/>
              </a:spcAft>
              <a:buNone/>
              <a:defRPr sz="800">
                <a:solidFill>
                  <a:schemeClr val="dk2"/>
                </a:solidFill>
                <a:latin typeface="Poppins SemiBold"/>
                <a:ea typeface="Poppins SemiBold"/>
                <a:cs typeface="Poppins SemiBold"/>
                <a:sym typeface="Poppins SemiBold"/>
              </a:defRPr>
            </a:lvl1pPr>
            <a:lvl2pPr lvl="1">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2pPr>
            <a:lvl3pPr lvl="2">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3pPr>
            <a:lvl4pPr lvl="3">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4pPr>
            <a:lvl5pPr lvl="4">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5pPr>
            <a:lvl6pPr lvl="5">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6pPr>
            <a:lvl7pPr lvl="6">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7pPr>
            <a:lvl8pPr lvl="7">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8pPr>
            <a:lvl9pPr lvl="8">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9pPr>
          </a:lstStyle>
          <a:p/>
        </p:txBody>
      </p:sp>
      <p:sp>
        <p:nvSpPr>
          <p:cNvPr id="217" name="Google Shape;217;p18"/>
          <p:cNvSpPr txBox="1"/>
          <p:nvPr>
            <p:ph idx="25" type="subTitle"/>
          </p:nvPr>
        </p:nvSpPr>
        <p:spPr>
          <a:xfrm>
            <a:off x="4025506" y="957275"/>
            <a:ext cx="2040000" cy="241500"/>
          </a:xfrm>
          <a:prstGeom prst="rect">
            <a:avLst/>
          </a:prstGeom>
        </p:spPr>
        <p:txBody>
          <a:bodyPr anchorCtr="0" anchor="ctr" bIns="0" lIns="274300" spcFirstLastPara="1" rIns="274300" wrap="square" tIns="0">
            <a:noAutofit/>
          </a:bodyPr>
          <a:lstStyle>
            <a:lvl1pPr lvl="0" algn="ctr">
              <a:spcBef>
                <a:spcPts val="0"/>
              </a:spcBef>
              <a:spcAft>
                <a:spcPts val="0"/>
              </a:spcAft>
              <a:buNone/>
              <a:defRPr sz="800">
                <a:solidFill>
                  <a:schemeClr val="dk2"/>
                </a:solidFill>
                <a:latin typeface="Poppins SemiBold"/>
                <a:ea typeface="Poppins SemiBold"/>
                <a:cs typeface="Poppins SemiBold"/>
                <a:sym typeface="Poppins SemiBold"/>
              </a:defRPr>
            </a:lvl1pPr>
            <a:lvl2pPr lvl="1">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2pPr>
            <a:lvl3pPr lvl="2">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3pPr>
            <a:lvl4pPr lvl="3">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4pPr>
            <a:lvl5pPr lvl="4">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5pPr>
            <a:lvl6pPr lvl="5">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6pPr>
            <a:lvl7pPr lvl="6">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7pPr>
            <a:lvl8pPr lvl="7">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8pPr>
            <a:lvl9pPr lvl="8">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9pPr>
          </a:lstStyle>
          <a:p/>
        </p:txBody>
      </p:sp>
      <p:sp>
        <p:nvSpPr>
          <p:cNvPr id="218" name="Google Shape;218;p18"/>
          <p:cNvSpPr txBox="1"/>
          <p:nvPr>
            <p:ph idx="26" type="body"/>
          </p:nvPr>
        </p:nvSpPr>
        <p:spPr>
          <a:xfrm>
            <a:off x="6399275" y="4189700"/>
            <a:ext cx="2463900" cy="658800"/>
          </a:xfrm>
          <a:prstGeom prst="rect">
            <a:avLst/>
          </a:prstGeom>
        </p:spPr>
        <p:txBody>
          <a:bodyPr anchorCtr="0" anchor="t" bIns="91425" lIns="91425" spcFirstLastPara="1" rIns="91425" wrap="square" tIns="91425">
            <a:spAutoFit/>
          </a:bodyPr>
          <a:lstStyle>
            <a:lvl1pPr indent="-269875" lvl="0" marL="457200">
              <a:lnSpc>
                <a:spcPct val="115000"/>
              </a:lnSpc>
              <a:spcBef>
                <a:spcPts val="0"/>
              </a:spcBef>
              <a:spcAft>
                <a:spcPts val="0"/>
              </a:spcAft>
              <a:buClr>
                <a:schemeClr val="dk1"/>
              </a:buClr>
              <a:buSzPts val="650"/>
              <a:buFont typeface="Nunito Sans"/>
              <a:buChar char="●"/>
              <a:defRPr sz="650"/>
            </a:lvl1pPr>
            <a:lvl2pPr indent="-269875" lvl="1" marL="914400">
              <a:lnSpc>
                <a:spcPct val="115000"/>
              </a:lnSpc>
              <a:spcBef>
                <a:spcPts val="0"/>
              </a:spcBef>
              <a:spcAft>
                <a:spcPts val="0"/>
              </a:spcAft>
              <a:buClr>
                <a:schemeClr val="dk1"/>
              </a:buClr>
              <a:buSzPts val="650"/>
              <a:buFont typeface="Nunito Sans"/>
              <a:buChar char="○"/>
              <a:defRPr sz="650"/>
            </a:lvl2pPr>
            <a:lvl3pPr indent="-269875" lvl="2" marL="1371600">
              <a:lnSpc>
                <a:spcPct val="115000"/>
              </a:lnSpc>
              <a:spcBef>
                <a:spcPts val="0"/>
              </a:spcBef>
              <a:spcAft>
                <a:spcPts val="0"/>
              </a:spcAft>
              <a:buClr>
                <a:schemeClr val="dk1"/>
              </a:buClr>
              <a:buSzPts val="650"/>
              <a:buFont typeface="Nunito Sans"/>
              <a:buChar char="■"/>
              <a:defRPr sz="650"/>
            </a:lvl3pPr>
            <a:lvl4pPr indent="-269875" lvl="3" marL="1828800">
              <a:lnSpc>
                <a:spcPct val="115000"/>
              </a:lnSpc>
              <a:spcBef>
                <a:spcPts val="0"/>
              </a:spcBef>
              <a:spcAft>
                <a:spcPts val="0"/>
              </a:spcAft>
              <a:buClr>
                <a:schemeClr val="dk1"/>
              </a:buClr>
              <a:buSzPts val="650"/>
              <a:buFont typeface="Nunito Sans"/>
              <a:buChar char="●"/>
              <a:defRPr sz="650"/>
            </a:lvl4pPr>
            <a:lvl5pPr indent="-269875" lvl="4" marL="2286000">
              <a:lnSpc>
                <a:spcPct val="115000"/>
              </a:lnSpc>
              <a:spcBef>
                <a:spcPts val="0"/>
              </a:spcBef>
              <a:spcAft>
                <a:spcPts val="0"/>
              </a:spcAft>
              <a:buClr>
                <a:schemeClr val="dk1"/>
              </a:buClr>
              <a:buSzPts val="650"/>
              <a:buFont typeface="Nunito Sans"/>
              <a:buChar char="○"/>
              <a:defRPr sz="650"/>
            </a:lvl5pPr>
            <a:lvl6pPr indent="-269875" lvl="5" marL="2743200">
              <a:lnSpc>
                <a:spcPct val="115000"/>
              </a:lnSpc>
              <a:spcBef>
                <a:spcPts val="0"/>
              </a:spcBef>
              <a:spcAft>
                <a:spcPts val="0"/>
              </a:spcAft>
              <a:buClr>
                <a:schemeClr val="dk1"/>
              </a:buClr>
              <a:buSzPts val="650"/>
              <a:buFont typeface="Nunito Sans"/>
              <a:buChar char="■"/>
              <a:defRPr sz="650"/>
            </a:lvl6pPr>
            <a:lvl7pPr indent="-269875" lvl="6" marL="3200400">
              <a:lnSpc>
                <a:spcPct val="115000"/>
              </a:lnSpc>
              <a:spcBef>
                <a:spcPts val="0"/>
              </a:spcBef>
              <a:spcAft>
                <a:spcPts val="0"/>
              </a:spcAft>
              <a:buClr>
                <a:schemeClr val="dk1"/>
              </a:buClr>
              <a:buSzPts val="650"/>
              <a:buFont typeface="Nunito Sans"/>
              <a:buChar char="●"/>
              <a:defRPr sz="650"/>
            </a:lvl7pPr>
            <a:lvl8pPr indent="-269875" lvl="7" marL="3657600">
              <a:lnSpc>
                <a:spcPct val="115000"/>
              </a:lnSpc>
              <a:spcBef>
                <a:spcPts val="0"/>
              </a:spcBef>
              <a:spcAft>
                <a:spcPts val="0"/>
              </a:spcAft>
              <a:buClr>
                <a:schemeClr val="dk1"/>
              </a:buClr>
              <a:buSzPts val="650"/>
              <a:buFont typeface="Nunito Sans"/>
              <a:buChar char="○"/>
              <a:defRPr sz="650"/>
            </a:lvl8pPr>
            <a:lvl9pPr indent="-269875" lvl="8" marL="4114800">
              <a:lnSpc>
                <a:spcPct val="115000"/>
              </a:lnSpc>
              <a:spcBef>
                <a:spcPts val="0"/>
              </a:spcBef>
              <a:spcAft>
                <a:spcPts val="0"/>
              </a:spcAft>
              <a:buClr>
                <a:schemeClr val="dk1"/>
              </a:buClr>
              <a:buSzPts val="650"/>
              <a:buFont typeface="Nunito Sans"/>
              <a:buChar char="■"/>
              <a:defRPr sz="650"/>
            </a:lvl9pPr>
          </a:lstStyle>
          <a:p/>
        </p:txBody>
      </p:sp>
      <p:sp>
        <p:nvSpPr>
          <p:cNvPr id="219" name="Google Shape;219;p18"/>
          <p:cNvSpPr txBox="1"/>
          <p:nvPr>
            <p:ph idx="27" type="subTitle"/>
          </p:nvPr>
        </p:nvSpPr>
        <p:spPr>
          <a:xfrm>
            <a:off x="6620203" y="957275"/>
            <a:ext cx="2040000" cy="241500"/>
          </a:xfrm>
          <a:prstGeom prst="rect">
            <a:avLst/>
          </a:prstGeom>
        </p:spPr>
        <p:txBody>
          <a:bodyPr anchorCtr="0" anchor="ctr" bIns="0" lIns="274300" spcFirstLastPara="1" rIns="274300" wrap="square" tIns="0">
            <a:noAutofit/>
          </a:bodyPr>
          <a:lstStyle>
            <a:lvl1pPr lvl="0" algn="ctr">
              <a:spcBef>
                <a:spcPts val="0"/>
              </a:spcBef>
              <a:spcAft>
                <a:spcPts val="0"/>
              </a:spcAft>
              <a:buNone/>
              <a:defRPr sz="800">
                <a:solidFill>
                  <a:schemeClr val="dk2"/>
                </a:solidFill>
                <a:latin typeface="Poppins SemiBold"/>
                <a:ea typeface="Poppins SemiBold"/>
                <a:cs typeface="Poppins SemiBold"/>
                <a:sym typeface="Poppins SemiBold"/>
              </a:defRPr>
            </a:lvl1pPr>
            <a:lvl2pPr lvl="1">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2pPr>
            <a:lvl3pPr lvl="2">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3pPr>
            <a:lvl4pPr lvl="3">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4pPr>
            <a:lvl5pPr lvl="4">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5pPr>
            <a:lvl6pPr lvl="5">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6pPr>
            <a:lvl7pPr lvl="6">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7pPr>
            <a:lvl8pPr lvl="7">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8pPr>
            <a:lvl9pPr lvl="8">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9pPr>
          </a:lstStyle>
          <a:p/>
        </p:txBody>
      </p:sp>
      <p:sp>
        <p:nvSpPr>
          <p:cNvPr id="220" name="Google Shape;220;p18"/>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fld id="{00000000-1234-1234-1234-123412341234}" type="slidenum">
              <a:rPr lang="en" sz="700">
                <a:solidFill>
                  <a:schemeClr val="accent5"/>
                </a:solidFill>
                <a:latin typeface="Nunito Sans"/>
                <a:ea typeface="Nunito Sans"/>
                <a:cs typeface="Nunito Sans"/>
                <a:sym typeface="Nunito Sans"/>
              </a:rPr>
              <a:t>‹#›</a:t>
            </a:fld>
            <a:endParaRPr sz="700">
              <a:solidFill>
                <a:schemeClr val="accent5"/>
              </a:solidFill>
              <a:latin typeface="Nunito Sans"/>
              <a:ea typeface="Nunito Sans"/>
              <a:cs typeface="Nunito Sans"/>
              <a:sym typeface="Nunito Sans"/>
            </a:endParaRPr>
          </a:p>
        </p:txBody>
      </p:sp>
      <p:sp>
        <p:nvSpPr>
          <p:cNvPr id="221" name="Google Shape;221;p18"/>
          <p:cNvSpPr txBox="1"/>
          <p:nvPr>
            <p:ph idx="28" type="subTitle"/>
          </p:nvPr>
        </p:nvSpPr>
        <p:spPr>
          <a:xfrm>
            <a:off x="228600" y="4800275"/>
            <a:ext cx="1115700" cy="311400"/>
          </a:xfrm>
          <a:prstGeom prst="rect">
            <a:avLst/>
          </a:prstGeom>
        </p:spPr>
        <p:txBody>
          <a:bodyPr anchorCtr="0" anchor="t" bIns="91425" lIns="91425" spcFirstLastPara="1" rIns="91425" wrap="square" tIns="91425">
            <a:noAutofit/>
          </a:bodyPr>
          <a:lstStyle>
            <a:lvl1pPr lvl="0">
              <a:spcBef>
                <a:spcPts val="0"/>
              </a:spcBef>
              <a:spcAft>
                <a:spcPts val="0"/>
              </a:spcAft>
              <a:buNone/>
              <a:defRPr sz="700">
                <a:solidFill>
                  <a:schemeClr val="accent5"/>
                </a:solidFill>
                <a:latin typeface="Nunito Sans"/>
                <a:ea typeface="Nunito Sans"/>
                <a:cs typeface="Nunito Sans"/>
                <a:sym typeface="Nunito Sans"/>
              </a:defRPr>
            </a:lvl1pPr>
            <a:lvl2pPr lvl="1">
              <a:spcBef>
                <a:spcPts val="0"/>
              </a:spcBef>
              <a:spcAft>
                <a:spcPts val="0"/>
              </a:spcAft>
              <a:buSzPts val="700"/>
              <a:buFont typeface="Nunito Sans"/>
              <a:buNone/>
              <a:defRPr sz="700">
                <a:latin typeface="Nunito Sans"/>
                <a:ea typeface="Nunito Sans"/>
                <a:cs typeface="Nunito Sans"/>
                <a:sym typeface="Nunito Sans"/>
              </a:defRPr>
            </a:lvl2pPr>
            <a:lvl3pPr lvl="2">
              <a:spcBef>
                <a:spcPts val="0"/>
              </a:spcBef>
              <a:spcAft>
                <a:spcPts val="0"/>
              </a:spcAft>
              <a:buSzPts val="700"/>
              <a:buFont typeface="Nunito Sans"/>
              <a:buNone/>
              <a:defRPr sz="700">
                <a:latin typeface="Nunito Sans"/>
                <a:ea typeface="Nunito Sans"/>
                <a:cs typeface="Nunito Sans"/>
                <a:sym typeface="Nunito Sans"/>
              </a:defRPr>
            </a:lvl3pPr>
            <a:lvl4pPr lvl="3">
              <a:spcBef>
                <a:spcPts val="0"/>
              </a:spcBef>
              <a:spcAft>
                <a:spcPts val="0"/>
              </a:spcAft>
              <a:buSzPts val="700"/>
              <a:buFont typeface="Nunito Sans"/>
              <a:buNone/>
              <a:defRPr sz="700">
                <a:latin typeface="Nunito Sans"/>
                <a:ea typeface="Nunito Sans"/>
                <a:cs typeface="Nunito Sans"/>
                <a:sym typeface="Nunito Sans"/>
              </a:defRPr>
            </a:lvl4pPr>
            <a:lvl5pPr lvl="4">
              <a:spcBef>
                <a:spcPts val="0"/>
              </a:spcBef>
              <a:spcAft>
                <a:spcPts val="0"/>
              </a:spcAft>
              <a:buSzPts val="700"/>
              <a:buFont typeface="Nunito Sans"/>
              <a:buNone/>
              <a:defRPr sz="700">
                <a:latin typeface="Nunito Sans"/>
                <a:ea typeface="Nunito Sans"/>
                <a:cs typeface="Nunito Sans"/>
                <a:sym typeface="Nunito Sans"/>
              </a:defRPr>
            </a:lvl5pPr>
            <a:lvl6pPr lvl="5">
              <a:spcBef>
                <a:spcPts val="0"/>
              </a:spcBef>
              <a:spcAft>
                <a:spcPts val="0"/>
              </a:spcAft>
              <a:buSzPts val="700"/>
              <a:buFont typeface="Nunito Sans"/>
              <a:buNone/>
              <a:defRPr sz="700">
                <a:latin typeface="Nunito Sans"/>
                <a:ea typeface="Nunito Sans"/>
                <a:cs typeface="Nunito Sans"/>
                <a:sym typeface="Nunito Sans"/>
              </a:defRPr>
            </a:lvl6pPr>
            <a:lvl7pPr lvl="6">
              <a:spcBef>
                <a:spcPts val="0"/>
              </a:spcBef>
              <a:spcAft>
                <a:spcPts val="0"/>
              </a:spcAft>
              <a:buSzPts val="700"/>
              <a:buFont typeface="Nunito Sans"/>
              <a:buNone/>
              <a:defRPr sz="700">
                <a:latin typeface="Nunito Sans"/>
                <a:ea typeface="Nunito Sans"/>
                <a:cs typeface="Nunito Sans"/>
                <a:sym typeface="Nunito Sans"/>
              </a:defRPr>
            </a:lvl7pPr>
            <a:lvl8pPr lvl="7">
              <a:spcBef>
                <a:spcPts val="0"/>
              </a:spcBef>
              <a:spcAft>
                <a:spcPts val="0"/>
              </a:spcAft>
              <a:buSzPts val="700"/>
              <a:buFont typeface="Nunito Sans"/>
              <a:buNone/>
              <a:defRPr sz="700">
                <a:latin typeface="Nunito Sans"/>
                <a:ea typeface="Nunito Sans"/>
                <a:cs typeface="Nunito Sans"/>
                <a:sym typeface="Nunito Sans"/>
              </a:defRPr>
            </a:lvl8pPr>
            <a:lvl9pPr lvl="8">
              <a:spcBef>
                <a:spcPts val="0"/>
              </a:spcBef>
              <a:spcAft>
                <a:spcPts val="0"/>
              </a:spcAft>
              <a:buSzPts val="700"/>
              <a:buFont typeface="Nunito Sans"/>
              <a:buNone/>
              <a:defRPr sz="700">
                <a:latin typeface="Nunito Sans"/>
                <a:ea typeface="Nunito Sans"/>
                <a:cs typeface="Nunito Sans"/>
                <a:sym typeface="Nunito Sans"/>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rsona">
  <p:cSld name="BLANK_1_1_1_1_2_1_2_1">
    <p:spTree>
      <p:nvGrpSpPr>
        <p:cNvPr id="222" name="Shape 222"/>
        <p:cNvGrpSpPr/>
        <p:nvPr/>
      </p:nvGrpSpPr>
      <p:grpSpPr>
        <a:xfrm>
          <a:off x="0" y="0"/>
          <a:ext cx="0" cy="0"/>
          <a:chOff x="0" y="0"/>
          <a:chExt cx="0" cy="0"/>
        </a:xfrm>
      </p:grpSpPr>
      <p:pic>
        <p:nvPicPr>
          <p:cNvPr id="223" name="Google Shape;223;p19"/>
          <p:cNvPicPr preferRelativeResize="0"/>
          <p:nvPr/>
        </p:nvPicPr>
        <p:blipFill rotWithShape="1">
          <a:blip r:embed="rId2">
            <a:alphaModFix/>
          </a:blip>
          <a:srcRect b="0" l="535" r="33361" t="71891"/>
          <a:stretch/>
        </p:blipFill>
        <p:spPr>
          <a:xfrm>
            <a:off x="5624200" y="0"/>
            <a:ext cx="3519800" cy="1496699"/>
          </a:xfrm>
          <a:prstGeom prst="rect">
            <a:avLst/>
          </a:prstGeom>
          <a:noFill/>
          <a:ln>
            <a:noFill/>
          </a:ln>
        </p:spPr>
      </p:pic>
      <p:sp>
        <p:nvSpPr>
          <p:cNvPr id="224" name="Google Shape;224;p19"/>
          <p:cNvSpPr txBox="1"/>
          <p:nvPr>
            <p:ph idx="1" type="body"/>
          </p:nvPr>
        </p:nvSpPr>
        <p:spPr>
          <a:xfrm>
            <a:off x="6080825" y="2545247"/>
            <a:ext cx="2834700" cy="703800"/>
          </a:xfrm>
          <a:prstGeom prst="rect">
            <a:avLst/>
          </a:prstGeom>
        </p:spPr>
        <p:txBody>
          <a:bodyPr anchorCtr="0" anchor="t" bIns="91425" lIns="91425" spcFirstLastPara="1" rIns="91425" wrap="square" tIns="91425">
            <a:spAutoFit/>
          </a:bodyPr>
          <a:lstStyle>
            <a:lvl1pPr indent="-292100" lvl="0" marL="457200">
              <a:lnSpc>
                <a:spcPct val="115000"/>
              </a:lnSpc>
              <a:spcBef>
                <a:spcPts val="0"/>
              </a:spcBef>
              <a:spcAft>
                <a:spcPts val="0"/>
              </a:spcAft>
              <a:buClr>
                <a:schemeClr val="dk1"/>
              </a:buClr>
              <a:buSzPts val="1000"/>
              <a:buFont typeface="Nunito Sans"/>
              <a:buChar char="●"/>
              <a:defRPr sz="1000"/>
            </a:lvl1pPr>
            <a:lvl2pPr indent="-292100" lvl="1" marL="914400">
              <a:lnSpc>
                <a:spcPct val="115000"/>
              </a:lnSpc>
              <a:spcBef>
                <a:spcPts val="0"/>
              </a:spcBef>
              <a:spcAft>
                <a:spcPts val="0"/>
              </a:spcAft>
              <a:buClr>
                <a:schemeClr val="dk1"/>
              </a:buClr>
              <a:buSzPts val="1000"/>
              <a:buFont typeface="Nunito Sans"/>
              <a:buChar char="○"/>
              <a:defRPr sz="1000"/>
            </a:lvl2pPr>
            <a:lvl3pPr indent="-292100" lvl="2" marL="1371600">
              <a:lnSpc>
                <a:spcPct val="115000"/>
              </a:lnSpc>
              <a:spcBef>
                <a:spcPts val="0"/>
              </a:spcBef>
              <a:spcAft>
                <a:spcPts val="0"/>
              </a:spcAft>
              <a:buClr>
                <a:schemeClr val="dk1"/>
              </a:buClr>
              <a:buSzPts val="1000"/>
              <a:buFont typeface="Nunito Sans"/>
              <a:buChar char="■"/>
              <a:defRPr sz="1000"/>
            </a:lvl3pPr>
            <a:lvl4pPr indent="-292100" lvl="3" marL="1828800">
              <a:lnSpc>
                <a:spcPct val="115000"/>
              </a:lnSpc>
              <a:spcBef>
                <a:spcPts val="0"/>
              </a:spcBef>
              <a:spcAft>
                <a:spcPts val="0"/>
              </a:spcAft>
              <a:buClr>
                <a:schemeClr val="dk1"/>
              </a:buClr>
              <a:buSzPts val="1000"/>
              <a:buFont typeface="Nunito Sans"/>
              <a:buChar char="●"/>
              <a:defRPr sz="1000"/>
            </a:lvl4pPr>
            <a:lvl5pPr indent="-292100" lvl="4" marL="2286000">
              <a:lnSpc>
                <a:spcPct val="115000"/>
              </a:lnSpc>
              <a:spcBef>
                <a:spcPts val="0"/>
              </a:spcBef>
              <a:spcAft>
                <a:spcPts val="0"/>
              </a:spcAft>
              <a:buClr>
                <a:schemeClr val="dk1"/>
              </a:buClr>
              <a:buSzPts val="1000"/>
              <a:buFont typeface="Nunito Sans"/>
              <a:buChar char="○"/>
              <a:defRPr sz="1000"/>
            </a:lvl5pPr>
            <a:lvl6pPr indent="-292100" lvl="5" marL="2743200">
              <a:lnSpc>
                <a:spcPct val="115000"/>
              </a:lnSpc>
              <a:spcBef>
                <a:spcPts val="0"/>
              </a:spcBef>
              <a:spcAft>
                <a:spcPts val="0"/>
              </a:spcAft>
              <a:buClr>
                <a:schemeClr val="dk1"/>
              </a:buClr>
              <a:buSzPts val="1000"/>
              <a:buFont typeface="Nunito Sans"/>
              <a:buChar char="■"/>
              <a:defRPr sz="1000"/>
            </a:lvl6pPr>
            <a:lvl7pPr indent="-292100" lvl="6" marL="3200400">
              <a:lnSpc>
                <a:spcPct val="115000"/>
              </a:lnSpc>
              <a:spcBef>
                <a:spcPts val="0"/>
              </a:spcBef>
              <a:spcAft>
                <a:spcPts val="0"/>
              </a:spcAft>
              <a:buClr>
                <a:schemeClr val="dk1"/>
              </a:buClr>
              <a:buSzPts val="1000"/>
              <a:buFont typeface="Nunito Sans"/>
              <a:buChar char="●"/>
              <a:defRPr sz="1000"/>
            </a:lvl7pPr>
            <a:lvl8pPr indent="-292100" lvl="7" marL="3657600">
              <a:lnSpc>
                <a:spcPct val="115000"/>
              </a:lnSpc>
              <a:spcBef>
                <a:spcPts val="0"/>
              </a:spcBef>
              <a:spcAft>
                <a:spcPts val="0"/>
              </a:spcAft>
              <a:buClr>
                <a:schemeClr val="dk1"/>
              </a:buClr>
              <a:buSzPts val="1000"/>
              <a:buFont typeface="Nunito Sans"/>
              <a:buChar char="○"/>
              <a:defRPr sz="1000"/>
            </a:lvl8pPr>
            <a:lvl9pPr indent="-292100" lvl="8" marL="4114800">
              <a:lnSpc>
                <a:spcPct val="115000"/>
              </a:lnSpc>
              <a:spcBef>
                <a:spcPts val="0"/>
              </a:spcBef>
              <a:spcAft>
                <a:spcPts val="0"/>
              </a:spcAft>
              <a:buClr>
                <a:schemeClr val="dk1"/>
              </a:buClr>
              <a:buSzPts val="1000"/>
              <a:buFont typeface="Nunito Sans"/>
              <a:buChar char="■"/>
              <a:defRPr sz="1000"/>
            </a:lvl9pPr>
          </a:lstStyle>
          <a:p/>
        </p:txBody>
      </p:sp>
      <p:sp>
        <p:nvSpPr>
          <p:cNvPr id="225" name="Google Shape;225;p19"/>
          <p:cNvSpPr txBox="1"/>
          <p:nvPr>
            <p:ph type="title"/>
          </p:nvPr>
        </p:nvSpPr>
        <p:spPr>
          <a:xfrm>
            <a:off x="6080825" y="2228204"/>
            <a:ext cx="2834700" cy="292500"/>
          </a:xfrm>
          <a:prstGeom prst="rect">
            <a:avLst/>
          </a:prstGeom>
        </p:spPr>
        <p:txBody>
          <a:bodyPr anchorCtr="0" anchor="t" bIns="0" lIns="91425" spcFirstLastPara="1" rIns="91425" wrap="square" tIns="91425">
            <a:spAutoFit/>
          </a:bodyPr>
          <a:lstStyle>
            <a:lvl1pPr lvl="0">
              <a:spcBef>
                <a:spcPts val="0"/>
              </a:spcBef>
              <a:spcAft>
                <a:spcPts val="0"/>
              </a:spcAft>
              <a:buNone/>
              <a:defRPr sz="900">
                <a:solidFill>
                  <a:schemeClr val="accent1"/>
                </a:solidFill>
                <a:latin typeface="Nunito Sans"/>
                <a:ea typeface="Nunito Sans"/>
                <a:cs typeface="Nunito Sans"/>
                <a:sym typeface="Nunito Sans"/>
              </a:defRPr>
            </a:lvl1pPr>
            <a:lvl2pPr lvl="1">
              <a:spcBef>
                <a:spcPts val="0"/>
              </a:spcBef>
              <a:spcAft>
                <a:spcPts val="0"/>
              </a:spcAft>
              <a:buNone/>
              <a:defRPr sz="900">
                <a:solidFill>
                  <a:schemeClr val="accent1"/>
                </a:solidFill>
                <a:latin typeface="Nunito Sans"/>
                <a:ea typeface="Nunito Sans"/>
                <a:cs typeface="Nunito Sans"/>
                <a:sym typeface="Nunito Sans"/>
              </a:defRPr>
            </a:lvl2pPr>
            <a:lvl3pPr lvl="2">
              <a:spcBef>
                <a:spcPts val="0"/>
              </a:spcBef>
              <a:spcAft>
                <a:spcPts val="0"/>
              </a:spcAft>
              <a:buNone/>
              <a:defRPr sz="900">
                <a:solidFill>
                  <a:schemeClr val="accent1"/>
                </a:solidFill>
                <a:latin typeface="Nunito Sans"/>
                <a:ea typeface="Nunito Sans"/>
                <a:cs typeface="Nunito Sans"/>
                <a:sym typeface="Nunito Sans"/>
              </a:defRPr>
            </a:lvl3pPr>
            <a:lvl4pPr lvl="3">
              <a:spcBef>
                <a:spcPts val="0"/>
              </a:spcBef>
              <a:spcAft>
                <a:spcPts val="0"/>
              </a:spcAft>
              <a:buNone/>
              <a:defRPr sz="900">
                <a:solidFill>
                  <a:schemeClr val="accent1"/>
                </a:solidFill>
                <a:latin typeface="Nunito Sans"/>
                <a:ea typeface="Nunito Sans"/>
                <a:cs typeface="Nunito Sans"/>
                <a:sym typeface="Nunito Sans"/>
              </a:defRPr>
            </a:lvl4pPr>
            <a:lvl5pPr lvl="4">
              <a:spcBef>
                <a:spcPts val="0"/>
              </a:spcBef>
              <a:spcAft>
                <a:spcPts val="0"/>
              </a:spcAft>
              <a:buNone/>
              <a:defRPr sz="900">
                <a:solidFill>
                  <a:schemeClr val="accent1"/>
                </a:solidFill>
                <a:latin typeface="Nunito Sans"/>
                <a:ea typeface="Nunito Sans"/>
                <a:cs typeface="Nunito Sans"/>
                <a:sym typeface="Nunito Sans"/>
              </a:defRPr>
            </a:lvl5pPr>
            <a:lvl6pPr lvl="5">
              <a:spcBef>
                <a:spcPts val="0"/>
              </a:spcBef>
              <a:spcAft>
                <a:spcPts val="0"/>
              </a:spcAft>
              <a:buNone/>
              <a:defRPr sz="900">
                <a:solidFill>
                  <a:schemeClr val="accent1"/>
                </a:solidFill>
                <a:latin typeface="Nunito Sans"/>
                <a:ea typeface="Nunito Sans"/>
                <a:cs typeface="Nunito Sans"/>
                <a:sym typeface="Nunito Sans"/>
              </a:defRPr>
            </a:lvl6pPr>
            <a:lvl7pPr lvl="6">
              <a:spcBef>
                <a:spcPts val="0"/>
              </a:spcBef>
              <a:spcAft>
                <a:spcPts val="0"/>
              </a:spcAft>
              <a:buNone/>
              <a:defRPr sz="900">
                <a:solidFill>
                  <a:schemeClr val="accent1"/>
                </a:solidFill>
                <a:latin typeface="Nunito Sans"/>
                <a:ea typeface="Nunito Sans"/>
                <a:cs typeface="Nunito Sans"/>
                <a:sym typeface="Nunito Sans"/>
              </a:defRPr>
            </a:lvl7pPr>
            <a:lvl8pPr lvl="7">
              <a:spcBef>
                <a:spcPts val="0"/>
              </a:spcBef>
              <a:spcAft>
                <a:spcPts val="0"/>
              </a:spcAft>
              <a:buNone/>
              <a:defRPr sz="900">
                <a:solidFill>
                  <a:schemeClr val="accent1"/>
                </a:solidFill>
                <a:latin typeface="Nunito Sans"/>
                <a:ea typeface="Nunito Sans"/>
                <a:cs typeface="Nunito Sans"/>
                <a:sym typeface="Nunito Sans"/>
              </a:defRPr>
            </a:lvl8pPr>
            <a:lvl9pPr lvl="8">
              <a:spcBef>
                <a:spcPts val="0"/>
              </a:spcBef>
              <a:spcAft>
                <a:spcPts val="0"/>
              </a:spcAft>
              <a:buNone/>
              <a:defRPr sz="900">
                <a:solidFill>
                  <a:schemeClr val="accent1"/>
                </a:solidFill>
                <a:latin typeface="Nunito Sans"/>
                <a:ea typeface="Nunito Sans"/>
                <a:cs typeface="Nunito Sans"/>
                <a:sym typeface="Nunito Sans"/>
              </a:defRPr>
            </a:lvl9pPr>
          </a:lstStyle>
          <a:p/>
        </p:txBody>
      </p:sp>
      <p:sp>
        <p:nvSpPr>
          <p:cNvPr id="226" name="Google Shape;226;p19"/>
          <p:cNvSpPr txBox="1"/>
          <p:nvPr>
            <p:ph idx="2" type="body"/>
          </p:nvPr>
        </p:nvSpPr>
        <p:spPr>
          <a:xfrm>
            <a:off x="6080825" y="3561500"/>
            <a:ext cx="2834700" cy="703800"/>
          </a:xfrm>
          <a:prstGeom prst="rect">
            <a:avLst/>
          </a:prstGeom>
        </p:spPr>
        <p:txBody>
          <a:bodyPr anchorCtr="0" anchor="t" bIns="91425" lIns="91425" spcFirstLastPara="1" rIns="91425" wrap="square" tIns="91425">
            <a:spAutoFit/>
          </a:bodyPr>
          <a:lstStyle>
            <a:lvl1pPr indent="-292100" lvl="0" marL="457200">
              <a:spcBef>
                <a:spcPts val="0"/>
              </a:spcBef>
              <a:spcAft>
                <a:spcPts val="0"/>
              </a:spcAft>
              <a:buClr>
                <a:schemeClr val="dk1"/>
              </a:buClr>
              <a:buSzPts val="1000"/>
              <a:buFont typeface="Nunito Sans"/>
              <a:buChar char="●"/>
              <a:defRPr sz="1000"/>
            </a:lvl1pPr>
            <a:lvl2pPr indent="-292100" lvl="1" marL="914400">
              <a:spcBef>
                <a:spcPts val="0"/>
              </a:spcBef>
              <a:spcAft>
                <a:spcPts val="0"/>
              </a:spcAft>
              <a:buClr>
                <a:schemeClr val="dk1"/>
              </a:buClr>
              <a:buSzPts val="1000"/>
              <a:buFont typeface="Nunito Sans"/>
              <a:buChar char="○"/>
              <a:defRPr sz="1000"/>
            </a:lvl2pPr>
            <a:lvl3pPr indent="-292100" lvl="2" marL="1371600">
              <a:spcBef>
                <a:spcPts val="0"/>
              </a:spcBef>
              <a:spcAft>
                <a:spcPts val="0"/>
              </a:spcAft>
              <a:buClr>
                <a:schemeClr val="dk1"/>
              </a:buClr>
              <a:buSzPts val="1000"/>
              <a:buFont typeface="Nunito Sans"/>
              <a:buChar char="■"/>
              <a:defRPr sz="1000"/>
            </a:lvl3pPr>
            <a:lvl4pPr indent="-292100" lvl="3" marL="1828800">
              <a:spcBef>
                <a:spcPts val="0"/>
              </a:spcBef>
              <a:spcAft>
                <a:spcPts val="0"/>
              </a:spcAft>
              <a:buClr>
                <a:schemeClr val="dk1"/>
              </a:buClr>
              <a:buSzPts val="1000"/>
              <a:buFont typeface="Nunito Sans"/>
              <a:buChar char="●"/>
              <a:defRPr sz="1000"/>
            </a:lvl4pPr>
            <a:lvl5pPr indent="-292100" lvl="4" marL="2286000">
              <a:spcBef>
                <a:spcPts val="0"/>
              </a:spcBef>
              <a:spcAft>
                <a:spcPts val="0"/>
              </a:spcAft>
              <a:buClr>
                <a:schemeClr val="dk1"/>
              </a:buClr>
              <a:buSzPts val="1000"/>
              <a:buFont typeface="Nunito Sans"/>
              <a:buChar char="○"/>
              <a:defRPr sz="1000"/>
            </a:lvl5pPr>
            <a:lvl6pPr indent="-292100" lvl="5" marL="2743200">
              <a:spcBef>
                <a:spcPts val="0"/>
              </a:spcBef>
              <a:spcAft>
                <a:spcPts val="0"/>
              </a:spcAft>
              <a:buClr>
                <a:schemeClr val="dk1"/>
              </a:buClr>
              <a:buSzPts val="1000"/>
              <a:buFont typeface="Nunito Sans"/>
              <a:buChar char="■"/>
              <a:defRPr sz="1000"/>
            </a:lvl6pPr>
            <a:lvl7pPr indent="-292100" lvl="6" marL="3200400">
              <a:spcBef>
                <a:spcPts val="0"/>
              </a:spcBef>
              <a:spcAft>
                <a:spcPts val="0"/>
              </a:spcAft>
              <a:buClr>
                <a:schemeClr val="dk1"/>
              </a:buClr>
              <a:buSzPts val="1000"/>
              <a:buFont typeface="Nunito Sans"/>
              <a:buChar char="●"/>
              <a:defRPr sz="1000"/>
            </a:lvl7pPr>
            <a:lvl8pPr indent="-292100" lvl="7" marL="3657600">
              <a:spcBef>
                <a:spcPts val="0"/>
              </a:spcBef>
              <a:spcAft>
                <a:spcPts val="0"/>
              </a:spcAft>
              <a:buClr>
                <a:schemeClr val="dk1"/>
              </a:buClr>
              <a:buSzPts val="1000"/>
              <a:buFont typeface="Nunito Sans"/>
              <a:buChar char="○"/>
              <a:defRPr sz="1000"/>
            </a:lvl8pPr>
            <a:lvl9pPr indent="-292100" lvl="8" marL="4114800">
              <a:spcBef>
                <a:spcPts val="0"/>
              </a:spcBef>
              <a:spcAft>
                <a:spcPts val="0"/>
              </a:spcAft>
              <a:buClr>
                <a:schemeClr val="dk1"/>
              </a:buClr>
              <a:buSzPts val="1000"/>
              <a:buFont typeface="Nunito Sans"/>
              <a:buChar char="■"/>
              <a:defRPr sz="1000"/>
            </a:lvl9pPr>
          </a:lstStyle>
          <a:p/>
        </p:txBody>
      </p:sp>
      <p:sp>
        <p:nvSpPr>
          <p:cNvPr id="227" name="Google Shape;227;p19"/>
          <p:cNvSpPr txBox="1"/>
          <p:nvPr>
            <p:ph idx="3" type="title"/>
          </p:nvPr>
        </p:nvSpPr>
        <p:spPr>
          <a:xfrm>
            <a:off x="6080825" y="3244458"/>
            <a:ext cx="2834700" cy="292500"/>
          </a:xfrm>
          <a:prstGeom prst="rect">
            <a:avLst/>
          </a:prstGeom>
        </p:spPr>
        <p:txBody>
          <a:bodyPr anchorCtr="0" anchor="t" bIns="0" lIns="91425" spcFirstLastPara="1" rIns="91425" wrap="square" tIns="91425">
            <a:spAutoFit/>
          </a:bodyPr>
          <a:lstStyle>
            <a:lvl1pPr lvl="0">
              <a:spcBef>
                <a:spcPts val="0"/>
              </a:spcBef>
              <a:spcAft>
                <a:spcPts val="0"/>
              </a:spcAft>
              <a:buNone/>
              <a:defRPr sz="900">
                <a:solidFill>
                  <a:schemeClr val="accent1"/>
                </a:solidFill>
                <a:latin typeface="Nunito Sans"/>
                <a:ea typeface="Nunito Sans"/>
                <a:cs typeface="Nunito Sans"/>
                <a:sym typeface="Nunito Sans"/>
              </a:defRPr>
            </a:lvl1pPr>
            <a:lvl2pPr lvl="1">
              <a:spcBef>
                <a:spcPts val="0"/>
              </a:spcBef>
              <a:spcAft>
                <a:spcPts val="0"/>
              </a:spcAft>
              <a:buNone/>
              <a:defRPr sz="900">
                <a:solidFill>
                  <a:schemeClr val="accent1"/>
                </a:solidFill>
                <a:latin typeface="Nunito Sans"/>
                <a:ea typeface="Nunito Sans"/>
                <a:cs typeface="Nunito Sans"/>
                <a:sym typeface="Nunito Sans"/>
              </a:defRPr>
            </a:lvl2pPr>
            <a:lvl3pPr lvl="2">
              <a:spcBef>
                <a:spcPts val="0"/>
              </a:spcBef>
              <a:spcAft>
                <a:spcPts val="0"/>
              </a:spcAft>
              <a:buNone/>
              <a:defRPr sz="900">
                <a:solidFill>
                  <a:schemeClr val="accent1"/>
                </a:solidFill>
                <a:latin typeface="Nunito Sans"/>
                <a:ea typeface="Nunito Sans"/>
                <a:cs typeface="Nunito Sans"/>
                <a:sym typeface="Nunito Sans"/>
              </a:defRPr>
            </a:lvl3pPr>
            <a:lvl4pPr lvl="3">
              <a:spcBef>
                <a:spcPts val="0"/>
              </a:spcBef>
              <a:spcAft>
                <a:spcPts val="0"/>
              </a:spcAft>
              <a:buNone/>
              <a:defRPr sz="900">
                <a:solidFill>
                  <a:schemeClr val="accent1"/>
                </a:solidFill>
                <a:latin typeface="Nunito Sans"/>
                <a:ea typeface="Nunito Sans"/>
                <a:cs typeface="Nunito Sans"/>
                <a:sym typeface="Nunito Sans"/>
              </a:defRPr>
            </a:lvl4pPr>
            <a:lvl5pPr lvl="4">
              <a:spcBef>
                <a:spcPts val="0"/>
              </a:spcBef>
              <a:spcAft>
                <a:spcPts val="0"/>
              </a:spcAft>
              <a:buNone/>
              <a:defRPr sz="900">
                <a:solidFill>
                  <a:schemeClr val="accent1"/>
                </a:solidFill>
                <a:latin typeface="Nunito Sans"/>
                <a:ea typeface="Nunito Sans"/>
                <a:cs typeface="Nunito Sans"/>
                <a:sym typeface="Nunito Sans"/>
              </a:defRPr>
            </a:lvl5pPr>
            <a:lvl6pPr lvl="5">
              <a:spcBef>
                <a:spcPts val="0"/>
              </a:spcBef>
              <a:spcAft>
                <a:spcPts val="0"/>
              </a:spcAft>
              <a:buNone/>
              <a:defRPr sz="900">
                <a:solidFill>
                  <a:schemeClr val="accent1"/>
                </a:solidFill>
                <a:latin typeface="Nunito Sans"/>
                <a:ea typeface="Nunito Sans"/>
                <a:cs typeface="Nunito Sans"/>
                <a:sym typeface="Nunito Sans"/>
              </a:defRPr>
            </a:lvl6pPr>
            <a:lvl7pPr lvl="6">
              <a:spcBef>
                <a:spcPts val="0"/>
              </a:spcBef>
              <a:spcAft>
                <a:spcPts val="0"/>
              </a:spcAft>
              <a:buNone/>
              <a:defRPr sz="900">
                <a:solidFill>
                  <a:schemeClr val="accent1"/>
                </a:solidFill>
                <a:latin typeface="Nunito Sans"/>
                <a:ea typeface="Nunito Sans"/>
                <a:cs typeface="Nunito Sans"/>
                <a:sym typeface="Nunito Sans"/>
              </a:defRPr>
            </a:lvl7pPr>
            <a:lvl8pPr lvl="7">
              <a:spcBef>
                <a:spcPts val="0"/>
              </a:spcBef>
              <a:spcAft>
                <a:spcPts val="0"/>
              </a:spcAft>
              <a:buNone/>
              <a:defRPr sz="900">
                <a:solidFill>
                  <a:schemeClr val="accent1"/>
                </a:solidFill>
                <a:latin typeface="Nunito Sans"/>
                <a:ea typeface="Nunito Sans"/>
                <a:cs typeface="Nunito Sans"/>
                <a:sym typeface="Nunito Sans"/>
              </a:defRPr>
            </a:lvl8pPr>
            <a:lvl9pPr lvl="8">
              <a:spcBef>
                <a:spcPts val="0"/>
              </a:spcBef>
              <a:spcAft>
                <a:spcPts val="0"/>
              </a:spcAft>
              <a:buNone/>
              <a:defRPr sz="900">
                <a:solidFill>
                  <a:schemeClr val="accent1"/>
                </a:solidFill>
                <a:latin typeface="Nunito Sans"/>
                <a:ea typeface="Nunito Sans"/>
                <a:cs typeface="Nunito Sans"/>
                <a:sym typeface="Nunito Sans"/>
              </a:defRPr>
            </a:lvl9pPr>
          </a:lstStyle>
          <a:p/>
        </p:txBody>
      </p:sp>
      <p:sp>
        <p:nvSpPr>
          <p:cNvPr id="228" name="Google Shape;228;p19"/>
          <p:cNvSpPr txBox="1"/>
          <p:nvPr>
            <p:ph idx="4" type="body"/>
          </p:nvPr>
        </p:nvSpPr>
        <p:spPr>
          <a:xfrm>
            <a:off x="3154650" y="3026423"/>
            <a:ext cx="2834700" cy="1346100"/>
          </a:xfrm>
          <a:prstGeom prst="rect">
            <a:avLst/>
          </a:prstGeom>
        </p:spPr>
        <p:txBody>
          <a:bodyPr anchorCtr="0" anchor="t" bIns="91425" lIns="91425" spcFirstLastPara="1" rIns="91425" wrap="square" tIns="91425">
            <a:spAutoFit/>
          </a:bodyPr>
          <a:lstStyle>
            <a:lvl1pPr indent="-292100" lvl="0" marL="457200">
              <a:lnSpc>
                <a:spcPct val="115000"/>
              </a:lnSpc>
              <a:spcBef>
                <a:spcPts val="0"/>
              </a:spcBef>
              <a:spcAft>
                <a:spcPts val="0"/>
              </a:spcAft>
              <a:buClr>
                <a:schemeClr val="dk1"/>
              </a:buClr>
              <a:buSzPts val="1000"/>
              <a:buFont typeface="Nunito Sans"/>
              <a:buChar char="●"/>
              <a:defRPr sz="1000"/>
            </a:lvl1pPr>
            <a:lvl2pPr indent="-292100" lvl="1" marL="914400">
              <a:lnSpc>
                <a:spcPct val="115000"/>
              </a:lnSpc>
              <a:spcBef>
                <a:spcPts val="0"/>
              </a:spcBef>
              <a:spcAft>
                <a:spcPts val="0"/>
              </a:spcAft>
              <a:buClr>
                <a:schemeClr val="dk1"/>
              </a:buClr>
              <a:buSzPts val="1000"/>
              <a:buFont typeface="Nunito Sans"/>
              <a:buChar char="○"/>
              <a:defRPr sz="1000"/>
            </a:lvl2pPr>
            <a:lvl3pPr indent="-292100" lvl="2" marL="1371600">
              <a:lnSpc>
                <a:spcPct val="115000"/>
              </a:lnSpc>
              <a:spcBef>
                <a:spcPts val="0"/>
              </a:spcBef>
              <a:spcAft>
                <a:spcPts val="0"/>
              </a:spcAft>
              <a:buClr>
                <a:schemeClr val="dk1"/>
              </a:buClr>
              <a:buSzPts val="1000"/>
              <a:buFont typeface="Nunito Sans"/>
              <a:buChar char="■"/>
              <a:defRPr sz="1000"/>
            </a:lvl3pPr>
            <a:lvl4pPr indent="-292100" lvl="3" marL="1828800">
              <a:lnSpc>
                <a:spcPct val="115000"/>
              </a:lnSpc>
              <a:spcBef>
                <a:spcPts val="0"/>
              </a:spcBef>
              <a:spcAft>
                <a:spcPts val="0"/>
              </a:spcAft>
              <a:buClr>
                <a:schemeClr val="dk1"/>
              </a:buClr>
              <a:buSzPts val="1000"/>
              <a:buFont typeface="Nunito Sans"/>
              <a:buChar char="●"/>
              <a:defRPr sz="1000"/>
            </a:lvl4pPr>
            <a:lvl5pPr indent="-292100" lvl="4" marL="2286000">
              <a:lnSpc>
                <a:spcPct val="115000"/>
              </a:lnSpc>
              <a:spcBef>
                <a:spcPts val="0"/>
              </a:spcBef>
              <a:spcAft>
                <a:spcPts val="0"/>
              </a:spcAft>
              <a:buClr>
                <a:schemeClr val="dk1"/>
              </a:buClr>
              <a:buSzPts val="1000"/>
              <a:buFont typeface="Nunito Sans"/>
              <a:buChar char="○"/>
              <a:defRPr sz="1000"/>
            </a:lvl5pPr>
            <a:lvl6pPr indent="-292100" lvl="5" marL="2743200">
              <a:lnSpc>
                <a:spcPct val="115000"/>
              </a:lnSpc>
              <a:spcBef>
                <a:spcPts val="0"/>
              </a:spcBef>
              <a:spcAft>
                <a:spcPts val="0"/>
              </a:spcAft>
              <a:buClr>
                <a:schemeClr val="dk1"/>
              </a:buClr>
              <a:buSzPts val="1000"/>
              <a:buFont typeface="Nunito Sans"/>
              <a:buChar char="■"/>
              <a:defRPr sz="1000"/>
            </a:lvl6pPr>
            <a:lvl7pPr indent="-292100" lvl="6" marL="3200400">
              <a:lnSpc>
                <a:spcPct val="115000"/>
              </a:lnSpc>
              <a:spcBef>
                <a:spcPts val="0"/>
              </a:spcBef>
              <a:spcAft>
                <a:spcPts val="0"/>
              </a:spcAft>
              <a:buClr>
                <a:schemeClr val="dk1"/>
              </a:buClr>
              <a:buSzPts val="1000"/>
              <a:buFont typeface="Nunito Sans"/>
              <a:buChar char="●"/>
              <a:defRPr sz="1000"/>
            </a:lvl7pPr>
            <a:lvl8pPr indent="-292100" lvl="7" marL="3657600">
              <a:lnSpc>
                <a:spcPct val="115000"/>
              </a:lnSpc>
              <a:spcBef>
                <a:spcPts val="0"/>
              </a:spcBef>
              <a:spcAft>
                <a:spcPts val="0"/>
              </a:spcAft>
              <a:buClr>
                <a:schemeClr val="dk1"/>
              </a:buClr>
              <a:buSzPts val="1000"/>
              <a:buFont typeface="Nunito Sans"/>
              <a:buChar char="○"/>
              <a:defRPr sz="1000"/>
            </a:lvl8pPr>
            <a:lvl9pPr indent="-292100" lvl="8" marL="4114800">
              <a:lnSpc>
                <a:spcPct val="115000"/>
              </a:lnSpc>
              <a:spcBef>
                <a:spcPts val="0"/>
              </a:spcBef>
              <a:spcAft>
                <a:spcPts val="0"/>
              </a:spcAft>
              <a:buClr>
                <a:schemeClr val="dk1"/>
              </a:buClr>
              <a:buSzPts val="1000"/>
              <a:buFont typeface="Nunito Sans"/>
              <a:buChar char="■"/>
              <a:defRPr sz="1000"/>
            </a:lvl9pPr>
          </a:lstStyle>
          <a:p/>
        </p:txBody>
      </p:sp>
      <p:sp>
        <p:nvSpPr>
          <p:cNvPr id="229" name="Google Shape;229;p19"/>
          <p:cNvSpPr/>
          <p:nvPr>
            <p:ph idx="5" type="pic"/>
          </p:nvPr>
        </p:nvSpPr>
        <p:spPr>
          <a:xfrm>
            <a:off x="309350" y="952800"/>
            <a:ext cx="2754000" cy="1634100"/>
          </a:xfrm>
          <a:prstGeom prst="roundRect">
            <a:avLst>
              <a:gd fmla="val 16667" name="adj"/>
            </a:avLst>
          </a:prstGeom>
          <a:noFill/>
          <a:ln>
            <a:noFill/>
          </a:ln>
        </p:spPr>
      </p:sp>
      <p:sp>
        <p:nvSpPr>
          <p:cNvPr id="230" name="Google Shape;230;p19"/>
          <p:cNvSpPr txBox="1"/>
          <p:nvPr>
            <p:ph idx="6" type="title"/>
          </p:nvPr>
        </p:nvSpPr>
        <p:spPr>
          <a:xfrm>
            <a:off x="3154650" y="2709375"/>
            <a:ext cx="2834700" cy="292500"/>
          </a:xfrm>
          <a:prstGeom prst="rect">
            <a:avLst/>
          </a:prstGeom>
        </p:spPr>
        <p:txBody>
          <a:bodyPr anchorCtr="0" anchor="t" bIns="0" lIns="91425" spcFirstLastPara="1" rIns="91425" wrap="square" tIns="91425">
            <a:spAutoFit/>
          </a:bodyPr>
          <a:lstStyle>
            <a:lvl1pPr lvl="0">
              <a:spcBef>
                <a:spcPts val="0"/>
              </a:spcBef>
              <a:spcAft>
                <a:spcPts val="0"/>
              </a:spcAft>
              <a:buNone/>
              <a:defRPr sz="900">
                <a:solidFill>
                  <a:schemeClr val="accent1"/>
                </a:solidFill>
                <a:latin typeface="Nunito Sans"/>
                <a:ea typeface="Nunito Sans"/>
                <a:cs typeface="Nunito Sans"/>
                <a:sym typeface="Nunito Sans"/>
              </a:defRPr>
            </a:lvl1pPr>
            <a:lvl2pPr lvl="1">
              <a:spcBef>
                <a:spcPts val="0"/>
              </a:spcBef>
              <a:spcAft>
                <a:spcPts val="0"/>
              </a:spcAft>
              <a:buNone/>
              <a:defRPr sz="900">
                <a:solidFill>
                  <a:schemeClr val="accent1"/>
                </a:solidFill>
                <a:latin typeface="Nunito Sans"/>
                <a:ea typeface="Nunito Sans"/>
                <a:cs typeface="Nunito Sans"/>
                <a:sym typeface="Nunito Sans"/>
              </a:defRPr>
            </a:lvl2pPr>
            <a:lvl3pPr lvl="2">
              <a:spcBef>
                <a:spcPts val="0"/>
              </a:spcBef>
              <a:spcAft>
                <a:spcPts val="0"/>
              </a:spcAft>
              <a:buNone/>
              <a:defRPr sz="900">
                <a:solidFill>
                  <a:schemeClr val="accent1"/>
                </a:solidFill>
                <a:latin typeface="Nunito Sans"/>
                <a:ea typeface="Nunito Sans"/>
                <a:cs typeface="Nunito Sans"/>
                <a:sym typeface="Nunito Sans"/>
              </a:defRPr>
            </a:lvl3pPr>
            <a:lvl4pPr lvl="3">
              <a:spcBef>
                <a:spcPts val="0"/>
              </a:spcBef>
              <a:spcAft>
                <a:spcPts val="0"/>
              </a:spcAft>
              <a:buNone/>
              <a:defRPr sz="900">
                <a:solidFill>
                  <a:schemeClr val="accent1"/>
                </a:solidFill>
                <a:latin typeface="Nunito Sans"/>
                <a:ea typeface="Nunito Sans"/>
                <a:cs typeface="Nunito Sans"/>
                <a:sym typeface="Nunito Sans"/>
              </a:defRPr>
            </a:lvl4pPr>
            <a:lvl5pPr lvl="4">
              <a:spcBef>
                <a:spcPts val="0"/>
              </a:spcBef>
              <a:spcAft>
                <a:spcPts val="0"/>
              </a:spcAft>
              <a:buNone/>
              <a:defRPr sz="900">
                <a:solidFill>
                  <a:schemeClr val="accent1"/>
                </a:solidFill>
                <a:latin typeface="Nunito Sans"/>
                <a:ea typeface="Nunito Sans"/>
                <a:cs typeface="Nunito Sans"/>
                <a:sym typeface="Nunito Sans"/>
              </a:defRPr>
            </a:lvl5pPr>
            <a:lvl6pPr lvl="5">
              <a:spcBef>
                <a:spcPts val="0"/>
              </a:spcBef>
              <a:spcAft>
                <a:spcPts val="0"/>
              </a:spcAft>
              <a:buNone/>
              <a:defRPr sz="900">
                <a:solidFill>
                  <a:schemeClr val="accent1"/>
                </a:solidFill>
                <a:latin typeface="Nunito Sans"/>
                <a:ea typeface="Nunito Sans"/>
                <a:cs typeface="Nunito Sans"/>
                <a:sym typeface="Nunito Sans"/>
              </a:defRPr>
            </a:lvl6pPr>
            <a:lvl7pPr lvl="6">
              <a:spcBef>
                <a:spcPts val="0"/>
              </a:spcBef>
              <a:spcAft>
                <a:spcPts val="0"/>
              </a:spcAft>
              <a:buNone/>
              <a:defRPr sz="900">
                <a:solidFill>
                  <a:schemeClr val="accent1"/>
                </a:solidFill>
                <a:latin typeface="Nunito Sans"/>
                <a:ea typeface="Nunito Sans"/>
                <a:cs typeface="Nunito Sans"/>
                <a:sym typeface="Nunito Sans"/>
              </a:defRPr>
            </a:lvl7pPr>
            <a:lvl8pPr lvl="7">
              <a:spcBef>
                <a:spcPts val="0"/>
              </a:spcBef>
              <a:spcAft>
                <a:spcPts val="0"/>
              </a:spcAft>
              <a:buNone/>
              <a:defRPr sz="900">
                <a:solidFill>
                  <a:schemeClr val="accent1"/>
                </a:solidFill>
                <a:latin typeface="Nunito Sans"/>
                <a:ea typeface="Nunito Sans"/>
                <a:cs typeface="Nunito Sans"/>
                <a:sym typeface="Nunito Sans"/>
              </a:defRPr>
            </a:lvl8pPr>
            <a:lvl9pPr lvl="8">
              <a:spcBef>
                <a:spcPts val="0"/>
              </a:spcBef>
              <a:spcAft>
                <a:spcPts val="0"/>
              </a:spcAft>
              <a:buNone/>
              <a:defRPr sz="900">
                <a:solidFill>
                  <a:schemeClr val="accent1"/>
                </a:solidFill>
                <a:latin typeface="Nunito Sans"/>
                <a:ea typeface="Nunito Sans"/>
                <a:cs typeface="Nunito Sans"/>
                <a:sym typeface="Nunito Sans"/>
              </a:defRPr>
            </a:lvl9pPr>
          </a:lstStyle>
          <a:p/>
        </p:txBody>
      </p:sp>
      <p:sp>
        <p:nvSpPr>
          <p:cNvPr id="231" name="Google Shape;231;p19"/>
          <p:cNvSpPr txBox="1"/>
          <p:nvPr>
            <p:ph idx="7" type="title"/>
          </p:nvPr>
        </p:nvSpPr>
        <p:spPr>
          <a:xfrm>
            <a:off x="3154650" y="858000"/>
            <a:ext cx="2834700" cy="742200"/>
          </a:xfrm>
          <a:prstGeom prst="rect">
            <a:avLst/>
          </a:prstGeom>
        </p:spPr>
        <p:txBody>
          <a:bodyPr anchorCtr="0" anchor="t" bIns="91425" lIns="91425" spcFirstLastPara="1" rIns="91425" wrap="square" tIns="91425">
            <a:spAutoFit/>
          </a:bodyPr>
          <a:lstStyle>
            <a:lvl1pPr lvl="0">
              <a:lnSpc>
                <a:spcPct val="115000"/>
              </a:lnSpc>
              <a:spcBef>
                <a:spcPts val="0"/>
              </a:spcBef>
              <a:spcAft>
                <a:spcPts val="0"/>
              </a:spcAft>
              <a:buNone/>
              <a:defRPr b="0" sz="1400">
                <a:latin typeface="Poppins Medium"/>
                <a:ea typeface="Poppins Medium"/>
                <a:cs typeface="Poppins Medium"/>
                <a:sym typeface="Poppins Medium"/>
              </a:defRPr>
            </a:lvl1pPr>
            <a:lvl2pPr lvl="1">
              <a:spcBef>
                <a:spcPts val="0"/>
              </a:spcBef>
              <a:spcAft>
                <a:spcPts val="0"/>
              </a:spcAft>
              <a:buNone/>
              <a:defRPr sz="2000">
                <a:latin typeface="Nunito Sans"/>
                <a:ea typeface="Nunito Sans"/>
                <a:cs typeface="Nunito Sans"/>
                <a:sym typeface="Nunito Sans"/>
              </a:defRPr>
            </a:lvl2pPr>
            <a:lvl3pPr lvl="2">
              <a:spcBef>
                <a:spcPts val="0"/>
              </a:spcBef>
              <a:spcAft>
                <a:spcPts val="0"/>
              </a:spcAft>
              <a:buNone/>
              <a:defRPr sz="2000">
                <a:latin typeface="Nunito Sans"/>
                <a:ea typeface="Nunito Sans"/>
                <a:cs typeface="Nunito Sans"/>
                <a:sym typeface="Nunito Sans"/>
              </a:defRPr>
            </a:lvl3pPr>
            <a:lvl4pPr lvl="3">
              <a:spcBef>
                <a:spcPts val="0"/>
              </a:spcBef>
              <a:spcAft>
                <a:spcPts val="0"/>
              </a:spcAft>
              <a:buNone/>
              <a:defRPr sz="2000">
                <a:latin typeface="Nunito Sans"/>
                <a:ea typeface="Nunito Sans"/>
                <a:cs typeface="Nunito Sans"/>
                <a:sym typeface="Nunito Sans"/>
              </a:defRPr>
            </a:lvl4pPr>
            <a:lvl5pPr lvl="4">
              <a:spcBef>
                <a:spcPts val="0"/>
              </a:spcBef>
              <a:spcAft>
                <a:spcPts val="0"/>
              </a:spcAft>
              <a:buNone/>
              <a:defRPr sz="2000">
                <a:latin typeface="Nunito Sans"/>
                <a:ea typeface="Nunito Sans"/>
                <a:cs typeface="Nunito Sans"/>
                <a:sym typeface="Nunito Sans"/>
              </a:defRPr>
            </a:lvl5pPr>
            <a:lvl6pPr lvl="5">
              <a:spcBef>
                <a:spcPts val="0"/>
              </a:spcBef>
              <a:spcAft>
                <a:spcPts val="0"/>
              </a:spcAft>
              <a:buNone/>
              <a:defRPr sz="2000">
                <a:latin typeface="Nunito Sans"/>
                <a:ea typeface="Nunito Sans"/>
                <a:cs typeface="Nunito Sans"/>
                <a:sym typeface="Nunito Sans"/>
              </a:defRPr>
            </a:lvl6pPr>
            <a:lvl7pPr lvl="6">
              <a:spcBef>
                <a:spcPts val="0"/>
              </a:spcBef>
              <a:spcAft>
                <a:spcPts val="0"/>
              </a:spcAft>
              <a:buNone/>
              <a:defRPr sz="2000">
                <a:latin typeface="Nunito Sans"/>
                <a:ea typeface="Nunito Sans"/>
                <a:cs typeface="Nunito Sans"/>
                <a:sym typeface="Nunito Sans"/>
              </a:defRPr>
            </a:lvl7pPr>
            <a:lvl8pPr lvl="7">
              <a:spcBef>
                <a:spcPts val="0"/>
              </a:spcBef>
              <a:spcAft>
                <a:spcPts val="0"/>
              </a:spcAft>
              <a:buNone/>
              <a:defRPr sz="2000">
                <a:latin typeface="Nunito Sans"/>
                <a:ea typeface="Nunito Sans"/>
                <a:cs typeface="Nunito Sans"/>
                <a:sym typeface="Nunito Sans"/>
              </a:defRPr>
            </a:lvl8pPr>
            <a:lvl9pPr lvl="8">
              <a:spcBef>
                <a:spcPts val="0"/>
              </a:spcBef>
              <a:spcAft>
                <a:spcPts val="0"/>
              </a:spcAft>
              <a:buNone/>
              <a:defRPr sz="2000">
                <a:latin typeface="Nunito Sans"/>
                <a:ea typeface="Nunito Sans"/>
                <a:cs typeface="Nunito Sans"/>
                <a:sym typeface="Nunito Sans"/>
              </a:defRPr>
            </a:lvl9pPr>
          </a:lstStyle>
          <a:p/>
        </p:txBody>
      </p:sp>
      <p:sp>
        <p:nvSpPr>
          <p:cNvPr id="232" name="Google Shape;232;p19"/>
          <p:cNvSpPr txBox="1"/>
          <p:nvPr>
            <p:ph idx="8" type="title"/>
          </p:nvPr>
        </p:nvSpPr>
        <p:spPr>
          <a:xfrm>
            <a:off x="228600" y="228600"/>
            <a:ext cx="5760600" cy="652200"/>
          </a:xfrm>
          <a:prstGeom prst="rect">
            <a:avLst/>
          </a:prstGeom>
        </p:spPr>
        <p:txBody>
          <a:bodyPr anchorCtr="0" anchor="t" bIns="91425" lIns="91425" spcFirstLastPara="1" rIns="91425" wrap="square" tIns="91425">
            <a:spAutoFit/>
          </a:bodyPr>
          <a:lstStyle>
            <a:lvl1pPr lvl="0">
              <a:spcBef>
                <a:spcPts val="0"/>
              </a:spcBef>
              <a:spcAft>
                <a:spcPts val="0"/>
              </a:spcAft>
              <a:buNone/>
              <a:defRPr sz="2400">
                <a:solidFill>
                  <a:schemeClr val="accent1"/>
                </a:solidFill>
              </a:defRPr>
            </a:lvl1pPr>
            <a:lvl2pPr lvl="1">
              <a:spcBef>
                <a:spcPts val="0"/>
              </a:spcBef>
              <a:spcAft>
                <a:spcPts val="0"/>
              </a:spcAft>
              <a:buNone/>
              <a:defRPr sz="2400">
                <a:solidFill>
                  <a:schemeClr val="accent1"/>
                </a:solidFill>
                <a:latin typeface="Poppins SemiBold"/>
                <a:ea typeface="Poppins SemiBold"/>
                <a:cs typeface="Poppins SemiBold"/>
                <a:sym typeface="Poppins SemiBold"/>
              </a:defRPr>
            </a:lvl2pPr>
            <a:lvl3pPr lvl="2">
              <a:spcBef>
                <a:spcPts val="0"/>
              </a:spcBef>
              <a:spcAft>
                <a:spcPts val="0"/>
              </a:spcAft>
              <a:buNone/>
              <a:defRPr sz="2400">
                <a:solidFill>
                  <a:schemeClr val="accent1"/>
                </a:solidFill>
                <a:latin typeface="Poppins SemiBold"/>
                <a:ea typeface="Poppins SemiBold"/>
                <a:cs typeface="Poppins SemiBold"/>
                <a:sym typeface="Poppins SemiBold"/>
              </a:defRPr>
            </a:lvl3pPr>
            <a:lvl4pPr lvl="3">
              <a:spcBef>
                <a:spcPts val="0"/>
              </a:spcBef>
              <a:spcAft>
                <a:spcPts val="0"/>
              </a:spcAft>
              <a:buNone/>
              <a:defRPr sz="2400">
                <a:solidFill>
                  <a:schemeClr val="accent1"/>
                </a:solidFill>
                <a:latin typeface="Poppins SemiBold"/>
                <a:ea typeface="Poppins SemiBold"/>
                <a:cs typeface="Poppins SemiBold"/>
                <a:sym typeface="Poppins SemiBold"/>
              </a:defRPr>
            </a:lvl4pPr>
            <a:lvl5pPr lvl="4">
              <a:spcBef>
                <a:spcPts val="0"/>
              </a:spcBef>
              <a:spcAft>
                <a:spcPts val="0"/>
              </a:spcAft>
              <a:buNone/>
              <a:defRPr sz="2400">
                <a:solidFill>
                  <a:schemeClr val="accent1"/>
                </a:solidFill>
                <a:latin typeface="Poppins SemiBold"/>
                <a:ea typeface="Poppins SemiBold"/>
                <a:cs typeface="Poppins SemiBold"/>
                <a:sym typeface="Poppins SemiBold"/>
              </a:defRPr>
            </a:lvl5pPr>
            <a:lvl6pPr lvl="5">
              <a:spcBef>
                <a:spcPts val="0"/>
              </a:spcBef>
              <a:spcAft>
                <a:spcPts val="0"/>
              </a:spcAft>
              <a:buNone/>
              <a:defRPr sz="2400">
                <a:solidFill>
                  <a:schemeClr val="accent1"/>
                </a:solidFill>
                <a:latin typeface="Poppins SemiBold"/>
                <a:ea typeface="Poppins SemiBold"/>
                <a:cs typeface="Poppins SemiBold"/>
                <a:sym typeface="Poppins SemiBold"/>
              </a:defRPr>
            </a:lvl6pPr>
            <a:lvl7pPr lvl="6">
              <a:spcBef>
                <a:spcPts val="0"/>
              </a:spcBef>
              <a:spcAft>
                <a:spcPts val="0"/>
              </a:spcAft>
              <a:buNone/>
              <a:defRPr sz="2400">
                <a:solidFill>
                  <a:schemeClr val="accent1"/>
                </a:solidFill>
                <a:latin typeface="Poppins SemiBold"/>
                <a:ea typeface="Poppins SemiBold"/>
                <a:cs typeface="Poppins SemiBold"/>
                <a:sym typeface="Poppins SemiBold"/>
              </a:defRPr>
            </a:lvl7pPr>
            <a:lvl8pPr lvl="7">
              <a:spcBef>
                <a:spcPts val="0"/>
              </a:spcBef>
              <a:spcAft>
                <a:spcPts val="0"/>
              </a:spcAft>
              <a:buNone/>
              <a:defRPr sz="2400">
                <a:solidFill>
                  <a:schemeClr val="accent1"/>
                </a:solidFill>
                <a:latin typeface="Poppins SemiBold"/>
                <a:ea typeface="Poppins SemiBold"/>
                <a:cs typeface="Poppins SemiBold"/>
                <a:sym typeface="Poppins SemiBold"/>
              </a:defRPr>
            </a:lvl8pPr>
            <a:lvl9pPr lvl="8">
              <a:spcBef>
                <a:spcPts val="0"/>
              </a:spcBef>
              <a:spcAft>
                <a:spcPts val="0"/>
              </a:spcAft>
              <a:buNone/>
              <a:defRPr sz="2400">
                <a:solidFill>
                  <a:schemeClr val="accent1"/>
                </a:solidFill>
                <a:latin typeface="Poppins SemiBold"/>
                <a:ea typeface="Poppins SemiBold"/>
                <a:cs typeface="Poppins SemiBold"/>
                <a:sym typeface="Poppins SemiBold"/>
              </a:defRPr>
            </a:lvl9pPr>
          </a:lstStyle>
          <a:p/>
        </p:txBody>
      </p:sp>
      <p:sp>
        <p:nvSpPr>
          <p:cNvPr id="233" name="Google Shape;233;p19"/>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fld id="{00000000-1234-1234-1234-123412341234}" type="slidenum">
              <a:rPr lang="en" sz="700">
                <a:solidFill>
                  <a:schemeClr val="accent5"/>
                </a:solidFill>
                <a:latin typeface="Nunito Sans"/>
                <a:ea typeface="Nunito Sans"/>
                <a:cs typeface="Nunito Sans"/>
                <a:sym typeface="Nunito Sans"/>
              </a:rPr>
              <a:t>‹#›</a:t>
            </a:fld>
            <a:endParaRPr sz="700">
              <a:solidFill>
                <a:schemeClr val="accent5"/>
              </a:solidFill>
              <a:latin typeface="Nunito Sans"/>
              <a:ea typeface="Nunito Sans"/>
              <a:cs typeface="Nunito Sans"/>
              <a:sym typeface="Nunito Sans"/>
            </a:endParaRPr>
          </a:p>
        </p:txBody>
      </p:sp>
      <p:sp>
        <p:nvSpPr>
          <p:cNvPr id="234" name="Google Shape;234;p19"/>
          <p:cNvSpPr txBox="1"/>
          <p:nvPr>
            <p:ph idx="9" type="title"/>
          </p:nvPr>
        </p:nvSpPr>
        <p:spPr>
          <a:xfrm>
            <a:off x="6080825" y="858000"/>
            <a:ext cx="2834700" cy="292500"/>
          </a:xfrm>
          <a:prstGeom prst="rect">
            <a:avLst/>
          </a:prstGeom>
        </p:spPr>
        <p:txBody>
          <a:bodyPr anchorCtr="0" anchor="t" bIns="0" lIns="91425" spcFirstLastPara="1" rIns="91425" wrap="square" tIns="91425">
            <a:spAutoFit/>
          </a:bodyPr>
          <a:lstStyle>
            <a:lvl1pPr lvl="0">
              <a:spcBef>
                <a:spcPts val="0"/>
              </a:spcBef>
              <a:spcAft>
                <a:spcPts val="0"/>
              </a:spcAft>
              <a:buNone/>
              <a:defRPr sz="900">
                <a:solidFill>
                  <a:schemeClr val="accent1"/>
                </a:solidFill>
                <a:latin typeface="Nunito Sans"/>
                <a:ea typeface="Nunito Sans"/>
                <a:cs typeface="Nunito Sans"/>
                <a:sym typeface="Nunito Sans"/>
              </a:defRPr>
            </a:lvl1pPr>
            <a:lvl2pPr lvl="1">
              <a:spcBef>
                <a:spcPts val="0"/>
              </a:spcBef>
              <a:spcAft>
                <a:spcPts val="0"/>
              </a:spcAft>
              <a:buNone/>
              <a:defRPr sz="900">
                <a:solidFill>
                  <a:schemeClr val="accent1"/>
                </a:solidFill>
                <a:latin typeface="Nunito Sans"/>
                <a:ea typeface="Nunito Sans"/>
                <a:cs typeface="Nunito Sans"/>
                <a:sym typeface="Nunito Sans"/>
              </a:defRPr>
            </a:lvl2pPr>
            <a:lvl3pPr lvl="2">
              <a:spcBef>
                <a:spcPts val="0"/>
              </a:spcBef>
              <a:spcAft>
                <a:spcPts val="0"/>
              </a:spcAft>
              <a:buNone/>
              <a:defRPr sz="900">
                <a:solidFill>
                  <a:schemeClr val="accent1"/>
                </a:solidFill>
                <a:latin typeface="Nunito Sans"/>
                <a:ea typeface="Nunito Sans"/>
                <a:cs typeface="Nunito Sans"/>
                <a:sym typeface="Nunito Sans"/>
              </a:defRPr>
            </a:lvl3pPr>
            <a:lvl4pPr lvl="3">
              <a:spcBef>
                <a:spcPts val="0"/>
              </a:spcBef>
              <a:spcAft>
                <a:spcPts val="0"/>
              </a:spcAft>
              <a:buNone/>
              <a:defRPr sz="900">
                <a:solidFill>
                  <a:schemeClr val="accent1"/>
                </a:solidFill>
                <a:latin typeface="Nunito Sans"/>
                <a:ea typeface="Nunito Sans"/>
                <a:cs typeface="Nunito Sans"/>
                <a:sym typeface="Nunito Sans"/>
              </a:defRPr>
            </a:lvl4pPr>
            <a:lvl5pPr lvl="4">
              <a:spcBef>
                <a:spcPts val="0"/>
              </a:spcBef>
              <a:spcAft>
                <a:spcPts val="0"/>
              </a:spcAft>
              <a:buNone/>
              <a:defRPr sz="900">
                <a:solidFill>
                  <a:schemeClr val="accent1"/>
                </a:solidFill>
                <a:latin typeface="Nunito Sans"/>
                <a:ea typeface="Nunito Sans"/>
                <a:cs typeface="Nunito Sans"/>
                <a:sym typeface="Nunito Sans"/>
              </a:defRPr>
            </a:lvl5pPr>
            <a:lvl6pPr lvl="5">
              <a:spcBef>
                <a:spcPts val="0"/>
              </a:spcBef>
              <a:spcAft>
                <a:spcPts val="0"/>
              </a:spcAft>
              <a:buNone/>
              <a:defRPr sz="900">
                <a:solidFill>
                  <a:schemeClr val="accent1"/>
                </a:solidFill>
                <a:latin typeface="Nunito Sans"/>
                <a:ea typeface="Nunito Sans"/>
                <a:cs typeface="Nunito Sans"/>
                <a:sym typeface="Nunito Sans"/>
              </a:defRPr>
            </a:lvl6pPr>
            <a:lvl7pPr lvl="6">
              <a:spcBef>
                <a:spcPts val="0"/>
              </a:spcBef>
              <a:spcAft>
                <a:spcPts val="0"/>
              </a:spcAft>
              <a:buNone/>
              <a:defRPr sz="900">
                <a:solidFill>
                  <a:schemeClr val="accent1"/>
                </a:solidFill>
                <a:latin typeface="Nunito Sans"/>
                <a:ea typeface="Nunito Sans"/>
                <a:cs typeface="Nunito Sans"/>
                <a:sym typeface="Nunito Sans"/>
              </a:defRPr>
            </a:lvl7pPr>
            <a:lvl8pPr lvl="7">
              <a:spcBef>
                <a:spcPts val="0"/>
              </a:spcBef>
              <a:spcAft>
                <a:spcPts val="0"/>
              </a:spcAft>
              <a:buNone/>
              <a:defRPr sz="900">
                <a:solidFill>
                  <a:schemeClr val="accent1"/>
                </a:solidFill>
                <a:latin typeface="Nunito Sans"/>
                <a:ea typeface="Nunito Sans"/>
                <a:cs typeface="Nunito Sans"/>
                <a:sym typeface="Nunito Sans"/>
              </a:defRPr>
            </a:lvl8pPr>
            <a:lvl9pPr lvl="8">
              <a:spcBef>
                <a:spcPts val="0"/>
              </a:spcBef>
              <a:spcAft>
                <a:spcPts val="0"/>
              </a:spcAft>
              <a:buNone/>
              <a:defRPr sz="900">
                <a:solidFill>
                  <a:schemeClr val="accent1"/>
                </a:solidFill>
                <a:latin typeface="Nunito Sans"/>
                <a:ea typeface="Nunito Sans"/>
                <a:cs typeface="Nunito Sans"/>
                <a:sym typeface="Nunito Sans"/>
              </a:defRPr>
            </a:lvl9pPr>
          </a:lstStyle>
          <a:p/>
        </p:txBody>
      </p:sp>
      <p:sp>
        <p:nvSpPr>
          <p:cNvPr id="235" name="Google Shape;235;p19"/>
          <p:cNvSpPr txBox="1"/>
          <p:nvPr>
            <p:ph idx="13" type="subTitle"/>
          </p:nvPr>
        </p:nvSpPr>
        <p:spPr>
          <a:xfrm>
            <a:off x="228600" y="4800275"/>
            <a:ext cx="1115700" cy="311400"/>
          </a:xfrm>
          <a:prstGeom prst="rect">
            <a:avLst/>
          </a:prstGeom>
        </p:spPr>
        <p:txBody>
          <a:bodyPr anchorCtr="0" anchor="t" bIns="91425" lIns="91425" spcFirstLastPara="1" rIns="91425" wrap="square" tIns="91425">
            <a:noAutofit/>
          </a:bodyPr>
          <a:lstStyle>
            <a:lvl1pPr lvl="0">
              <a:spcBef>
                <a:spcPts val="0"/>
              </a:spcBef>
              <a:spcAft>
                <a:spcPts val="0"/>
              </a:spcAft>
              <a:buNone/>
              <a:defRPr sz="700">
                <a:solidFill>
                  <a:schemeClr val="accent5"/>
                </a:solidFill>
                <a:latin typeface="Nunito Sans"/>
                <a:ea typeface="Nunito Sans"/>
                <a:cs typeface="Nunito Sans"/>
                <a:sym typeface="Nunito Sans"/>
              </a:defRPr>
            </a:lvl1pPr>
            <a:lvl2pPr lvl="1">
              <a:spcBef>
                <a:spcPts val="0"/>
              </a:spcBef>
              <a:spcAft>
                <a:spcPts val="0"/>
              </a:spcAft>
              <a:buSzPts val="700"/>
              <a:buFont typeface="Nunito Sans"/>
              <a:buNone/>
              <a:defRPr sz="700">
                <a:latin typeface="Nunito Sans"/>
                <a:ea typeface="Nunito Sans"/>
                <a:cs typeface="Nunito Sans"/>
                <a:sym typeface="Nunito Sans"/>
              </a:defRPr>
            </a:lvl2pPr>
            <a:lvl3pPr lvl="2">
              <a:spcBef>
                <a:spcPts val="0"/>
              </a:spcBef>
              <a:spcAft>
                <a:spcPts val="0"/>
              </a:spcAft>
              <a:buSzPts val="700"/>
              <a:buFont typeface="Nunito Sans"/>
              <a:buNone/>
              <a:defRPr sz="700">
                <a:latin typeface="Nunito Sans"/>
                <a:ea typeface="Nunito Sans"/>
                <a:cs typeface="Nunito Sans"/>
                <a:sym typeface="Nunito Sans"/>
              </a:defRPr>
            </a:lvl3pPr>
            <a:lvl4pPr lvl="3">
              <a:spcBef>
                <a:spcPts val="0"/>
              </a:spcBef>
              <a:spcAft>
                <a:spcPts val="0"/>
              </a:spcAft>
              <a:buSzPts val="700"/>
              <a:buFont typeface="Nunito Sans"/>
              <a:buNone/>
              <a:defRPr sz="700">
                <a:latin typeface="Nunito Sans"/>
                <a:ea typeface="Nunito Sans"/>
                <a:cs typeface="Nunito Sans"/>
                <a:sym typeface="Nunito Sans"/>
              </a:defRPr>
            </a:lvl4pPr>
            <a:lvl5pPr lvl="4">
              <a:spcBef>
                <a:spcPts val="0"/>
              </a:spcBef>
              <a:spcAft>
                <a:spcPts val="0"/>
              </a:spcAft>
              <a:buSzPts val="700"/>
              <a:buFont typeface="Nunito Sans"/>
              <a:buNone/>
              <a:defRPr sz="700">
                <a:latin typeface="Nunito Sans"/>
                <a:ea typeface="Nunito Sans"/>
                <a:cs typeface="Nunito Sans"/>
                <a:sym typeface="Nunito Sans"/>
              </a:defRPr>
            </a:lvl5pPr>
            <a:lvl6pPr lvl="5">
              <a:spcBef>
                <a:spcPts val="0"/>
              </a:spcBef>
              <a:spcAft>
                <a:spcPts val="0"/>
              </a:spcAft>
              <a:buSzPts val="700"/>
              <a:buFont typeface="Nunito Sans"/>
              <a:buNone/>
              <a:defRPr sz="700">
                <a:latin typeface="Nunito Sans"/>
                <a:ea typeface="Nunito Sans"/>
                <a:cs typeface="Nunito Sans"/>
                <a:sym typeface="Nunito Sans"/>
              </a:defRPr>
            </a:lvl6pPr>
            <a:lvl7pPr lvl="6">
              <a:spcBef>
                <a:spcPts val="0"/>
              </a:spcBef>
              <a:spcAft>
                <a:spcPts val="0"/>
              </a:spcAft>
              <a:buSzPts val="700"/>
              <a:buFont typeface="Nunito Sans"/>
              <a:buNone/>
              <a:defRPr sz="700">
                <a:latin typeface="Nunito Sans"/>
                <a:ea typeface="Nunito Sans"/>
                <a:cs typeface="Nunito Sans"/>
                <a:sym typeface="Nunito Sans"/>
              </a:defRPr>
            </a:lvl7pPr>
            <a:lvl8pPr lvl="7">
              <a:spcBef>
                <a:spcPts val="0"/>
              </a:spcBef>
              <a:spcAft>
                <a:spcPts val="0"/>
              </a:spcAft>
              <a:buSzPts val="700"/>
              <a:buFont typeface="Nunito Sans"/>
              <a:buNone/>
              <a:defRPr sz="700">
                <a:latin typeface="Nunito Sans"/>
                <a:ea typeface="Nunito Sans"/>
                <a:cs typeface="Nunito Sans"/>
                <a:sym typeface="Nunito Sans"/>
              </a:defRPr>
            </a:lvl8pPr>
            <a:lvl9pPr lvl="8">
              <a:spcBef>
                <a:spcPts val="0"/>
              </a:spcBef>
              <a:spcAft>
                <a:spcPts val="0"/>
              </a:spcAft>
              <a:buSzPts val="700"/>
              <a:buFont typeface="Nunito Sans"/>
              <a:buNone/>
              <a:defRPr sz="700">
                <a:latin typeface="Nunito Sans"/>
                <a:ea typeface="Nunito Sans"/>
                <a:cs typeface="Nunito Sans"/>
                <a:sym typeface="Nunito Sans"/>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ersona - Alt 1">
  <p:cSld name="BLANK_1_1_1_1_2_1_2_1_1">
    <p:spTree>
      <p:nvGrpSpPr>
        <p:cNvPr id="236" name="Shape 236"/>
        <p:cNvGrpSpPr/>
        <p:nvPr/>
      </p:nvGrpSpPr>
      <p:grpSpPr>
        <a:xfrm>
          <a:off x="0" y="0"/>
          <a:ext cx="0" cy="0"/>
          <a:chOff x="0" y="0"/>
          <a:chExt cx="0" cy="0"/>
        </a:xfrm>
      </p:grpSpPr>
      <p:pic>
        <p:nvPicPr>
          <p:cNvPr id="237" name="Google Shape;237;p20"/>
          <p:cNvPicPr preferRelativeResize="0"/>
          <p:nvPr/>
        </p:nvPicPr>
        <p:blipFill rotWithShape="1">
          <a:blip r:embed="rId2">
            <a:alphaModFix/>
          </a:blip>
          <a:srcRect b="0" l="535" r="33361" t="71891"/>
          <a:stretch/>
        </p:blipFill>
        <p:spPr>
          <a:xfrm>
            <a:off x="5624200" y="0"/>
            <a:ext cx="3519800" cy="1496699"/>
          </a:xfrm>
          <a:prstGeom prst="rect">
            <a:avLst/>
          </a:prstGeom>
          <a:noFill/>
          <a:ln>
            <a:noFill/>
          </a:ln>
        </p:spPr>
      </p:pic>
      <p:sp>
        <p:nvSpPr>
          <p:cNvPr id="238" name="Google Shape;238;p20"/>
          <p:cNvSpPr txBox="1"/>
          <p:nvPr>
            <p:ph idx="1" type="body"/>
          </p:nvPr>
        </p:nvSpPr>
        <p:spPr>
          <a:xfrm>
            <a:off x="3154650" y="1167124"/>
            <a:ext cx="2834700" cy="728400"/>
          </a:xfrm>
          <a:prstGeom prst="rect">
            <a:avLst/>
          </a:prstGeom>
        </p:spPr>
        <p:txBody>
          <a:bodyPr anchorCtr="0" anchor="t" bIns="91425" lIns="91425" spcFirstLastPara="1" rIns="91425" wrap="square" tIns="91425">
            <a:spAutoFit/>
          </a:bodyPr>
          <a:lstStyle>
            <a:lvl1pPr indent="-292100" lvl="0" marL="457200">
              <a:lnSpc>
                <a:spcPct val="115000"/>
              </a:lnSpc>
              <a:spcBef>
                <a:spcPts val="0"/>
              </a:spcBef>
              <a:spcAft>
                <a:spcPts val="0"/>
              </a:spcAft>
              <a:buClr>
                <a:schemeClr val="dk1"/>
              </a:buClr>
              <a:buSzPts val="1000"/>
              <a:buFont typeface="Nunito Sans"/>
              <a:buChar char="●"/>
              <a:defRPr sz="1000"/>
            </a:lvl1pPr>
            <a:lvl2pPr indent="-292100" lvl="1" marL="914400">
              <a:lnSpc>
                <a:spcPct val="115000"/>
              </a:lnSpc>
              <a:spcBef>
                <a:spcPts val="0"/>
              </a:spcBef>
              <a:spcAft>
                <a:spcPts val="0"/>
              </a:spcAft>
              <a:buClr>
                <a:schemeClr val="dk1"/>
              </a:buClr>
              <a:buSzPts val="1000"/>
              <a:buFont typeface="Nunito Sans"/>
              <a:buChar char="○"/>
              <a:defRPr sz="1000"/>
            </a:lvl2pPr>
            <a:lvl3pPr indent="-292100" lvl="2" marL="1371600">
              <a:lnSpc>
                <a:spcPct val="115000"/>
              </a:lnSpc>
              <a:spcBef>
                <a:spcPts val="0"/>
              </a:spcBef>
              <a:spcAft>
                <a:spcPts val="0"/>
              </a:spcAft>
              <a:buClr>
                <a:schemeClr val="dk1"/>
              </a:buClr>
              <a:buSzPts val="1000"/>
              <a:buFont typeface="Nunito Sans"/>
              <a:buChar char="■"/>
              <a:defRPr sz="1000"/>
            </a:lvl3pPr>
            <a:lvl4pPr indent="-292100" lvl="3" marL="1828800">
              <a:lnSpc>
                <a:spcPct val="115000"/>
              </a:lnSpc>
              <a:spcBef>
                <a:spcPts val="0"/>
              </a:spcBef>
              <a:spcAft>
                <a:spcPts val="0"/>
              </a:spcAft>
              <a:buClr>
                <a:schemeClr val="dk1"/>
              </a:buClr>
              <a:buSzPts val="1000"/>
              <a:buFont typeface="Nunito Sans"/>
              <a:buChar char="●"/>
              <a:defRPr sz="1000"/>
            </a:lvl4pPr>
            <a:lvl5pPr indent="-292100" lvl="4" marL="2286000">
              <a:lnSpc>
                <a:spcPct val="115000"/>
              </a:lnSpc>
              <a:spcBef>
                <a:spcPts val="0"/>
              </a:spcBef>
              <a:spcAft>
                <a:spcPts val="0"/>
              </a:spcAft>
              <a:buClr>
                <a:schemeClr val="dk1"/>
              </a:buClr>
              <a:buSzPts val="1000"/>
              <a:buFont typeface="Nunito Sans"/>
              <a:buChar char="○"/>
              <a:defRPr sz="1000"/>
            </a:lvl5pPr>
            <a:lvl6pPr indent="-292100" lvl="5" marL="2743200">
              <a:lnSpc>
                <a:spcPct val="115000"/>
              </a:lnSpc>
              <a:spcBef>
                <a:spcPts val="0"/>
              </a:spcBef>
              <a:spcAft>
                <a:spcPts val="0"/>
              </a:spcAft>
              <a:buClr>
                <a:schemeClr val="dk1"/>
              </a:buClr>
              <a:buSzPts val="1000"/>
              <a:buFont typeface="Nunito Sans"/>
              <a:buChar char="■"/>
              <a:defRPr sz="1000"/>
            </a:lvl6pPr>
            <a:lvl7pPr indent="-292100" lvl="6" marL="3200400">
              <a:lnSpc>
                <a:spcPct val="115000"/>
              </a:lnSpc>
              <a:spcBef>
                <a:spcPts val="0"/>
              </a:spcBef>
              <a:spcAft>
                <a:spcPts val="0"/>
              </a:spcAft>
              <a:buClr>
                <a:schemeClr val="dk1"/>
              </a:buClr>
              <a:buSzPts val="1000"/>
              <a:buFont typeface="Nunito Sans"/>
              <a:buChar char="●"/>
              <a:defRPr sz="1000"/>
            </a:lvl7pPr>
            <a:lvl8pPr indent="-292100" lvl="7" marL="3657600">
              <a:lnSpc>
                <a:spcPct val="115000"/>
              </a:lnSpc>
              <a:spcBef>
                <a:spcPts val="0"/>
              </a:spcBef>
              <a:spcAft>
                <a:spcPts val="0"/>
              </a:spcAft>
              <a:buClr>
                <a:schemeClr val="dk1"/>
              </a:buClr>
              <a:buSzPts val="1000"/>
              <a:buFont typeface="Nunito Sans"/>
              <a:buChar char="○"/>
              <a:defRPr sz="1000"/>
            </a:lvl8pPr>
            <a:lvl9pPr indent="-292100" lvl="8" marL="4114800">
              <a:lnSpc>
                <a:spcPct val="115000"/>
              </a:lnSpc>
              <a:spcBef>
                <a:spcPts val="0"/>
              </a:spcBef>
              <a:spcAft>
                <a:spcPts val="0"/>
              </a:spcAft>
              <a:buClr>
                <a:schemeClr val="dk1"/>
              </a:buClr>
              <a:buSzPts val="1000"/>
              <a:buFont typeface="Nunito Sans"/>
              <a:buChar char="■"/>
              <a:defRPr sz="1000"/>
            </a:lvl9pPr>
          </a:lstStyle>
          <a:p/>
        </p:txBody>
      </p:sp>
      <p:sp>
        <p:nvSpPr>
          <p:cNvPr id="239" name="Google Shape;239;p20"/>
          <p:cNvSpPr txBox="1"/>
          <p:nvPr>
            <p:ph idx="2" type="body"/>
          </p:nvPr>
        </p:nvSpPr>
        <p:spPr>
          <a:xfrm>
            <a:off x="228600" y="1167124"/>
            <a:ext cx="2834700" cy="728400"/>
          </a:xfrm>
          <a:prstGeom prst="rect">
            <a:avLst/>
          </a:prstGeom>
        </p:spPr>
        <p:txBody>
          <a:bodyPr anchorCtr="0" anchor="t" bIns="91425" lIns="91425" spcFirstLastPara="1" rIns="91425" wrap="square" tIns="91425">
            <a:spAutoFit/>
          </a:bodyPr>
          <a:lstStyle>
            <a:lvl1pPr indent="-292100" lvl="0" marL="457200">
              <a:lnSpc>
                <a:spcPct val="115000"/>
              </a:lnSpc>
              <a:spcBef>
                <a:spcPts val="0"/>
              </a:spcBef>
              <a:spcAft>
                <a:spcPts val="0"/>
              </a:spcAft>
              <a:buClr>
                <a:schemeClr val="dk1"/>
              </a:buClr>
              <a:buSzPts val="1000"/>
              <a:buFont typeface="Nunito Sans"/>
              <a:buChar char="●"/>
              <a:defRPr sz="1000"/>
            </a:lvl1pPr>
            <a:lvl2pPr indent="-292100" lvl="1" marL="914400">
              <a:lnSpc>
                <a:spcPct val="115000"/>
              </a:lnSpc>
              <a:spcBef>
                <a:spcPts val="0"/>
              </a:spcBef>
              <a:spcAft>
                <a:spcPts val="0"/>
              </a:spcAft>
              <a:buClr>
                <a:schemeClr val="dk1"/>
              </a:buClr>
              <a:buSzPts val="1000"/>
              <a:buFont typeface="Nunito Sans"/>
              <a:buChar char="○"/>
              <a:defRPr sz="1000"/>
            </a:lvl2pPr>
            <a:lvl3pPr indent="-292100" lvl="2" marL="1371600">
              <a:lnSpc>
                <a:spcPct val="115000"/>
              </a:lnSpc>
              <a:spcBef>
                <a:spcPts val="0"/>
              </a:spcBef>
              <a:spcAft>
                <a:spcPts val="0"/>
              </a:spcAft>
              <a:buClr>
                <a:schemeClr val="dk1"/>
              </a:buClr>
              <a:buSzPts val="1000"/>
              <a:buFont typeface="Nunito Sans"/>
              <a:buChar char="■"/>
              <a:defRPr sz="1000"/>
            </a:lvl3pPr>
            <a:lvl4pPr indent="-292100" lvl="3" marL="1828800">
              <a:lnSpc>
                <a:spcPct val="115000"/>
              </a:lnSpc>
              <a:spcBef>
                <a:spcPts val="0"/>
              </a:spcBef>
              <a:spcAft>
                <a:spcPts val="0"/>
              </a:spcAft>
              <a:buClr>
                <a:schemeClr val="dk1"/>
              </a:buClr>
              <a:buSzPts val="1000"/>
              <a:buFont typeface="Nunito Sans"/>
              <a:buChar char="●"/>
              <a:defRPr sz="1000"/>
            </a:lvl4pPr>
            <a:lvl5pPr indent="-292100" lvl="4" marL="2286000">
              <a:lnSpc>
                <a:spcPct val="115000"/>
              </a:lnSpc>
              <a:spcBef>
                <a:spcPts val="0"/>
              </a:spcBef>
              <a:spcAft>
                <a:spcPts val="0"/>
              </a:spcAft>
              <a:buClr>
                <a:schemeClr val="dk1"/>
              </a:buClr>
              <a:buSzPts val="1000"/>
              <a:buFont typeface="Nunito Sans"/>
              <a:buChar char="○"/>
              <a:defRPr sz="1000"/>
            </a:lvl5pPr>
            <a:lvl6pPr indent="-292100" lvl="5" marL="2743200">
              <a:lnSpc>
                <a:spcPct val="115000"/>
              </a:lnSpc>
              <a:spcBef>
                <a:spcPts val="0"/>
              </a:spcBef>
              <a:spcAft>
                <a:spcPts val="0"/>
              </a:spcAft>
              <a:buClr>
                <a:schemeClr val="dk1"/>
              </a:buClr>
              <a:buSzPts val="1000"/>
              <a:buFont typeface="Nunito Sans"/>
              <a:buChar char="■"/>
              <a:defRPr sz="1000"/>
            </a:lvl6pPr>
            <a:lvl7pPr indent="-292100" lvl="6" marL="3200400">
              <a:lnSpc>
                <a:spcPct val="115000"/>
              </a:lnSpc>
              <a:spcBef>
                <a:spcPts val="0"/>
              </a:spcBef>
              <a:spcAft>
                <a:spcPts val="0"/>
              </a:spcAft>
              <a:buClr>
                <a:schemeClr val="dk1"/>
              </a:buClr>
              <a:buSzPts val="1000"/>
              <a:buFont typeface="Nunito Sans"/>
              <a:buChar char="●"/>
              <a:defRPr sz="1000"/>
            </a:lvl7pPr>
            <a:lvl8pPr indent="-292100" lvl="7" marL="3657600">
              <a:lnSpc>
                <a:spcPct val="115000"/>
              </a:lnSpc>
              <a:spcBef>
                <a:spcPts val="0"/>
              </a:spcBef>
              <a:spcAft>
                <a:spcPts val="0"/>
              </a:spcAft>
              <a:buClr>
                <a:schemeClr val="dk1"/>
              </a:buClr>
              <a:buSzPts val="1000"/>
              <a:buFont typeface="Nunito Sans"/>
              <a:buChar char="○"/>
              <a:defRPr sz="1000"/>
            </a:lvl8pPr>
            <a:lvl9pPr indent="-292100" lvl="8" marL="4114800">
              <a:lnSpc>
                <a:spcPct val="115000"/>
              </a:lnSpc>
              <a:spcBef>
                <a:spcPts val="0"/>
              </a:spcBef>
              <a:spcAft>
                <a:spcPts val="0"/>
              </a:spcAft>
              <a:buClr>
                <a:schemeClr val="dk1"/>
              </a:buClr>
              <a:buSzPts val="1000"/>
              <a:buFont typeface="Nunito Sans"/>
              <a:buChar char="■"/>
              <a:defRPr sz="1000"/>
            </a:lvl9pPr>
          </a:lstStyle>
          <a:p/>
        </p:txBody>
      </p:sp>
      <p:sp>
        <p:nvSpPr>
          <p:cNvPr id="240" name="Google Shape;240;p20"/>
          <p:cNvSpPr txBox="1"/>
          <p:nvPr>
            <p:ph type="title"/>
          </p:nvPr>
        </p:nvSpPr>
        <p:spPr>
          <a:xfrm>
            <a:off x="1843500" y="2984230"/>
            <a:ext cx="1219800" cy="126900"/>
          </a:xfrm>
          <a:prstGeom prst="rect">
            <a:avLst/>
          </a:prstGeom>
        </p:spPr>
        <p:txBody>
          <a:bodyPr anchorCtr="0" anchor="ctr" bIns="0" lIns="91425" spcFirstLastPara="1" rIns="91425" wrap="square" tIns="0">
            <a:noAutofit/>
          </a:bodyPr>
          <a:lstStyle>
            <a:lvl1pPr lvl="0" algn="r">
              <a:spcBef>
                <a:spcPts val="0"/>
              </a:spcBef>
              <a:spcAft>
                <a:spcPts val="0"/>
              </a:spcAft>
              <a:buNone/>
              <a:defRPr b="0" sz="700">
                <a:latin typeface="Nunito Sans"/>
                <a:ea typeface="Nunito Sans"/>
                <a:cs typeface="Nunito Sans"/>
                <a:sym typeface="Nunito Sans"/>
              </a:defRPr>
            </a:lvl1pPr>
            <a:lvl2pPr lvl="1" algn="r">
              <a:spcBef>
                <a:spcPts val="0"/>
              </a:spcBef>
              <a:spcAft>
                <a:spcPts val="0"/>
              </a:spcAft>
              <a:buNone/>
              <a:defRPr sz="900">
                <a:latin typeface="Nunito Sans"/>
                <a:ea typeface="Nunito Sans"/>
                <a:cs typeface="Nunito Sans"/>
                <a:sym typeface="Nunito Sans"/>
              </a:defRPr>
            </a:lvl2pPr>
            <a:lvl3pPr lvl="2" algn="r">
              <a:spcBef>
                <a:spcPts val="0"/>
              </a:spcBef>
              <a:spcAft>
                <a:spcPts val="0"/>
              </a:spcAft>
              <a:buNone/>
              <a:defRPr sz="900">
                <a:latin typeface="Nunito Sans"/>
                <a:ea typeface="Nunito Sans"/>
                <a:cs typeface="Nunito Sans"/>
                <a:sym typeface="Nunito Sans"/>
              </a:defRPr>
            </a:lvl3pPr>
            <a:lvl4pPr lvl="3" algn="r">
              <a:spcBef>
                <a:spcPts val="0"/>
              </a:spcBef>
              <a:spcAft>
                <a:spcPts val="0"/>
              </a:spcAft>
              <a:buNone/>
              <a:defRPr sz="900">
                <a:latin typeface="Nunito Sans"/>
                <a:ea typeface="Nunito Sans"/>
                <a:cs typeface="Nunito Sans"/>
                <a:sym typeface="Nunito Sans"/>
              </a:defRPr>
            </a:lvl4pPr>
            <a:lvl5pPr lvl="4" algn="r">
              <a:spcBef>
                <a:spcPts val="0"/>
              </a:spcBef>
              <a:spcAft>
                <a:spcPts val="0"/>
              </a:spcAft>
              <a:buNone/>
              <a:defRPr sz="900">
                <a:latin typeface="Nunito Sans"/>
                <a:ea typeface="Nunito Sans"/>
                <a:cs typeface="Nunito Sans"/>
                <a:sym typeface="Nunito Sans"/>
              </a:defRPr>
            </a:lvl5pPr>
            <a:lvl6pPr lvl="5" algn="r">
              <a:spcBef>
                <a:spcPts val="0"/>
              </a:spcBef>
              <a:spcAft>
                <a:spcPts val="0"/>
              </a:spcAft>
              <a:buNone/>
              <a:defRPr sz="900">
                <a:latin typeface="Nunito Sans"/>
                <a:ea typeface="Nunito Sans"/>
                <a:cs typeface="Nunito Sans"/>
                <a:sym typeface="Nunito Sans"/>
              </a:defRPr>
            </a:lvl6pPr>
            <a:lvl7pPr lvl="6" algn="r">
              <a:spcBef>
                <a:spcPts val="0"/>
              </a:spcBef>
              <a:spcAft>
                <a:spcPts val="0"/>
              </a:spcAft>
              <a:buNone/>
              <a:defRPr sz="900">
                <a:latin typeface="Nunito Sans"/>
                <a:ea typeface="Nunito Sans"/>
                <a:cs typeface="Nunito Sans"/>
                <a:sym typeface="Nunito Sans"/>
              </a:defRPr>
            </a:lvl7pPr>
            <a:lvl8pPr lvl="7" algn="r">
              <a:spcBef>
                <a:spcPts val="0"/>
              </a:spcBef>
              <a:spcAft>
                <a:spcPts val="0"/>
              </a:spcAft>
              <a:buNone/>
              <a:defRPr sz="900">
                <a:latin typeface="Nunito Sans"/>
                <a:ea typeface="Nunito Sans"/>
                <a:cs typeface="Nunito Sans"/>
                <a:sym typeface="Nunito Sans"/>
              </a:defRPr>
            </a:lvl8pPr>
            <a:lvl9pPr lvl="8" algn="r">
              <a:spcBef>
                <a:spcPts val="0"/>
              </a:spcBef>
              <a:spcAft>
                <a:spcPts val="0"/>
              </a:spcAft>
              <a:buNone/>
              <a:defRPr sz="900">
                <a:latin typeface="Nunito Sans"/>
                <a:ea typeface="Nunito Sans"/>
                <a:cs typeface="Nunito Sans"/>
                <a:sym typeface="Nunito Sans"/>
              </a:defRPr>
            </a:lvl9pPr>
          </a:lstStyle>
          <a:p/>
        </p:txBody>
      </p:sp>
      <p:sp>
        <p:nvSpPr>
          <p:cNvPr id="241" name="Google Shape;241;p20"/>
          <p:cNvSpPr txBox="1"/>
          <p:nvPr>
            <p:ph idx="3" type="title"/>
          </p:nvPr>
        </p:nvSpPr>
        <p:spPr>
          <a:xfrm>
            <a:off x="3154650" y="1955684"/>
            <a:ext cx="2834700" cy="292500"/>
          </a:xfrm>
          <a:prstGeom prst="rect">
            <a:avLst/>
          </a:prstGeom>
        </p:spPr>
        <p:txBody>
          <a:bodyPr anchorCtr="0" anchor="t" bIns="0" lIns="91425" spcFirstLastPara="1" rIns="91425" wrap="square" tIns="91425">
            <a:spAutoFit/>
          </a:bodyPr>
          <a:lstStyle>
            <a:lvl1pPr lvl="0">
              <a:spcBef>
                <a:spcPts val="0"/>
              </a:spcBef>
              <a:spcAft>
                <a:spcPts val="0"/>
              </a:spcAft>
              <a:buNone/>
              <a:defRPr sz="900">
                <a:solidFill>
                  <a:schemeClr val="accent1"/>
                </a:solidFill>
                <a:latin typeface="Nunito Sans"/>
                <a:ea typeface="Nunito Sans"/>
                <a:cs typeface="Nunito Sans"/>
                <a:sym typeface="Nunito Sans"/>
              </a:defRPr>
            </a:lvl1pPr>
            <a:lvl2pPr lvl="1">
              <a:spcBef>
                <a:spcPts val="0"/>
              </a:spcBef>
              <a:spcAft>
                <a:spcPts val="0"/>
              </a:spcAft>
              <a:buNone/>
              <a:defRPr sz="900">
                <a:solidFill>
                  <a:schemeClr val="accent1"/>
                </a:solidFill>
                <a:latin typeface="Nunito Sans"/>
                <a:ea typeface="Nunito Sans"/>
                <a:cs typeface="Nunito Sans"/>
                <a:sym typeface="Nunito Sans"/>
              </a:defRPr>
            </a:lvl2pPr>
            <a:lvl3pPr lvl="2">
              <a:spcBef>
                <a:spcPts val="0"/>
              </a:spcBef>
              <a:spcAft>
                <a:spcPts val="0"/>
              </a:spcAft>
              <a:buNone/>
              <a:defRPr sz="900">
                <a:solidFill>
                  <a:schemeClr val="accent1"/>
                </a:solidFill>
                <a:latin typeface="Nunito Sans"/>
                <a:ea typeface="Nunito Sans"/>
                <a:cs typeface="Nunito Sans"/>
                <a:sym typeface="Nunito Sans"/>
              </a:defRPr>
            </a:lvl3pPr>
            <a:lvl4pPr lvl="3">
              <a:spcBef>
                <a:spcPts val="0"/>
              </a:spcBef>
              <a:spcAft>
                <a:spcPts val="0"/>
              </a:spcAft>
              <a:buNone/>
              <a:defRPr sz="900">
                <a:solidFill>
                  <a:schemeClr val="accent1"/>
                </a:solidFill>
                <a:latin typeface="Nunito Sans"/>
                <a:ea typeface="Nunito Sans"/>
                <a:cs typeface="Nunito Sans"/>
                <a:sym typeface="Nunito Sans"/>
              </a:defRPr>
            </a:lvl4pPr>
            <a:lvl5pPr lvl="4">
              <a:spcBef>
                <a:spcPts val="0"/>
              </a:spcBef>
              <a:spcAft>
                <a:spcPts val="0"/>
              </a:spcAft>
              <a:buNone/>
              <a:defRPr sz="900">
                <a:solidFill>
                  <a:schemeClr val="accent1"/>
                </a:solidFill>
                <a:latin typeface="Nunito Sans"/>
                <a:ea typeface="Nunito Sans"/>
                <a:cs typeface="Nunito Sans"/>
                <a:sym typeface="Nunito Sans"/>
              </a:defRPr>
            </a:lvl5pPr>
            <a:lvl6pPr lvl="5">
              <a:spcBef>
                <a:spcPts val="0"/>
              </a:spcBef>
              <a:spcAft>
                <a:spcPts val="0"/>
              </a:spcAft>
              <a:buNone/>
              <a:defRPr sz="900">
                <a:solidFill>
                  <a:schemeClr val="accent1"/>
                </a:solidFill>
                <a:latin typeface="Nunito Sans"/>
                <a:ea typeface="Nunito Sans"/>
                <a:cs typeface="Nunito Sans"/>
                <a:sym typeface="Nunito Sans"/>
              </a:defRPr>
            </a:lvl6pPr>
            <a:lvl7pPr lvl="6">
              <a:spcBef>
                <a:spcPts val="0"/>
              </a:spcBef>
              <a:spcAft>
                <a:spcPts val="0"/>
              </a:spcAft>
              <a:buNone/>
              <a:defRPr sz="900">
                <a:solidFill>
                  <a:schemeClr val="accent1"/>
                </a:solidFill>
                <a:latin typeface="Nunito Sans"/>
                <a:ea typeface="Nunito Sans"/>
                <a:cs typeface="Nunito Sans"/>
                <a:sym typeface="Nunito Sans"/>
              </a:defRPr>
            </a:lvl7pPr>
            <a:lvl8pPr lvl="7">
              <a:spcBef>
                <a:spcPts val="0"/>
              </a:spcBef>
              <a:spcAft>
                <a:spcPts val="0"/>
              </a:spcAft>
              <a:buNone/>
              <a:defRPr sz="900">
                <a:solidFill>
                  <a:schemeClr val="accent1"/>
                </a:solidFill>
                <a:latin typeface="Nunito Sans"/>
                <a:ea typeface="Nunito Sans"/>
                <a:cs typeface="Nunito Sans"/>
                <a:sym typeface="Nunito Sans"/>
              </a:defRPr>
            </a:lvl8pPr>
            <a:lvl9pPr lvl="8">
              <a:spcBef>
                <a:spcPts val="0"/>
              </a:spcBef>
              <a:spcAft>
                <a:spcPts val="0"/>
              </a:spcAft>
              <a:buNone/>
              <a:defRPr sz="900">
                <a:solidFill>
                  <a:schemeClr val="accent1"/>
                </a:solidFill>
                <a:latin typeface="Nunito Sans"/>
                <a:ea typeface="Nunito Sans"/>
                <a:cs typeface="Nunito Sans"/>
                <a:sym typeface="Nunito Sans"/>
              </a:defRPr>
            </a:lvl9pPr>
          </a:lstStyle>
          <a:p/>
        </p:txBody>
      </p:sp>
      <p:sp>
        <p:nvSpPr>
          <p:cNvPr id="242" name="Google Shape;242;p20"/>
          <p:cNvSpPr txBox="1"/>
          <p:nvPr>
            <p:ph idx="4" type="title"/>
          </p:nvPr>
        </p:nvSpPr>
        <p:spPr>
          <a:xfrm>
            <a:off x="3154650" y="850081"/>
            <a:ext cx="2834700" cy="292500"/>
          </a:xfrm>
          <a:prstGeom prst="rect">
            <a:avLst/>
          </a:prstGeom>
        </p:spPr>
        <p:txBody>
          <a:bodyPr anchorCtr="0" anchor="t" bIns="0" lIns="91425" spcFirstLastPara="1" rIns="91425" wrap="square" tIns="91425">
            <a:spAutoFit/>
          </a:bodyPr>
          <a:lstStyle>
            <a:lvl1pPr lvl="0">
              <a:spcBef>
                <a:spcPts val="0"/>
              </a:spcBef>
              <a:spcAft>
                <a:spcPts val="0"/>
              </a:spcAft>
              <a:buNone/>
              <a:defRPr sz="900">
                <a:solidFill>
                  <a:schemeClr val="accent1"/>
                </a:solidFill>
                <a:latin typeface="Nunito Sans"/>
                <a:ea typeface="Nunito Sans"/>
                <a:cs typeface="Nunito Sans"/>
                <a:sym typeface="Nunito Sans"/>
              </a:defRPr>
            </a:lvl1pPr>
            <a:lvl2pPr lvl="1">
              <a:spcBef>
                <a:spcPts val="0"/>
              </a:spcBef>
              <a:spcAft>
                <a:spcPts val="0"/>
              </a:spcAft>
              <a:buNone/>
              <a:defRPr sz="900">
                <a:solidFill>
                  <a:schemeClr val="accent1"/>
                </a:solidFill>
                <a:latin typeface="Nunito Sans"/>
                <a:ea typeface="Nunito Sans"/>
                <a:cs typeface="Nunito Sans"/>
                <a:sym typeface="Nunito Sans"/>
              </a:defRPr>
            </a:lvl2pPr>
            <a:lvl3pPr lvl="2">
              <a:spcBef>
                <a:spcPts val="0"/>
              </a:spcBef>
              <a:spcAft>
                <a:spcPts val="0"/>
              </a:spcAft>
              <a:buNone/>
              <a:defRPr sz="900">
                <a:solidFill>
                  <a:schemeClr val="accent1"/>
                </a:solidFill>
                <a:latin typeface="Nunito Sans"/>
                <a:ea typeface="Nunito Sans"/>
                <a:cs typeface="Nunito Sans"/>
                <a:sym typeface="Nunito Sans"/>
              </a:defRPr>
            </a:lvl3pPr>
            <a:lvl4pPr lvl="3">
              <a:spcBef>
                <a:spcPts val="0"/>
              </a:spcBef>
              <a:spcAft>
                <a:spcPts val="0"/>
              </a:spcAft>
              <a:buNone/>
              <a:defRPr sz="900">
                <a:solidFill>
                  <a:schemeClr val="accent1"/>
                </a:solidFill>
                <a:latin typeface="Nunito Sans"/>
                <a:ea typeface="Nunito Sans"/>
                <a:cs typeface="Nunito Sans"/>
                <a:sym typeface="Nunito Sans"/>
              </a:defRPr>
            </a:lvl4pPr>
            <a:lvl5pPr lvl="4">
              <a:spcBef>
                <a:spcPts val="0"/>
              </a:spcBef>
              <a:spcAft>
                <a:spcPts val="0"/>
              </a:spcAft>
              <a:buNone/>
              <a:defRPr sz="900">
                <a:solidFill>
                  <a:schemeClr val="accent1"/>
                </a:solidFill>
                <a:latin typeface="Nunito Sans"/>
                <a:ea typeface="Nunito Sans"/>
                <a:cs typeface="Nunito Sans"/>
                <a:sym typeface="Nunito Sans"/>
              </a:defRPr>
            </a:lvl5pPr>
            <a:lvl6pPr lvl="5">
              <a:spcBef>
                <a:spcPts val="0"/>
              </a:spcBef>
              <a:spcAft>
                <a:spcPts val="0"/>
              </a:spcAft>
              <a:buNone/>
              <a:defRPr sz="900">
                <a:solidFill>
                  <a:schemeClr val="accent1"/>
                </a:solidFill>
                <a:latin typeface="Nunito Sans"/>
                <a:ea typeface="Nunito Sans"/>
                <a:cs typeface="Nunito Sans"/>
                <a:sym typeface="Nunito Sans"/>
              </a:defRPr>
            </a:lvl6pPr>
            <a:lvl7pPr lvl="6">
              <a:spcBef>
                <a:spcPts val="0"/>
              </a:spcBef>
              <a:spcAft>
                <a:spcPts val="0"/>
              </a:spcAft>
              <a:buNone/>
              <a:defRPr sz="900">
                <a:solidFill>
                  <a:schemeClr val="accent1"/>
                </a:solidFill>
                <a:latin typeface="Nunito Sans"/>
                <a:ea typeface="Nunito Sans"/>
                <a:cs typeface="Nunito Sans"/>
                <a:sym typeface="Nunito Sans"/>
              </a:defRPr>
            </a:lvl7pPr>
            <a:lvl8pPr lvl="7">
              <a:spcBef>
                <a:spcPts val="0"/>
              </a:spcBef>
              <a:spcAft>
                <a:spcPts val="0"/>
              </a:spcAft>
              <a:buNone/>
              <a:defRPr sz="900">
                <a:solidFill>
                  <a:schemeClr val="accent1"/>
                </a:solidFill>
                <a:latin typeface="Nunito Sans"/>
                <a:ea typeface="Nunito Sans"/>
                <a:cs typeface="Nunito Sans"/>
                <a:sym typeface="Nunito Sans"/>
              </a:defRPr>
            </a:lvl8pPr>
            <a:lvl9pPr lvl="8">
              <a:spcBef>
                <a:spcPts val="0"/>
              </a:spcBef>
              <a:spcAft>
                <a:spcPts val="0"/>
              </a:spcAft>
              <a:buNone/>
              <a:defRPr sz="900">
                <a:solidFill>
                  <a:schemeClr val="accent1"/>
                </a:solidFill>
                <a:latin typeface="Nunito Sans"/>
                <a:ea typeface="Nunito Sans"/>
                <a:cs typeface="Nunito Sans"/>
                <a:sym typeface="Nunito Sans"/>
              </a:defRPr>
            </a:lvl9pPr>
          </a:lstStyle>
          <a:p/>
        </p:txBody>
      </p:sp>
      <p:sp>
        <p:nvSpPr>
          <p:cNvPr id="243" name="Google Shape;243;p20"/>
          <p:cNvSpPr txBox="1"/>
          <p:nvPr>
            <p:ph idx="5" type="title"/>
          </p:nvPr>
        </p:nvSpPr>
        <p:spPr>
          <a:xfrm>
            <a:off x="228600" y="850081"/>
            <a:ext cx="2834700" cy="292500"/>
          </a:xfrm>
          <a:prstGeom prst="rect">
            <a:avLst/>
          </a:prstGeom>
        </p:spPr>
        <p:txBody>
          <a:bodyPr anchorCtr="0" anchor="t" bIns="0" lIns="91425" spcFirstLastPara="1" rIns="91425" wrap="square" tIns="91425">
            <a:spAutoFit/>
          </a:bodyPr>
          <a:lstStyle>
            <a:lvl1pPr lvl="0">
              <a:spcBef>
                <a:spcPts val="0"/>
              </a:spcBef>
              <a:spcAft>
                <a:spcPts val="0"/>
              </a:spcAft>
              <a:buNone/>
              <a:defRPr sz="900">
                <a:solidFill>
                  <a:schemeClr val="accent1"/>
                </a:solidFill>
                <a:latin typeface="Nunito Sans"/>
                <a:ea typeface="Nunito Sans"/>
                <a:cs typeface="Nunito Sans"/>
                <a:sym typeface="Nunito Sans"/>
              </a:defRPr>
            </a:lvl1pPr>
            <a:lvl2pPr lvl="1">
              <a:spcBef>
                <a:spcPts val="0"/>
              </a:spcBef>
              <a:spcAft>
                <a:spcPts val="0"/>
              </a:spcAft>
              <a:buNone/>
              <a:defRPr sz="900">
                <a:solidFill>
                  <a:schemeClr val="accent1"/>
                </a:solidFill>
                <a:latin typeface="Nunito Sans"/>
                <a:ea typeface="Nunito Sans"/>
                <a:cs typeface="Nunito Sans"/>
                <a:sym typeface="Nunito Sans"/>
              </a:defRPr>
            </a:lvl2pPr>
            <a:lvl3pPr lvl="2">
              <a:spcBef>
                <a:spcPts val="0"/>
              </a:spcBef>
              <a:spcAft>
                <a:spcPts val="0"/>
              </a:spcAft>
              <a:buNone/>
              <a:defRPr sz="900">
                <a:solidFill>
                  <a:schemeClr val="accent1"/>
                </a:solidFill>
                <a:latin typeface="Nunito Sans"/>
                <a:ea typeface="Nunito Sans"/>
                <a:cs typeface="Nunito Sans"/>
                <a:sym typeface="Nunito Sans"/>
              </a:defRPr>
            </a:lvl3pPr>
            <a:lvl4pPr lvl="3">
              <a:spcBef>
                <a:spcPts val="0"/>
              </a:spcBef>
              <a:spcAft>
                <a:spcPts val="0"/>
              </a:spcAft>
              <a:buNone/>
              <a:defRPr sz="900">
                <a:solidFill>
                  <a:schemeClr val="accent1"/>
                </a:solidFill>
                <a:latin typeface="Nunito Sans"/>
                <a:ea typeface="Nunito Sans"/>
                <a:cs typeface="Nunito Sans"/>
                <a:sym typeface="Nunito Sans"/>
              </a:defRPr>
            </a:lvl4pPr>
            <a:lvl5pPr lvl="4">
              <a:spcBef>
                <a:spcPts val="0"/>
              </a:spcBef>
              <a:spcAft>
                <a:spcPts val="0"/>
              </a:spcAft>
              <a:buNone/>
              <a:defRPr sz="900">
                <a:solidFill>
                  <a:schemeClr val="accent1"/>
                </a:solidFill>
                <a:latin typeface="Nunito Sans"/>
                <a:ea typeface="Nunito Sans"/>
                <a:cs typeface="Nunito Sans"/>
                <a:sym typeface="Nunito Sans"/>
              </a:defRPr>
            </a:lvl5pPr>
            <a:lvl6pPr lvl="5">
              <a:spcBef>
                <a:spcPts val="0"/>
              </a:spcBef>
              <a:spcAft>
                <a:spcPts val="0"/>
              </a:spcAft>
              <a:buNone/>
              <a:defRPr sz="900">
                <a:solidFill>
                  <a:schemeClr val="accent1"/>
                </a:solidFill>
                <a:latin typeface="Nunito Sans"/>
                <a:ea typeface="Nunito Sans"/>
                <a:cs typeface="Nunito Sans"/>
                <a:sym typeface="Nunito Sans"/>
              </a:defRPr>
            </a:lvl6pPr>
            <a:lvl7pPr lvl="6">
              <a:spcBef>
                <a:spcPts val="0"/>
              </a:spcBef>
              <a:spcAft>
                <a:spcPts val="0"/>
              </a:spcAft>
              <a:buNone/>
              <a:defRPr sz="900">
                <a:solidFill>
                  <a:schemeClr val="accent1"/>
                </a:solidFill>
                <a:latin typeface="Nunito Sans"/>
                <a:ea typeface="Nunito Sans"/>
                <a:cs typeface="Nunito Sans"/>
                <a:sym typeface="Nunito Sans"/>
              </a:defRPr>
            </a:lvl7pPr>
            <a:lvl8pPr lvl="7">
              <a:spcBef>
                <a:spcPts val="0"/>
              </a:spcBef>
              <a:spcAft>
                <a:spcPts val="0"/>
              </a:spcAft>
              <a:buNone/>
              <a:defRPr sz="900">
                <a:solidFill>
                  <a:schemeClr val="accent1"/>
                </a:solidFill>
                <a:latin typeface="Nunito Sans"/>
                <a:ea typeface="Nunito Sans"/>
                <a:cs typeface="Nunito Sans"/>
                <a:sym typeface="Nunito Sans"/>
              </a:defRPr>
            </a:lvl8pPr>
            <a:lvl9pPr lvl="8">
              <a:spcBef>
                <a:spcPts val="0"/>
              </a:spcBef>
              <a:spcAft>
                <a:spcPts val="0"/>
              </a:spcAft>
              <a:buNone/>
              <a:defRPr sz="900">
                <a:solidFill>
                  <a:schemeClr val="accent1"/>
                </a:solidFill>
                <a:latin typeface="Nunito Sans"/>
                <a:ea typeface="Nunito Sans"/>
                <a:cs typeface="Nunito Sans"/>
                <a:sym typeface="Nunito Sans"/>
              </a:defRPr>
            </a:lvl9pPr>
          </a:lstStyle>
          <a:p/>
        </p:txBody>
      </p:sp>
      <p:sp>
        <p:nvSpPr>
          <p:cNvPr id="244" name="Google Shape;244;p20"/>
          <p:cNvSpPr txBox="1"/>
          <p:nvPr>
            <p:ph idx="6" type="title"/>
          </p:nvPr>
        </p:nvSpPr>
        <p:spPr>
          <a:xfrm>
            <a:off x="6080825" y="850081"/>
            <a:ext cx="2834700" cy="292500"/>
          </a:xfrm>
          <a:prstGeom prst="rect">
            <a:avLst/>
          </a:prstGeom>
        </p:spPr>
        <p:txBody>
          <a:bodyPr anchorCtr="0" anchor="t" bIns="0" lIns="91425" spcFirstLastPara="1" rIns="91425" wrap="square" tIns="91425">
            <a:spAutoFit/>
          </a:bodyPr>
          <a:lstStyle>
            <a:lvl1pPr lvl="0">
              <a:spcBef>
                <a:spcPts val="0"/>
              </a:spcBef>
              <a:spcAft>
                <a:spcPts val="0"/>
              </a:spcAft>
              <a:buNone/>
              <a:defRPr sz="900">
                <a:solidFill>
                  <a:schemeClr val="accent1"/>
                </a:solidFill>
                <a:latin typeface="Nunito Sans"/>
                <a:ea typeface="Nunito Sans"/>
                <a:cs typeface="Nunito Sans"/>
                <a:sym typeface="Nunito Sans"/>
              </a:defRPr>
            </a:lvl1pPr>
            <a:lvl2pPr lvl="1">
              <a:spcBef>
                <a:spcPts val="0"/>
              </a:spcBef>
              <a:spcAft>
                <a:spcPts val="0"/>
              </a:spcAft>
              <a:buNone/>
              <a:defRPr sz="900">
                <a:solidFill>
                  <a:schemeClr val="accent1"/>
                </a:solidFill>
                <a:latin typeface="Nunito Sans"/>
                <a:ea typeface="Nunito Sans"/>
                <a:cs typeface="Nunito Sans"/>
                <a:sym typeface="Nunito Sans"/>
              </a:defRPr>
            </a:lvl2pPr>
            <a:lvl3pPr lvl="2">
              <a:spcBef>
                <a:spcPts val="0"/>
              </a:spcBef>
              <a:spcAft>
                <a:spcPts val="0"/>
              </a:spcAft>
              <a:buNone/>
              <a:defRPr sz="900">
                <a:solidFill>
                  <a:schemeClr val="accent1"/>
                </a:solidFill>
                <a:latin typeface="Nunito Sans"/>
                <a:ea typeface="Nunito Sans"/>
                <a:cs typeface="Nunito Sans"/>
                <a:sym typeface="Nunito Sans"/>
              </a:defRPr>
            </a:lvl3pPr>
            <a:lvl4pPr lvl="3">
              <a:spcBef>
                <a:spcPts val="0"/>
              </a:spcBef>
              <a:spcAft>
                <a:spcPts val="0"/>
              </a:spcAft>
              <a:buNone/>
              <a:defRPr sz="900">
                <a:solidFill>
                  <a:schemeClr val="accent1"/>
                </a:solidFill>
                <a:latin typeface="Nunito Sans"/>
                <a:ea typeface="Nunito Sans"/>
                <a:cs typeface="Nunito Sans"/>
                <a:sym typeface="Nunito Sans"/>
              </a:defRPr>
            </a:lvl4pPr>
            <a:lvl5pPr lvl="4">
              <a:spcBef>
                <a:spcPts val="0"/>
              </a:spcBef>
              <a:spcAft>
                <a:spcPts val="0"/>
              </a:spcAft>
              <a:buNone/>
              <a:defRPr sz="900">
                <a:solidFill>
                  <a:schemeClr val="accent1"/>
                </a:solidFill>
                <a:latin typeface="Nunito Sans"/>
                <a:ea typeface="Nunito Sans"/>
                <a:cs typeface="Nunito Sans"/>
                <a:sym typeface="Nunito Sans"/>
              </a:defRPr>
            </a:lvl5pPr>
            <a:lvl6pPr lvl="5">
              <a:spcBef>
                <a:spcPts val="0"/>
              </a:spcBef>
              <a:spcAft>
                <a:spcPts val="0"/>
              </a:spcAft>
              <a:buNone/>
              <a:defRPr sz="900">
                <a:solidFill>
                  <a:schemeClr val="accent1"/>
                </a:solidFill>
                <a:latin typeface="Nunito Sans"/>
                <a:ea typeface="Nunito Sans"/>
                <a:cs typeface="Nunito Sans"/>
                <a:sym typeface="Nunito Sans"/>
              </a:defRPr>
            </a:lvl6pPr>
            <a:lvl7pPr lvl="6">
              <a:spcBef>
                <a:spcPts val="0"/>
              </a:spcBef>
              <a:spcAft>
                <a:spcPts val="0"/>
              </a:spcAft>
              <a:buNone/>
              <a:defRPr sz="900">
                <a:solidFill>
                  <a:schemeClr val="accent1"/>
                </a:solidFill>
                <a:latin typeface="Nunito Sans"/>
                <a:ea typeface="Nunito Sans"/>
                <a:cs typeface="Nunito Sans"/>
                <a:sym typeface="Nunito Sans"/>
              </a:defRPr>
            </a:lvl7pPr>
            <a:lvl8pPr lvl="7">
              <a:spcBef>
                <a:spcPts val="0"/>
              </a:spcBef>
              <a:spcAft>
                <a:spcPts val="0"/>
              </a:spcAft>
              <a:buNone/>
              <a:defRPr sz="900">
                <a:solidFill>
                  <a:schemeClr val="accent1"/>
                </a:solidFill>
                <a:latin typeface="Nunito Sans"/>
                <a:ea typeface="Nunito Sans"/>
                <a:cs typeface="Nunito Sans"/>
                <a:sym typeface="Nunito Sans"/>
              </a:defRPr>
            </a:lvl8pPr>
            <a:lvl9pPr lvl="8">
              <a:spcBef>
                <a:spcPts val="0"/>
              </a:spcBef>
              <a:spcAft>
                <a:spcPts val="0"/>
              </a:spcAft>
              <a:buNone/>
              <a:defRPr sz="900">
                <a:solidFill>
                  <a:schemeClr val="accent1"/>
                </a:solidFill>
                <a:latin typeface="Nunito Sans"/>
                <a:ea typeface="Nunito Sans"/>
                <a:cs typeface="Nunito Sans"/>
                <a:sym typeface="Nunito Sans"/>
              </a:defRPr>
            </a:lvl9pPr>
          </a:lstStyle>
          <a:p/>
        </p:txBody>
      </p:sp>
      <p:sp>
        <p:nvSpPr>
          <p:cNvPr id="245" name="Google Shape;245;p20"/>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fld id="{00000000-1234-1234-1234-123412341234}" type="slidenum">
              <a:rPr lang="en" sz="700">
                <a:solidFill>
                  <a:schemeClr val="accent5"/>
                </a:solidFill>
                <a:latin typeface="Nunito Sans"/>
                <a:ea typeface="Nunito Sans"/>
                <a:cs typeface="Nunito Sans"/>
                <a:sym typeface="Nunito Sans"/>
              </a:rPr>
              <a:t>‹#›</a:t>
            </a:fld>
            <a:endParaRPr sz="700">
              <a:solidFill>
                <a:schemeClr val="accent5"/>
              </a:solidFill>
              <a:latin typeface="Nunito Sans"/>
              <a:ea typeface="Nunito Sans"/>
              <a:cs typeface="Nunito Sans"/>
              <a:sym typeface="Nunito Sans"/>
            </a:endParaRPr>
          </a:p>
        </p:txBody>
      </p:sp>
      <p:sp>
        <p:nvSpPr>
          <p:cNvPr id="246" name="Google Shape;246;p20"/>
          <p:cNvSpPr txBox="1"/>
          <p:nvPr>
            <p:ph idx="7" type="title"/>
          </p:nvPr>
        </p:nvSpPr>
        <p:spPr>
          <a:xfrm>
            <a:off x="6080825" y="2600385"/>
            <a:ext cx="2834700" cy="292500"/>
          </a:xfrm>
          <a:prstGeom prst="rect">
            <a:avLst/>
          </a:prstGeom>
        </p:spPr>
        <p:txBody>
          <a:bodyPr anchorCtr="0" anchor="t" bIns="0" lIns="91425" spcFirstLastPara="1" rIns="91425" wrap="square" tIns="91425">
            <a:spAutoFit/>
          </a:bodyPr>
          <a:lstStyle>
            <a:lvl1pPr lvl="0">
              <a:spcBef>
                <a:spcPts val="0"/>
              </a:spcBef>
              <a:spcAft>
                <a:spcPts val="0"/>
              </a:spcAft>
              <a:buNone/>
              <a:defRPr sz="900">
                <a:solidFill>
                  <a:schemeClr val="accent1"/>
                </a:solidFill>
                <a:latin typeface="Nunito Sans"/>
                <a:ea typeface="Nunito Sans"/>
                <a:cs typeface="Nunito Sans"/>
                <a:sym typeface="Nunito Sans"/>
              </a:defRPr>
            </a:lvl1pPr>
            <a:lvl2pPr lvl="1">
              <a:spcBef>
                <a:spcPts val="0"/>
              </a:spcBef>
              <a:spcAft>
                <a:spcPts val="0"/>
              </a:spcAft>
              <a:buNone/>
              <a:defRPr sz="900">
                <a:solidFill>
                  <a:schemeClr val="accent1"/>
                </a:solidFill>
                <a:latin typeface="Nunito Sans"/>
                <a:ea typeface="Nunito Sans"/>
                <a:cs typeface="Nunito Sans"/>
                <a:sym typeface="Nunito Sans"/>
              </a:defRPr>
            </a:lvl2pPr>
            <a:lvl3pPr lvl="2">
              <a:spcBef>
                <a:spcPts val="0"/>
              </a:spcBef>
              <a:spcAft>
                <a:spcPts val="0"/>
              </a:spcAft>
              <a:buNone/>
              <a:defRPr sz="900">
                <a:solidFill>
                  <a:schemeClr val="accent1"/>
                </a:solidFill>
                <a:latin typeface="Nunito Sans"/>
                <a:ea typeface="Nunito Sans"/>
                <a:cs typeface="Nunito Sans"/>
                <a:sym typeface="Nunito Sans"/>
              </a:defRPr>
            </a:lvl3pPr>
            <a:lvl4pPr lvl="3">
              <a:spcBef>
                <a:spcPts val="0"/>
              </a:spcBef>
              <a:spcAft>
                <a:spcPts val="0"/>
              </a:spcAft>
              <a:buNone/>
              <a:defRPr sz="900">
                <a:solidFill>
                  <a:schemeClr val="accent1"/>
                </a:solidFill>
                <a:latin typeface="Nunito Sans"/>
                <a:ea typeface="Nunito Sans"/>
                <a:cs typeface="Nunito Sans"/>
                <a:sym typeface="Nunito Sans"/>
              </a:defRPr>
            </a:lvl4pPr>
            <a:lvl5pPr lvl="4">
              <a:spcBef>
                <a:spcPts val="0"/>
              </a:spcBef>
              <a:spcAft>
                <a:spcPts val="0"/>
              </a:spcAft>
              <a:buNone/>
              <a:defRPr sz="900">
                <a:solidFill>
                  <a:schemeClr val="accent1"/>
                </a:solidFill>
                <a:latin typeface="Nunito Sans"/>
                <a:ea typeface="Nunito Sans"/>
                <a:cs typeface="Nunito Sans"/>
                <a:sym typeface="Nunito Sans"/>
              </a:defRPr>
            </a:lvl5pPr>
            <a:lvl6pPr lvl="5">
              <a:spcBef>
                <a:spcPts val="0"/>
              </a:spcBef>
              <a:spcAft>
                <a:spcPts val="0"/>
              </a:spcAft>
              <a:buNone/>
              <a:defRPr sz="900">
                <a:solidFill>
                  <a:schemeClr val="accent1"/>
                </a:solidFill>
                <a:latin typeface="Nunito Sans"/>
                <a:ea typeface="Nunito Sans"/>
                <a:cs typeface="Nunito Sans"/>
                <a:sym typeface="Nunito Sans"/>
              </a:defRPr>
            </a:lvl6pPr>
            <a:lvl7pPr lvl="6">
              <a:spcBef>
                <a:spcPts val="0"/>
              </a:spcBef>
              <a:spcAft>
                <a:spcPts val="0"/>
              </a:spcAft>
              <a:buNone/>
              <a:defRPr sz="900">
                <a:solidFill>
                  <a:schemeClr val="accent1"/>
                </a:solidFill>
                <a:latin typeface="Nunito Sans"/>
                <a:ea typeface="Nunito Sans"/>
                <a:cs typeface="Nunito Sans"/>
                <a:sym typeface="Nunito Sans"/>
              </a:defRPr>
            </a:lvl7pPr>
            <a:lvl8pPr lvl="7">
              <a:spcBef>
                <a:spcPts val="0"/>
              </a:spcBef>
              <a:spcAft>
                <a:spcPts val="0"/>
              </a:spcAft>
              <a:buNone/>
              <a:defRPr sz="900">
                <a:solidFill>
                  <a:schemeClr val="accent1"/>
                </a:solidFill>
                <a:latin typeface="Nunito Sans"/>
                <a:ea typeface="Nunito Sans"/>
                <a:cs typeface="Nunito Sans"/>
                <a:sym typeface="Nunito Sans"/>
              </a:defRPr>
            </a:lvl8pPr>
            <a:lvl9pPr lvl="8">
              <a:spcBef>
                <a:spcPts val="0"/>
              </a:spcBef>
              <a:spcAft>
                <a:spcPts val="0"/>
              </a:spcAft>
              <a:buNone/>
              <a:defRPr sz="900">
                <a:solidFill>
                  <a:schemeClr val="accent1"/>
                </a:solidFill>
                <a:latin typeface="Nunito Sans"/>
                <a:ea typeface="Nunito Sans"/>
                <a:cs typeface="Nunito Sans"/>
                <a:sym typeface="Nunito Sans"/>
              </a:defRPr>
            </a:lvl9pPr>
          </a:lstStyle>
          <a:p/>
        </p:txBody>
      </p:sp>
      <p:sp>
        <p:nvSpPr>
          <p:cNvPr id="247" name="Google Shape;247;p20"/>
          <p:cNvSpPr txBox="1"/>
          <p:nvPr>
            <p:ph idx="8" type="title"/>
          </p:nvPr>
        </p:nvSpPr>
        <p:spPr>
          <a:xfrm>
            <a:off x="228600" y="1955684"/>
            <a:ext cx="2834700" cy="292500"/>
          </a:xfrm>
          <a:prstGeom prst="rect">
            <a:avLst/>
          </a:prstGeom>
        </p:spPr>
        <p:txBody>
          <a:bodyPr anchorCtr="0" anchor="t" bIns="0" lIns="91425" spcFirstLastPara="1" rIns="91425" wrap="square" tIns="91425">
            <a:spAutoFit/>
          </a:bodyPr>
          <a:lstStyle>
            <a:lvl1pPr lvl="0">
              <a:spcBef>
                <a:spcPts val="0"/>
              </a:spcBef>
              <a:spcAft>
                <a:spcPts val="0"/>
              </a:spcAft>
              <a:buNone/>
              <a:defRPr sz="900">
                <a:solidFill>
                  <a:schemeClr val="accent1"/>
                </a:solidFill>
                <a:latin typeface="Nunito Sans"/>
                <a:ea typeface="Nunito Sans"/>
                <a:cs typeface="Nunito Sans"/>
                <a:sym typeface="Nunito Sans"/>
              </a:defRPr>
            </a:lvl1pPr>
            <a:lvl2pPr lvl="1">
              <a:spcBef>
                <a:spcPts val="0"/>
              </a:spcBef>
              <a:spcAft>
                <a:spcPts val="0"/>
              </a:spcAft>
              <a:buNone/>
              <a:defRPr sz="900">
                <a:solidFill>
                  <a:schemeClr val="accent1"/>
                </a:solidFill>
                <a:latin typeface="Nunito Sans"/>
                <a:ea typeface="Nunito Sans"/>
                <a:cs typeface="Nunito Sans"/>
                <a:sym typeface="Nunito Sans"/>
              </a:defRPr>
            </a:lvl2pPr>
            <a:lvl3pPr lvl="2">
              <a:spcBef>
                <a:spcPts val="0"/>
              </a:spcBef>
              <a:spcAft>
                <a:spcPts val="0"/>
              </a:spcAft>
              <a:buNone/>
              <a:defRPr sz="900">
                <a:solidFill>
                  <a:schemeClr val="accent1"/>
                </a:solidFill>
                <a:latin typeface="Nunito Sans"/>
                <a:ea typeface="Nunito Sans"/>
                <a:cs typeface="Nunito Sans"/>
                <a:sym typeface="Nunito Sans"/>
              </a:defRPr>
            </a:lvl3pPr>
            <a:lvl4pPr lvl="3">
              <a:spcBef>
                <a:spcPts val="0"/>
              </a:spcBef>
              <a:spcAft>
                <a:spcPts val="0"/>
              </a:spcAft>
              <a:buNone/>
              <a:defRPr sz="900">
                <a:solidFill>
                  <a:schemeClr val="accent1"/>
                </a:solidFill>
                <a:latin typeface="Nunito Sans"/>
                <a:ea typeface="Nunito Sans"/>
                <a:cs typeface="Nunito Sans"/>
                <a:sym typeface="Nunito Sans"/>
              </a:defRPr>
            </a:lvl4pPr>
            <a:lvl5pPr lvl="4">
              <a:spcBef>
                <a:spcPts val="0"/>
              </a:spcBef>
              <a:spcAft>
                <a:spcPts val="0"/>
              </a:spcAft>
              <a:buNone/>
              <a:defRPr sz="900">
                <a:solidFill>
                  <a:schemeClr val="accent1"/>
                </a:solidFill>
                <a:latin typeface="Nunito Sans"/>
                <a:ea typeface="Nunito Sans"/>
                <a:cs typeface="Nunito Sans"/>
                <a:sym typeface="Nunito Sans"/>
              </a:defRPr>
            </a:lvl5pPr>
            <a:lvl6pPr lvl="5">
              <a:spcBef>
                <a:spcPts val="0"/>
              </a:spcBef>
              <a:spcAft>
                <a:spcPts val="0"/>
              </a:spcAft>
              <a:buNone/>
              <a:defRPr sz="900">
                <a:solidFill>
                  <a:schemeClr val="accent1"/>
                </a:solidFill>
                <a:latin typeface="Nunito Sans"/>
                <a:ea typeface="Nunito Sans"/>
                <a:cs typeface="Nunito Sans"/>
                <a:sym typeface="Nunito Sans"/>
              </a:defRPr>
            </a:lvl6pPr>
            <a:lvl7pPr lvl="6">
              <a:spcBef>
                <a:spcPts val="0"/>
              </a:spcBef>
              <a:spcAft>
                <a:spcPts val="0"/>
              </a:spcAft>
              <a:buNone/>
              <a:defRPr sz="900">
                <a:solidFill>
                  <a:schemeClr val="accent1"/>
                </a:solidFill>
                <a:latin typeface="Nunito Sans"/>
                <a:ea typeface="Nunito Sans"/>
                <a:cs typeface="Nunito Sans"/>
                <a:sym typeface="Nunito Sans"/>
              </a:defRPr>
            </a:lvl7pPr>
            <a:lvl8pPr lvl="7">
              <a:spcBef>
                <a:spcPts val="0"/>
              </a:spcBef>
              <a:spcAft>
                <a:spcPts val="0"/>
              </a:spcAft>
              <a:buNone/>
              <a:defRPr sz="900">
                <a:solidFill>
                  <a:schemeClr val="accent1"/>
                </a:solidFill>
                <a:latin typeface="Nunito Sans"/>
                <a:ea typeface="Nunito Sans"/>
                <a:cs typeface="Nunito Sans"/>
                <a:sym typeface="Nunito Sans"/>
              </a:defRPr>
            </a:lvl8pPr>
            <a:lvl9pPr lvl="8">
              <a:spcBef>
                <a:spcPts val="0"/>
              </a:spcBef>
              <a:spcAft>
                <a:spcPts val="0"/>
              </a:spcAft>
              <a:buNone/>
              <a:defRPr sz="900">
                <a:solidFill>
                  <a:schemeClr val="accent1"/>
                </a:solidFill>
                <a:latin typeface="Nunito Sans"/>
                <a:ea typeface="Nunito Sans"/>
                <a:cs typeface="Nunito Sans"/>
                <a:sym typeface="Nunito Sans"/>
              </a:defRPr>
            </a:lvl9pPr>
          </a:lstStyle>
          <a:p/>
        </p:txBody>
      </p:sp>
      <p:sp>
        <p:nvSpPr>
          <p:cNvPr id="248" name="Google Shape;248;p20"/>
          <p:cNvSpPr txBox="1"/>
          <p:nvPr>
            <p:ph idx="9" type="title"/>
          </p:nvPr>
        </p:nvSpPr>
        <p:spPr>
          <a:xfrm>
            <a:off x="3154650" y="3394161"/>
            <a:ext cx="2834700" cy="292500"/>
          </a:xfrm>
          <a:prstGeom prst="rect">
            <a:avLst/>
          </a:prstGeom>
        </p:spPr>
        <p:txBody>
          <a:bodyPr anchorCtr="0" anchor="t" bIns="0" lIns="91425" spcFirstLastPara="1" rIns="91425" wrap="square" tIns="91425">
            <a:spAutoFit/>
          </a:bodyPr>
          <a:lstStyle>
            <a:lvl1pPr lvl="0">
              <a:spcBef>
                <a:spcPts val="0"/>
              </a:spcBef>
              <a:spcAft>
                <a:spcPts val="0"/>
              </a:spcAft>
              <a:buNone/>
              <a:defRPr sz="900">
                <a:solidFill>
                  <a:schemeClr val="accent1"/>
                </a:solidFill>
                <a:latin typeface="Nunito Sans"/>
                <a:ea typeface="Nunito Sans"/>
                <a:cs typeface="Nunito Sans"/>
                <a:sym typeface="Nunito Sans"/>
              </a:defRPr>
            </a:lvl1pPr>
            <a:lvl2pPr lvl="1">
              <a:spcBef>
                <a:spcPts val="0"/>
              </a:spcBef>
              <a:spcAft>
                <a:spcPts val="0"/>
              </a:spcAft>
              <a:buNone/>
              <a:defRPr sz="900">
                <a:solidFill>
                  <a:schemeClr val="accent1"/>
                </a:solidFill>
                <a:latin typeface="Nunito Sans"/>
                <a:ea typeface="Nunito Sans"/>
                <a:cs typeface="Nunito Sans"/>
                <a:sym typeface="Nunito Sans"/>
              </a:defRPr>
            </a:lvl2pPr>
            <a:lvl3pPr lvl="2">
              <a:spcBef>
                <a:spcPts val="0"/>
              </a:spcBef>
              <a:spcAft>
                <a:spcPts val="0"/>
              </a:spcAft>
              <a:buNone/>
              <a:defRPr sz="900">
                <a:solidFill>
                  <a:schemeClr val="accent1"/>
                </a:solidFill>
                <a:latin typeface="Nunito Sans"/>
                <a:ea typeface="Nunito Sans"/>
                <a:cs typeface="Nunito Sans"/>
                <a:sym typeface="Nunito Sans"/>
              </a:defRPr>
            </a:lvl3pPr>
            <a:lvl4pPr lvl="3">
              <a:spcBef>
                <a:spcPts val="0"/>
              </a:spcBef>
              <a:spcAft>
                <a:spcPts val="0"/>
              </a:spcAft>
              <a:buNone/>
              <a:defRPr sz="900">
                <a:solidFill>
                  <a:schemeClr val="accent1"/>
                </a:solidFill>
                <a:latin typeface="Nunito Sans"/>
                <a:ea typeface="Nunito Sans"/>
                <a:cs typeface="Nunito Sans"/>
                <a:sym typeface="Nunito Sans"/>
              </a:defRPr>
            </a:lvl4pPr>
            <a:lvl5pPr lvl="4">
              <a:spcBef>
                <a:spcPts val="0"/>
              </a:spcBef>
              <a:spcAft>
                <a:spcPts val="0"/>
              </a:spcAft>
              <a:buNone/>
              <a:defRPr sz="900">
                <a:solidFill>
                  <a:schemeClr val="accent1"/>
                </a:solidFill>
                <a:latin typeface="Nunito Sans"/>
                <a:ea typeface="Nunito Sans"/>
                <a:cs typeface="Nunito Sans"/>
                <a:sym typeface="Nunito Sans"/>
              </a:defRPr>
            </a:lvl5pPr>
            <a:lvl6pPr lvl="5">
              <a:spcBef>
                <a:spcPts val="0"/>
              </a:spcBef>
              <a:spcAft>
                <a:spcPts val="0"/>
              </a:spcAft>
              <a:buNone/>
              <a:defRPr sz="900">
                <a:solidFill>
                  <a:schemeClr val="accent1"/>
                </a:solidFill>
                <a:latin typeface="Nunito Sans"/>
                <a:ea typeface="Nunito Sans"/>
                <a:cs typeface="Nunito Sans"/>
                <a:sym typeface="Nunito Sans"/>
              </a:defRPr>
            </a:lvl6pPr>
            <a:lvl7pPr lvl="6">
              <a:spcBef>
                <a:spcPts val="0"/>
              </a:spcBef>
              <a:spcAft>
                <a:spcPts val="0"/>
              </a:spcAft>
              <a:buNone/>
              <a:defRPr sz="900">
                <a:solidFill>
                  <a:schemeClr val="accent1"/>
                </a:solidFill>
                <a:latin typeface="Nunito Sans"/>
                <a:ea typeface="Nunito Sans"/>
                <a:cs typeface="Nunito Sans"/>
                <a:sym typeface="Nunito Sans"/>
              </a:defRPr>
            </a:lvl7pPr>
            <a:lvl8pPr lvl="7">
              <a:spcBef>
                <a:spcPts val="0"/>
              </a:spcBef>
              <a:spcAft>
                <a:spcPts val="0"/>
              </a:spcAft>
              <a:buNone/>
              <a:defRPr sz="900">
                <a:solidFill>
                  <a:schemeClr val="accent1"/>
                </a:solidFill>
                <a:latin typeface="Nunito Sans"/>
                <a:ea typeface="Nunito Sans"/>
                <a:cs typeface="Nunito Sans"/>
                <a:sym typeface="Nunito Sans"/>
              </a:defRPr>
            </a:lvl8pPr>
            <a:lvl9pPr lvl="8">
              <a:spcBef>
                <a:spcPts val="0"/>
              </a:spcBef>
              <a:spcAft>
                <a:spcPts val="0"/>
              </a:spcAft>
              <a:buNone/>
              <a:defRPr sz="900">
                <a:solidFill>
                  <a:schemeClr val="accent1"/>
                </a:solidFill>
                <a:latin typeface="Nunito Sans"/>
                <a:ea typeface="Nunito Sans"/>
                <a:cs typeface="Nunito Sans"/>
                <a:sym typeface="Nunito Sans"/>
              </a:defRPr>
            </a:lvl9pPr>
          </a:lstStyle>
          <a:p/>
        </p:txBody>
      </p:sp>
      <p:sp>
        <p:nvSpPr>
          <p:cNvPr id="249" name="Google Shape;249;p20"/>
          <p:cNvSpPr txBox="1"/>
          <p:nvPr>
            <p:ph idx="13" type="title"/>
          </p:nvPr>
        </p:nvSpPr>
        <p:spPr>
          <a:xfrm>
            <a:off x="228600" y="3394161"/>
            <a:ext cx="2834700" cy="292500"/>
          </a:xfrm>
          <a:prstGeom prst="rect">
            <a:avLst/>
          </a:prstGeom>
        </p:spPr>
        <p:txBody>
          <a:bodyPr anchorCtr="0" anchor="t" bIns="0" lIns="91425" spcFirstLastPara="1" rIns="91425" wrap="square" tIns="91425">
            <a:spAutoFit/>
          </a:bodyPr>
          <a:lstStyle>
            <a:lvl1pPr lvl="0">
              <a:spcBef>
                <a:spcPts val="0"/>
              </a:spcBef>
              <a:spcAft>
                <a:spcPts val="0"/>
              </a:spcAft>
              <a:buNone/>
              <a:defRPr sz="900">
                <a:solidFill>
                  <a:schemeClr val="accent1"/>
                </a:solidFill>
                <a:latin typeface="Nunito Sans"/>
                <a:ea typeface="Nunito Sans"/>
                <a:cs typeface="Nunito Sans"/>
                <a:sym typeface="Nunito Sans"/>
              </a:defRPr>
            </a:lvl1pPr>
            <a:lvl2pPr lvl="1">
              <a:spcBef>
                <a:spcPts val="0"/>
              </a:spcBef>
              <a:spcAft>
                <a:spcPts val="0"/>
              </a:spcAft>
              <a:buNone/>
              <a:defRPr sz="900">
                <a:solidFill>
                  <a:schemeClr val="accent1"/>
                </a:solidFill>
                <a:latin typeface="Nunito Sans"/>
                <a:ea typeface="Nunito Sans"/>
                <a:cs typeface="Nunito Sans"/>
                <a:sym typeface="Nunito Sans"/>
              </a:defRPr>
            </a:lvl2pPr>
            <a:lvl3pPr lvl="2">
              <a:spcBef>
                <a:spcPts val="0"/>
              </a:spcBef>
              <a:spcAft>
                <a:spcPts val="0"/>
              </a:spcAft>
              <a:buNone/>
              <a:defRPr sz="900">
                <a:solidFill>
                  <a:schemeClr val="accent1"/>
                </a:solidFill>
                <a:latin typeface="Nunito Sans"/>
                <a:ea typeface="Nunito Sans"/>
                <a:cs typeface="Nunito Sans"/>
                <a:sym typeface="Nunito Sans"/>
              </a:defRPr>
            </a:lvl3pPr>
            <a:lvl4pPr lvl="3">
              <a:spcBef>
                <a:spcPts val="0"/>
              </a:spcBef>
              <a:spcAft>
                <a:spcPts val="0"/>
              </a:spcAft>
              <a:buNone/>
              <a:defRPr sz="900">
                <a:solidFill>
                  <a:schemeClr val="accent1"/>
                </a:solidFill>
                <a:latin typeface="Nunito Sans"/>
                <a:ea typeface="Nunito Sans"/>
                <a:cs typeface="Nunito Sans"/>
                <a:sym typeface="Nunito Sans"/>
              </a:defRPr>
            </a:lvl4pPr>
            <a:lvl5pPr lvl="4">
              <a:spcBef>
                <a:spcPts val="0"/>
              </a:spcBef>
              <a:spcAft>
                <a:spcPts val="0"/>
              </a:spcAft>
              <a:buNone/>
              <a:defRPr sz="900">
                <a:solidFill>
                  <a:schemeClr val="accent1"/>
                </a:solidFill>
                <a:latin typeface="Nunito Sans"/>
                <a:ea typeface="Nunito Sans"/>
                <a:cs typeface="Nunito Sans"/>
                <a:sym typeface="Nunito Sans"/>
              </a:defRPr>
            </a:lvl5pPr>
            <a:lvl6pPr lvl="5">
              <a:spcBef>
                <a:spcPts val="0"/>
              </a:spcBef>
              <a:spcAft>
                <a:spcPts val="0"/>
              </a:spcAft>
              <a:buNone/>
              <a:defRPr sz="900">
                <a:solidFill>
                  <a:schemeClr val="accent1"/>
                </a:solidFill>
                <a:latin typeface="Nunito Sans"/>
                <a:ea typeface="Nunito Sans"/>
                <a:cs typeface="Nunito Sans"/>
                <a:sym typeface="Nunito Sans"/>
              </a:defRPr>
            </a:lvl6pPr>
            <a:lvl7pPr lvl="6">
              <a:spcBef>
                <a:spcPts val="0"/>
              </a:spcBef>
              <a:spcAft>
                <a:spcPts val="0"/>
              </a:spcAft>
              <a:buNone/>
              <a:defRPr sz="900">
                <a:solidFill>
                  <a:schemeClr val="accent1"/>
                </a:solidFill>
                <a:latin typeface="Nunito Sans"/>
                <a:ea typeface="Nunito Sans"/>
                <a:cs typeface="Nunito Sans"/>
                <a:sym typeface="Nunito Sans"/>
              </a:defRPr>
            </a:lvl7pPr>
            <a:lvl8pPr lvl="7">
              <a:spcBef>
                <a:spcPts val="0"/>
              </a:spcBef>
              <a:spcAft>
                <a:spcPts val="0"/>
              </a:spcAft>
              <a:buNone/>
              <a:defRPr sz="900">
                <a:solidFill>
                  <a:schemeClr val="accent1"/>
                </a:solidFill>
                <a:latin typeface="Nunito Sans"/>
                <a:ea typeface="Nunito Sans"/>
                <a:cs typeface="Nunito Sans"/>
                <a:sym typeface="Nunito Sans"/>
              </a:defRPr>
            </a:lvl8pPr>
            <a:lvl9pPr lvl="8">
              <a:spcBef>
                <a:spcPts val="0"/>
              </a:spcBef>
              <a:spcAft>
                <a:spcPts val="0"/>
              </a:spcAft>
              <a:buNone/>
              <a:defRPr sz="900">
                <a:solidFill>
                  <a:schemeClr val="accent1"/>
                </a:solidFill>
                <a:latin typeface="Nunito Sans"/>
                <a:ea typeface="Nunito Sans"/>
                <a:cs typeface="Nunito Sans"/>
                <a:sym typeface="Nunito Sans"/>
              </a:defRPr>
            </a:lvl9pPr>
          </a:lstStyle>
          <a:p/>
        </p:txBody>
      </p:sp>
      <p:sp>
        <p:nvSpPr>
          <p:cNvPr id="250" name="Google Shape;250;p20"/>
          <p:cNvSpPr txBox="1"/>
          <p:nvPr>
            <p:ph idx="14" type="title"/>
          </p:nvPr>
        </p:nvSpPr>
        <p:spPr>
          <a:xfrm>
            <a:off x="6080825" y="1257775"/>
            <a:ext cx="1311900" cy="156600"/>
          </a:xfrm>
          <a:prstGeom prst="rect">
            <a:avLst/>
          </a:prstGeom>
        </p:spPr>
        <p:txBody>
          <a:bodyPr anchorCtr="0" anchor="ctr" bIns="0" lIns="91425" spcFirstLastPara="1" rIns="91425" wrap="square" tIns="0">
            <a:noAutofit/>
          </a:bodyPr>
          <a:lstStyle>
            <a:lvl1pPr lvl="0">
              <a:spcBef>
                <a:spcPts val="0"/>
              </a:spcBef>
              <a:spcAft>
                <a:spcPts val="0"/>
              </a:spcAft>
              <a:buNone/>
              <a:defRPr b="0" sz="700">
                <a:latin typeface="Nunito Sans"/>
                <a:ea typeface="Nunito Sans"/>
                <a:cs typeface="Nunito Sans"/>
                <a:sym typeface="Nunito Sans"/>
              </a:defRPr>
            </a:lvl1pPr>
            <a:lvl2pPr lvl="1">
              <a:spcBef>
                <a:spcPts val="0"/>
              </a:spcBef>
              <a:spcAft>
                <a:spcPts val="0"/>
              </a:spcAft>
              <a:buNone/>
              <a:defRPr sz="900">
                <a:latin typeface="Nunito Sans"/>
                <a:ea typeface="Nunito Sans"/>
                <a:cs typeface="Nunito Sans"/>
                <a:sym typeface="Nunito Sans"/>
              </a:defRPr>
            </a:lvl2pPr>
            <a:lvl3pPr lvl="2">
              <a:spcBef>
                <a:spcPts val="0"/>
              </a:spcBef>
              <a:spcAft>
                <a:spcPts val="0"/>
              </a:spcAft>
              <a:buNone/>
              <a:defRPr sz="900">
                <a:latin typeface="Nunito Sans"/>
                <a:ea typeface="Nunito Sans"/>
                <a:cs typeface="Nunito Sans"/>
                <a:sym typeface="Nunito Sans"/>
              </a:defRPr>
            </a:lvl3pPr>
            <a:lvl4pPr lvl="3">
              <a:spcBef>
                <a:spcPts val="0"/>
              </a:spcBef>
              <a:spcAft>
                <a:spcPts val="0"/>
              </a:spcAft>
              <a:buNone/>
              <a:defRPr sz="900">
                <a:latin typeface="Nunito Sans"/>
                <a:ea typeface="Nunito Sans"/>
                <a:cs typeface="Nunito Sans"/>
                <a:sym typeface="Nunito Sans"/>
              </a:defRPr>
            </a:lvl4pPr>
            <a:lvl5pPr lvl="4">
              <a:spcBef>
                <a:spcPts val="0"/>
              </a:spcBef>
              <a:spcAft>
                <a:spcPts val="0"/>
              </a:spcAft>
              <a:buNone/>
              <a:defRPr sz="900">
                <a:latin typeface="Nunito Sans"/>
                <a:ea typeface="Nunito Sans"/>
                <a:cs typeface="Nunito Sans"/>
                <a:sym typeface="Nunito Sans"/>
              </a:defRPr>
            </a:lvl5pPr>
            <a:lvl6pPr lvl="5">
              <a:spcBef>
                <a:spcPts val="0"/>
              </a:spcBef>
              <a:spcAft>
                <a:spcPts val="0"/>
              </a:spcAft>
              <a:buNone/>
              <a:defRPr sz="900">
                <a:latin typeface="Nunito Sans"/>
                <a:ea typeface="Nunito Sans"/>
                <a:cs typeface="Nunito Sans"/>
                <a:sym typeface="Nunito Sans"/>
              </a:defRPr>
            </a:lvl6pPr>
            <a:lvl7pPr lvl="6">
              <a:spcBef>
                <a:spcPts val="0"/>
              </a:spcBef>
              <a:spcAft>
                <a:spcPts val="0"/>
              </a:spcAft>
              <a:buNone/>
              <a:defRPr sz="900">
                <a:latin typeface="Nunito Sans"/>
                <a:ea typeface="Nunito Sans"/>
                <a:cs typeface="Nunito Sans"/>
                <a:sym typeface="Nunito Sans"/>
              </a:defRPr>
            </a:lvl7pPr>
            <a:lvl8pPr lvl="7">
              <a:spcBef>
                <a:spcPts val="0"/>
              </a:spcBef>
              <a:spcAft>
                <a:spcPts val="0"/>
              </a:spcAft>
              <a:buNone/>
              <a:defRPr sz="900">
                <a:latin typeface="Nunito Sans"/>
                <a:ea typeface="Nunito Sans"/>
                <a:cs typeface="Nunito Sans"/>
                <a:sym typeface="Nunito Sans"/>
              </a:defRPr>
            </a:lvl8pPr>
            <a:lvl9pPr lvl="8">
              <a:spcBef>
                <a:spcPts val="0"/>
              </a:spcBef>
              <a:spcAft>
                <a:spcPts val="0"/>
              </a:spcAft>
              <a:buNone/>
              <a:defRPr sz="900">
                <a:latin typeface="Nunito Sans"/>
                <a:ea typeface="Nunito Sans"/>
                <a:cs typeface="Nunito Sans"/>
                <a:sym typeface="Nunito Sans"/>
              </a:defRPr>
            </a:lvl9pPr>
          </a:lstStyle>
          <a:p/>
        </p:txBody>
      </p:sp>
      <p:sp>
        <p:nvSpPr>
          <p:cNvPr id="251" name="Google Shape;251;p20"/>
          <p:cNvSpPr txBox="1"/>
          <p:nvPr>
            <p:ph idx="15" type="title"/>
          </p:nvPr>
        </p:nvSpPr>
        <p:spPr>
          <a:xfrm>
            <a:off x="6080825" y="1510744"/>
            <a:ext cx="1311900" cy="156600"/>
          </a:xfrm>
          <a:prstGeom prst="rect">
            <a:avLst/>
          </a:prstGeom>
        </p:spPr>
        <p:txBody>
          <a:bodyPr anchorCtr="0" anchor="ctr" bIns="0" lIns="91425" spcFirstLastPara="1" rIns="91425" wrap="square" tIns="0">
            <a:noAutofit/>
          </a:bodyPr>
          <a:lstStyle>
            <a:lvl1pPr lvl="0">
              <a:spcBef>
                <a:spcPts val="0"/>
              </a:spcBef>
              <a:spcAft>
                <a:spcPts val="0"/>
              </a:spcAft>
              <a:buNone/>
              <a:defRPr b="0" sz="700">
                <a:latin typeface="Nunito Sans"/>
                <a:ea typeface="Nunito Sans"/>
                <a:cs typeface="Nunito Sans"/>
                <a:sym typeface="Nunito Sans"/>
              </a:defRPr>
            </a:lvl1pPr>
            <a:lvl2pPr lvl="1">
              <a:spcBef>
                <a:spcPts val="0"/>
              </a:spcBef>
              <a:spcAft>
                <a:spcPts val="0"/>
              </a:spcAft>
              <a:buNone/>
              <a:defRPr sz="900">
                <a:latin typeface="Nunito Sans"/>
                <a:ea typeface="Nunito Sans"/>
                <a:cs typeface="Nunito Sans"/>
                <a:sym typeface="Nunito Sans"/>
              </a:defRPr>
            </a:lvl2pPr>
            <a:lvl3pPr lvl="2">
              <a:spcBef>
                <a:spcPts val="0"/>
              </a:spcBef>
              <a:spcAft>
                <a:spcPts val="0"/>
              </a:spcAft>
              <a:buNone/>
              <a:defRPr sz="900">
                <a:latin typeface="Nunito Sans"/>
                <a:ea typeface="Nunito Sans"/>
                <a:cs typeface="Nunito Sans"/>
                <a:sym typeface="Nunito Sans"/>
              </a:defRPr>
            </a:lvl3pPr>
            <a:lvl4pPr lvl="3">
              <a:spcBef>
                <a:spcPts val="0"/>
              </a:spcBef>
              <a:spcAft>
                <a:spcPts val="0"/>
              </a:spcAft>
              <a:buNone/>
              <a:defRPr sz="900">
                <a:latin typeface="Nunito Sans"/>
                <a:ea typeface="Nunito Sans"/>
                <a:cs typeface="Nunito Sans"/>
                <a:sym typeface="Nunito Sans"/>
              </a:defRPr>
            </a:lvl4pPr>
            <a:lvl5pPr lvl="4">
              <a:spcBef>
                <a:spcPts val="0"/>
              </a:spcBef>
              <a:spcAft>
                <a:spcPts val="0"/>
              </a:spcAft>
              <a:buNone/>
              <a:defRPr sz="900">
                <a:latin typeface="Nunito Sans"/>
                <a:ea typeface="Nunito Sans"/>
                <a:cs typeface="Nunito Sans"/>
                <a:sym typeface="Nunito Sans"/>
              </a:defRPr>
            </a:lvl5pPr>
            <a:lvl6pPr lvl="5">
              <a:spcBef>
                <a:spcPts val="0"/>
              </a:spcBef>
              <a:spcAft>
                <a:spcPts val="0"/>
              </a:spcAft>
              <a:buNone/>
              <a:defRPr sz="900">
                <a:latin typeface="Nunito Sans"/>
                <a:ea typeface="Nunito Sans"/>
                <a:cs typeface="Nunito Sans"/>
                <a:sym typeface="Nunito Sans"/>
              </a:defRPr>
            </a:lvl6pPr>
            <a:lvl7pPr lvl="6">
              <a:spcBef>
                <a:spcPts val="0"/>
              </a:spcBef>
              <a:spcAft>
                <a:spcPts val="0"/>
              </a:spcAft>
              <a:buNone/>
              <a:defRPr sz="900">
                <a:latin typeface="Nunito Sans"/>
                <a:ea typeface="Nunito Sans"/>
                <a:cs typeface="Nunito Sans"/>
                <a:sym typeface="Nunito Sans"/>
              </a:defRPr>
            </a:lvl7pPr>
            <a:lvl8pPr lvl="7">
              <a:spcBef>
                <a:spcPts val="0"/>
              </a:spcBef>
              <a:spcAft>
                <a:spcPts val="0"/>
              </a:spcAft>
              <a:buNone/>
              <a:defRPr sz="900">
                <a:latin typeface="Nunito Sans"/>
                <a:ea typeface="Nunito Sans"/>
                <a:cs typeface="Nunito Sans"/>
                <a:sym typeface="Nunito Sans"/>
              </a:defRPr>
            </a:lvl8pPr>
            <a:lvl9pPr lvl="8">
              <a:spcBef>
                <a:spcPts val="0"/>
              </a:spcBef>
              <a:spcAft>
                <a:spcPts val="0"/>
              </a:spcAft>
              <a:buNone/>
              <a:defRPr sz="900">
                <a:latin typeface="Nunito Sans"/>
                <a:ea typeface="Nunito Sans"/>
                <a:cs typeface="Nunito Sans"/>
                <a:sym typeface="Nunito Sans"/>
              </a:defRPr>
            </a:lvl9pPr>
          </a:lstStyle>
          <a:p/>
        </p:txBody>
      </p:sp>
      <p:sp>
        <p:nvSpPr>
          <p:cNvPr id="252" name="Google Shape;252;p20"/>
          <p:cNvSpPr txBox="1"/>
          <p:nvPr>
            <p:ph idx="16" type="title"/>
          </p:nvPr>
        </p:nvSpPr>
        <p:spPr>
          <a:xfrm>
            <a:off x="6080825" y="1763713"/>
            <a:ext cx="1311900" cy="156600"/>
          </a:xfrm>
          <a:prstGeom prst="rect">
            <a:avLst/>
          </a:prstGeom>
        </p:spPr>
        <p:txBody>
          <a:bodyPr anchorCtr="0" anchor="ctr" bIns="0" lIns="91425" spcFirstLastPara="1" rIns="91425" wrap="square" tIns="0">
            <a:noAutofit/>
          </a:bodyPr>
          <a:lstStyle>
            <a:lvl1pPr lvl="0">
              <a:spcBef>
                <a:spcPts val="0"/>
              </a:spcBef>
              <a:spcAft>
                <a:spcPts val="0"/>
              </a:spcAft>
              <a:buNone/>
              <a:defRPr b="0" sz="700">
                <a:latin typeface="Nunito Sans"/>
                <a:ea typeface="Nunito Sans"/>
                <a:cs typeface="Nunito Sans"/>
                <a:sym typeface="Nunito Sans"/>
              </a:defRPr>
            </a:lvl1pPr>
            <a:lvl2pPr lvl="1">
              <a:spcBef>
                <a:spcPts val="0"/>
              </a:spcBef>
              <a:spcAft>
                <a:spcPts val="0"/>
              </a:spcAft>
              <a:buNone/>
              <a:defRPr sz="900">
                <a:latin typeface="Nunito Sans"/>
                <a:ea typeface="Nunito Sans"/>
                <a:cs typeface="Nunito Sans"/>
                <a:sym typeface="Nunito Sans"/>
              </a:defRPr>
            </a:lvl2pPr>
            <a:lvl3pPr lvl="2">
              <a:spcBef>
                <a:spcPts val="0"/>
              </a:spcBef>
              <a:spcAft>
                <a:spcPts val="0"/>
              </a:spcAft>
              <a:buNone/>
              <a:defRPr sz="900">
                <a:latin typeface="Nunito Sans"/>
                <a:ea typeface="Nunito Sans"/>
                <a:cs typeface="Nunito Sans"/>
                <a:sym typeface="Nunito Sans"/>
              </a:defRPr>
            </a:lvl3pPr>
            <a:lvl4pPr lvl="3">
              <a:spcBef>
                <a:spcPts val="0"/>
              </a:spcBef>
              <a:spcAft>
                <a:spcPts val="0"/>
              </a:spcAft>
              <a:buNone/>
              <a:defRPr sz="900">
                <a:latin typeface="Nunito Sans"/>
                <a:ea typeface="Nunito Sans"/>
                <a:cs typeface="Nunito Sans"/>
                <a:sym typeface="Nunito Sans"/>
              </a:defRPr>
            </a:lvl4pPr>
            <a:lvl5pPr lvl="4">
              <a:spcBef>
                <a:spcPts val="0"/>
              </a:spcBef>
              <a:spcAft>
                <a:spcPts val="0"/>
              </a:spcAft>
              <a:buNone/>
              <a:defRPr sz="900">
                <a:latin typeface="Nunito Sans"/>
                <a:ea typeface="Nunito Sans"/>
                <a:cs typeface="Nunito Sans"/>
                <a:sym typeface="Nunito Sans"/>
              </a:defRPr>
            </a:lvl5pPr>
            <a:lvl6pPr lvl="5">
              <a:spcBef>
                <a:spcPts val="0"/>
              </a:spcBef>
              <a:spcAft>
                <a:spcPts val="0"/>
              </a:spcAft>
              <a:buNone/>
              <a:defRPr sz="900">
                <a:latin typeface="Nunito Sans"/>
                <a:ea typeface="Nunito Sans"/>
                <a:cs typeface="Nunito Sans"/>
                <a:sym typeface="Nunito Sans"/>
              </a:defRPr>
            </a:lvl6pPr>
            <a:lvl7pPr lvl="6">
              <a:spcBef>
                <a:spcPts val="0"/>
              </a:spcBef>
              <a:spcAft>
                <a:spcPts val="0"/>
              </a:spcAft>
              <a:buNone/>
              <a:defRPr sz="900">
                <a:latin typeface="Nunito Sans"/>
                <a:ea typeface="Nunito Sans"/>
                <a:cs typeface="Nunito Sans"/>
                <a:sym typeface="Nunito Sans"/>
              </a:defRPr>
            </a:lvl7pPr>
            <a:lvl8pPr lvl="7">
              <a:spcBef>
                <a:spcPts val="0"/>
              </a:spcBef>
              <a:spcAft>
                <a:spcPts val="0"/>
              </a:spcAft>
              <a:buNone/>
              <a:defRPr sz="900">
                <a:latin typeface="Nunito Sans"/>
                <a:ea typeface="Nunito Sans"/>
                <a:cs typeface="Nunito Sans"/>
                <a:sym typeface="Nunito Sans"/>
              </a:defRPr>
            </a:lvl8pPr>
            <a:lvl9pPr lvl="8">
              <a:spcBef>
                <a:spcPts val="0"/>
              </a:spcBef>
              <a:spcAft>
                <a:spcPts val="0"/>
              </a:spcAft>
              <a:buNone/>
              <a:defRPr sz="900">
                <a:latin typeface="Nunito Sans"/>
                <a:ea typeface="Nunito Sans"/>
                <a:cs typeface="Nunito Sans"/>
                <a:sym typeface="Nunito Sans"/>
              </a:defRPr>
            </a:lvl9pPr>
          </a:lstStyle>
          <a:p/>
        </p:txBody>
      </p:sp>
      <p:sp>
        <p:nvSpPr>
          <p:cNvPr id="253" name="Google Shape;253;p20"/>
          <p:cNvSpPr txBox="1"/>
          <p:nvPr>
            <p:ph idx="17" type="title"/>
          </p:nvPr>
        </p:nvSpPr>
        <p:spPr>
          <a:xfrm>
            <a:off x="6080825" y="2016681"/>
            <a:ext cx="1311900" cy="156600"/>
          </a:xfrm>
          <a:prstGeom prst="rect">
            <a:avLst/>
          </a:prstGeom>
        </p:spPr>
        <p:txBody>
          <a:bodyPr anchorCtr="0" anchor="ctr" bIns="0" lIns="91425" spcFirstLastPara="1" rIns="91425" wrap="square" tIns="0">
            <a:noAutofit/>
          </a:bodyPr>
          <a:lstStyle>
            <a:lvl1pPr lvl="0">
              <a:spcBef>
                <a:spcPts val="0"/>
              </a:spcBef>
              <a:spcAft>
                <a:spcPts val="0"/>
              </a:spcAft>
              <a:buNone/>
              <a:defRPr b="0" sz="700">
                <a:latin typeface="Nunito Sans"/>
                <a:ea typeface="Nunito Sans"/>
                <a:cs typeface="Nunito Sans"/>
                <a:sym typeface="Nunito Sans"/>
              </a:defRPr>
            </a:lvl1pPr>
            <a:lvl2pPr lvl="1">
              <a:spcBef>
                <a:spcPts val="0"/>
              </a:spcBef>
              <a:spcAft>
                <a:spcPts val="0"/>
              </a:spcAft>
              <a:buNone/>
              <a:defRPr sz="900">
                <a:latin typeface="Nunito Sans"/>
                <a:ea typeface="Nunito Sans"/>
                <a:cs typeface="Nunito Sans"/>
                <a:sym typeface="Nunito Sans"/>
              </a:defRPr>
            </a:lvl2pPr>
            <a:lvl3pPr lvl="2">
              <a:spcBef>
                <a:spcPts val="0"/>
              </a:spcBef>
              <a:spcAft>
                <a:spcPts val="0"/>
              </a:spcAft>
              <a:buNone/>
              <a:defRPr sz="900">
                <a:latin typeface="Nunito Sans"/>
                <a:ea typeface="Nunito Sans"/>
                <a:cs typeface="Nunito Sans"/>
                <a:sym typeface="Nunito Sans"/>
              </a:defRPr>
            </a:lvl3pPr>
            <a:lvl4pPr lvl="3">
              <a:spcBef>
                <a:spcPts val="0"/>
              </a:spcBef>
              <a:spcAft>
                <a:spcPts val="0"/>
              </a:spcAft>
              <a:buNone/>
              <a:defRPr sz="900">
                <a:latin typeface="Nunito Sans"/>
                <a:ea typeface="Nunito Sans"/>
                <a:cs typeface="Nunito Sans"/>
                <a:sym typeface="Nunito Sans"/>
              </a:defRPr>
            </a:lvl4pPr>
            <a:lvl5pPr lvl="4">
              <a:spcBef>
                <a:spcPts val="0"/>
              </a:spcBef>
              <a:spcAft>
                <a:spcPts val="0"/>
              </a:spcAft>
              <a:buNone/>
              <a:defRPr sz="900">
                <a:latin typeface="Nunito Sans"/>
                <a:ea typeface="Nunito Sans"/>
                <a:cs typeface="Nunito Sans"/>
                <a:sym typeface="Nunito Sans"/>
              </a:defRPr>
            </a:lvl5pPr>
            <a:lvl6pPr lvl="5">
              <a:spcBef>
                <a:spcPts val="0"/>
              </a:spcBef>
              <a:spcAft>
                <a:spcPts val="0"/>
              </a:spcAft>
              <a:buNone/>
              <a:defRPr sz="900">
                <a:latin typeface="Nunito Sans"/>
                <a:ea typeface="Nunito Sans"/>
                <a:cs typeface="Nunito Sans"/>
                <a:sym typeface="Nunito Sans"/>
              </a:defRPr>
            </a:lvl6pPr>
            <a:lvl7pPr lvl="6">
              <a:spcBef>
                <a:spcPts val="0"/>
              </a:spcBef>
              <a:spcAft>
                <a:spcPts val="0"/>
              </a:spcAft>
              <a:buNone/>
              <a:defRPr sz="900">
                <a:latin typeface="Nunito Sans"/>
                <a:ea typeface="Nunito Sans"/>
                <a:cs typeface="Nunito Sans"/>
                <a:sym typeface="Nunito Sans"/>
              </a:defRPr>
            </a:lvl7pPr>
            <a:lvl8pPr lvl="7">
              <a:spcBef>
                <a:spcPts val="0"/>
              </a:spcBef>
              <a:spcAft>
                <a:spcPts val="0"/>
              </a:spcAft>
              <a:buNone/>
              <a:defRPr sz="900">
                <a:latin typeface="Nunito Sans"/>
                <a:ea typeface="Nunito Sans"/>
                <a:cs typeface="Nunito Sans"/>
                <a:sym typeface="Nunito Sans"/>
              </a:defRPr>
            </a:lvl8pPr>
            <a:lvl9pPr lvl="8">
              <a:spcBef>
                <a:spcPts val="0"/>
              </a:spcBef>
              <a:spcAft>
                <a:spcPts val="0"/>
              </a:spcAft>
              <a:buNone/>
              <a:defRPr sz="900">
                <a:latin typeface="Nunito Sans"/>
                <a:ea typeface="Nunito Sans"/>
                <a:cs typeface="Nunito Sans"/>
                <a:sym typeface="Nunito Sans"/>
              </a:defRPr>
            </a:lvl9pPr>
          </a:lstStyle>
          <a:p/>
        </p:txBody>
      </p:sp>
      <p:sp>
        <p:nvSpPr>
          <p:cNvPr id="254" name="Google Shape;254;p20"/>
          <p:cNvSpPr txBox="1"/>
          <p:nvPr>
            <p:ph idx="18" type="title"/>
          </p:nvPr>
        </p:nvSpPr>
        <p:spPr>
          <a:xfrm>
            <a:off x="6080825" y="2269650"/>
            <a:ext cx="1311900" cy="156600"/>
          </a:xfrm>
          <a:prstGeom prst="rect">
            <a:avLst/>
          </a:prstGeom>
        </p:spPr>
        <p:txBody>
          <a:bodyPr anchorCtr="0" anchor="ctr" bIns="0" lIns="91425" spcFirstLastPara="1" rIns="91425" wrap="square" tIns="0">
            <a:noAutofit/>
          </a:bodyPr>
          <a:lstStyle>
            <a:lvl1pPr lvl="0">
              <a:spcBef>
                <a:spcPts val="0"/>
              </a:spcBef>
              <a:spcAft>
                <a:spcPts val="0"/>
              </a:spcAft>
              <a:buNone/>
              <a:defRPr b="0" sz="700">
                <a:latin typeface="Nunito Sans"/>
                <a:ea typeface="Nunito Sans"/>
                <a:cs typeface="Nunito Sans"/>
                <a:sym typeface="Nunito Sans"/>
              </a:defRPr>
            </a:lvl1pPr>
            <a:lvl2pPr lvl="1">
              <a:spcBef>
                <a:spcPts val="0"/>
              </a:spcBef>
              <a:spcAft>
                <a:spcPts val="0"/>
              </a:spcAft>
              <a:buNone/>
              <a:defRPr sz="900">
                <a:latin typeface="Nunito Sans"/>
                <a:ea typeface="Nunito Sans"/>
                <a:cs typeface="Nunito Sans"/>
                <a:sym typeface="Nunito Sans"/>
              </a:defRPr>
            </a:lvl2pPr>
            <a:lvl3pPr lvl="2">
              <a:spcBef>
                <a:spcPts val="0"/>
              </a:spcBef>
              <a:spcAft>
                <a:spcPts val="0"/>
              </a:spcAft>
              <a:buNone/>
              <a:defRPr sz="900">
                <a:latin typeface="Nunito Sans"/>
                <a:ea typeface="Nunito Sans"/>
                <a:cs typeface="Nunito Sans"/>
                <a:sym typeface="Nunito Sans"/>
              </a:defRPr>
            </a:lvl3pPr>
            <a:lvl4pPr lvl="3">
              <a:spcBef>
                <a:spcPts val="0"/>
              </a:spcBef>
              <a:spcAft>
                <a:spcPts val="0"/>
              </a:spcAft>
              <a:buNone/>
              <a:defRPr sz="900">
                <a:latin typeface="Nunito Sans"/>
                <a:ea typeface="Nunito Sans"/>
                <a:cs typeface="Nunito Sans"/>
                <a:sym typeface="Nunito Sans"/>
              </a:defRPr>
            </a:lvl4pPr>
            <a:lvl5pPr lvl="4">
              <a:spcBef>
                <a:spcPts val="0"/>
              </a:spcBef>
              <a:spcAft>
                <a:spcPts val="0"/>
              </a:spcAft>
              <a:buNone/>
              <a:defRPr sz="900">
                <a:latin typeface="Nunito Sans"/>
                <a:ea typeface="Nunito Sans"/>
                <a:cs typeface="Nunito Sans"/>
                <a:sym typeface="Nunito Sans"/>
              </a:defRPr>
            </a:lvl5pPr>
            <a:lvl6pPr lvl="5">
              <a:spcBef>
                <a:spcPts val="0"/>
              </a:spcBef>
              <a:spcAft>
                <a:spcPts val="0"/>
              </a:spcAft>
              <a:buNone/>
              <a:defRPr sz="900">
                <a:latin typeface="Nunito Sans"/>
                <a:ea typeface="Nunito Sans"/>
                <a:cs typeface="Nunito Sans"/>
                <a:sym typeface="Nunito Sans"/>
              </a:defRPr>
            </a:lvl6pPr>
            <a:lvl7pPr lvl="6">
              <a:spcBef>
                <a:spcPts val="0"/>
              </a:spcBef>
              <a:spcAft>
                <a:spcPts val="0"/>
              </a:spcAft>
              <a:buNone/>
              <a:defRPr sz="900">
                <a:latin typeface="Nunito Sans"/>
                <a:ea typeface="Nunito Sans"/>
                <a:cs typeface="Nunito Sans"/>
                <a:sym typeface="Nunito Sans"/>
              </a:defRPr>
            </a:lvl7pPr>
            <a:lvl8pPr lvl="7">
              <a:spcBef>
                <a:spcPts val="0"/>
              </a:spcBef>
              <a:spcAft>
                <a:spcPts val="0"/>
              </a:spcAft>
              <a:buNone/>
              <a:defRPr sz="900">
                <a:latin typeface="Nunito Sans"/>
                <a:ea typeface="Nunito Sans"/>
                <a:cs typeface="Nunito Sans"/>
                <a:sym typeface="Nunito Sans"/>
              </a:defRPr>
            </a:lvl8pPr>
            <a:lvl9pPr lvl="8">
              <a:spcBef>
                <a:spcPts val="0"/>
              </a:spcBef>
              <a:spcAft>
                <a:spcPts val="0"/>
              </a:spcAft>
              <a:buNone/>
              <a:defRPr sz="900">
                <a:latin typeface="Nunito Sans"/>
                <a:ea typeface="Nunito Sans"/>
                <a:cs typeface="Nunito Sans"/>
                <a:sym typeface="Nunito Sans"/>
              </a:defRPr>
            </a:lvl9pPr>
          </a:lstStyle>
          <a:p/>
        </p:txBody>
      </p:sp>
      <p:sp>
        <p:nvSpPr>
          <p:cNvPr id="255" name="Google Shape;255;p20"/>
          <p:cNvSpPr txBox="1"/>
          <p:nvPr>
            <p:ph idx="19" type="title"/>
          </p:nvPr>
        </p:nvSpPr>
        <p:spPr>
          <a:xfrm>
            <a:off x="228600" y="228600"/>
            <a:ext cx="5760600" cy="652200"/>
          </a:xfrm>
          <a:prstGeom prst="rect">
            <a:avLst/>
          </a:prstGeom>
        </p:spPr>
        <p:txBody>
          <a:bodyPr anchorCtr="0" anchor="t" bIns="91425" lIns="91425" spcFirstLastPara="1" rIns="91425" wrap="square" tIns="91425">
            <a:spAutoFit/>
          </a:bodyPr>
          <a:lstStyle>
            <a:lvl1pPr lvl="0">
              <a:spcBef>
                <a:spcPts val="0"/>
              </a:spcBef>
              <a:spcAft>
                <a:spcPts val="0"/>
              </a:spcAft>
              <a:buNone/>
              <a:defRPr sz="2400">
                <a:solidFill>
                  <a:schemeClr val="lt2"/>
                </a:solidFill>
              </a:defRPr>
            </a:lvl1pPr>
            <a:lvl2pPr lvl="1">
              <a:spcBef>
                <a:spcPts val="0"/>
              </a:spcBef>
              <a:spcAft>
                <a:spcPts val="0"/>
              </a:spcAft>
              <a:buNone/>
              <a:defRPr sz="2400">
                <a:solidFill>
                  <a:schemeClr val="lt2"/>
                </a:solidFill>
                <a:latin typeface="Poppins SemiBold"/>
                <a:ea typeface="Poppins SemiBold"/>
                <a:cs typeface="Poppins SemiBold"/>
                <a:sym typeface="Poppins SemiBold"/>
              </a:defRPr>
            </a:lvl2pPr>
            <a:lvl3pPr lvl="2">
              <a:spcBef>
                <a:spcPts val="0"/>
              </a:spcBef>
              <a:spcAft>
                <a:spcPts val="0"/>
              </a:spcAft>
              <a:buNone/>
              <a:defRPr sz="2400">
                <a:solidFill>
                  <a:schemeClr val="lt2"/>
                </a:solidFill>
                <a:latin typeface="Poppins SemiBold"/>
                <a:ea typeface="Poppins SemiBold"/>
                <a:cs typeface="Poppins SemiBold"/>
                <a:sym typeface="Poppins SemiBold"/>
              </a:defRPr>
            </a:lvl3pPr>
            <a:lvl4pPr lvl="3">
              <a:spcBef>
                <a:spcPts val="0"/>
              </a:spcBef>
              <a:spcAft>
                <a:spcPts val="0"/>
              </a:spcAft>
              <a:buNone/>
              <a:defRPr sz="2400">
                <a:solidFill>
                  <a:schemeClr val="lt2"/>
                </a:solidFill>
                <a:latin typeface="Poppins SemiBold"/>
                <a:ea typeface="Poppins SemiBold"/>
                <a:cs typeface="Poppins SemiBold"/>
                <a:sym typeface="Poppins SemiBold"/>
              </a:defRPr>
            </a:lvl4pPr>
            <a:lvl5pPr lvl="4">
              <a:spcBef>
                <a:spcPts val="0"/>
              </a:spcBef>
              <a:spcAft>
                <a:spcPts val="0"/>
              </a:spcAft>
              <a:buNone/>
              <a:defRPr sz="2400">
                <a:solidFill>
                  <a:schemeClr val="lt2"/>
                </a:solidFill>
                <a:latin typeface="Poppins SemiBold"/>
                <a:ea typeface="Poppins SemiBold"/>
                <a:cs typeface="Poppins SemiBold"/>
                <a:sym typeface="Poppins SemiBold"/>
              </a:defRPr>
            </a:lvl5pPr>
            <a:lvl6pPr lvl="5">
              <a:spcBef>
                <a:spcPts val="0"/>
              </a:spcBef>
              <a:spcAft>
                <a:spcPts val="0"/>
              </a:spcAft>
              <a:buNone/>
              <a:defRPr sz="2400">
                <a:solidFill>
                  <a:schemeClr val="lt2"/>
                </a:solidFill>
                <a:latin typeface="Poppins SemiBold"/>
                <a:ea typeface="Poppins SemiBold"/>
                <a:cs typeface="Poppins SemiBold"/>
                <a:sym typeface="Poppins SemiBold"/>
              </a:defRPr>
            </a:lvl6pPr>
            <a:lvl7pPr lvl="6">
              <a:spcBef>
                <a:spcPts val="0"/>
              </a:spcBef>
              <a:spcAft>
                <a:spcPts val="0"/>
              </a:spcAft>
              <a:buNone/>
              <a:defRPr sz="2400">
                <a:solidFill>
                  <a:schemeClr val="lt2"/>
                </a:solidFill>
                <a:latin typeface="Poppins SemiBold"/>
                <a:ea typeface="Poppins SemiBold"/>
                <a:cs typeface="Poppins SemiBold"/>
                <a:sym typeface="Poppins SemiBold"/>
              </a:defRPr>
            </a:lvl7pPr>
            <a:lvl8pPr lvl="7">
              <a:spcBef>
                <a:spcPts val="0"/>
              </a:spcBef>
              <a:spcAft>
                <a:spcPts val="0"/>
              </a:spcAft>
              <a:buNone/>
              <a:defRPr sz="2400">
                <a:solidFill>
                  <a:schemeClr val="lt2"/>
                </a:solidFill>
                <a:latin typeface="Poppins SemiBold"/>
                <a:ea typeface="Poppins SemiBold"/>
                <a:cs typeface="Poppins SemiBold"/>
                <a:sym typeface="Poppins SemiBold"/>
              </a:defRPr>
            </a:lvl8pPr>
            <a:lvl9pPr lvl="8">
              <a:spcBef>
                <a:spcPts val="0"/>
              </a:spcBef>
              <a:spcAft>
                <a:spcPts val="0"/>
              </a:spcAft>
              <a:buNone/>
              <a:defRPr sz="2400">
                <a:solidFill>
                  <a:schemeClr val="lt2"/>
                </a:solidFill>
                <a:latin typeface="Poppins SemiBold"/>
                <a:ea typeface="Poppins SemiBold"/>
                <a:cs typeface="Poppins SemiBold"/>
                <a:sym typeface="Poppins SemiBold"/>
              </a:defRPr>
            </a:lvl9pPr>
          </a:lstStyle>
          <a:p/>
        </p:txBody>
      </p:sp>
      <p:sp>
        <p:nvSpPr>
          <p:cNvPr id="256" name="Google Shape;256;p20"/>
          <p:cNvSpPr txBox="1"/>
          <p:nvPr>
            <p:ph idx="20" type="title"/>
          </p:nvPr>
        </p:nvSpPr>
        <p:spPr>
          <a:xfrm>
            <a:off x="228600" y="2347950"/>
            <a:ext cx="1219800" cy="126900"/>
          </a:xfrm>
          <a:prstGeom prst="rect">
            <a:avLst/>
          </a:prstGeom>
        </p:spPr>
        <p:txBody>
          <a:bodyPr anchorCtr="0" anchor="ctr" bIns="0" lIns="91425" spcFirstLastPara="1" rIns="91425" wrap="square" tIns="0">
            <a:noAutofit/>
          </a:bodyPr>
          <a:lstStyle>
            <a:lvl1pPr lvl="0">
              <a:spcBef>
                <a:spcPts val="0"/>
              </a:spcBef>
              <a:spcAft>
                <a:spcPts val="0"/>
              </a:spcAft>
              <a:buNone/>
              <a:defRPr b="0" sz="700">
                <a:latin typeface="Nunito Sans"/>
                <a:ea typeface="Nunito Sans"/>
                <a:cs typeface="Nunito Sans"/>
                <a:sym typeface="Nunito Sans"/>
              </a:defRPr>
            </a:lvl1pPr>
            <a:lvl2pPr lvl="1">
              <a:spcBef>
                <a:spcPts val="0"/>
              </a:spcBef>
              <a:spcAft>
                <a:spcPts val="0"/>
              </a:spcAft>
              <a:buNone/>
              <a:defRPr sz="900">
                <a:latin typeface="Nunito Sans"/>
                <a:ea typeface="Nunito Sans"/>
                <a:cs typeface="Nunito Sans"/>
                <a:sym typeface="Nunito Sans"/>
              </a:defRPr>
            </a:lvl2pPr>
            <a:lvl3pPr lvl="2">
              <a:spcBef>
                <a:spcPts val="0"/>
              </a:spcBef>
              <a:spcAft>
                <a:spcPts val="0"/>
              </a:spcAft>
              <a:buNone/>
              <a:defRPr sz="900">
                <a:latin typeface="Nunito Sans"/>
                <a:ea typeface="Nunito Sans"/>
                <a:cs typeface="Nunito Sans"/>
                <a:sym typeface="Nunito Sans"/>
              </a:defRPr>
            </a:lvl3pPr>
            <a:lvl4pPr lvl="3">
              <a:spcBef>
                <a:spcPts val="0"/>
              </a:spcBef>
              <a:spcAft>
                <a:spcPts val="0"/>
              </a:spcAft>
              <a:buNone/>
              <a:defRPr sz="900">
                <a:latin typeface="Nunito Sans"/>
                <a:ea typeface="Nunito Sans"/>
                <a:cs typeface="Nunito Sans"/>
                <a:sym typeface="Nunito Sans"/>
              </a:defRPr>
            </a:lvl4pPr>
            <a:lvl5pPr lvl="4">
              <a:spcBef>
                <a:spcPts val="0"/>
              </a:spcBef>
              <a:spcAft>
                <a:spcPts val="0"/>
              </a:spcAft>
              <a:buNone/>
              <a:defRPr sz="900">
                <a:latin typeface="Nunito Sans"/>
                <a:ea typeface="Nunito Sans"/>
                <a:cs typeface="Nunito Sans"/>
                <a:sym typeface="Nunito Sans"/>
              </a:defRPr>
            </a:lvl5pPr>
            <a:lvl6pPr lvl="5">
              <a:spcBef>
                <a:spcPts val="0"/>
              </a:spcBef>
              <a:spcAft>
                <a:spcPts val="0"/>
              </a:spcAft>
              <a:buNone/>
              <a:defRPr sz="900">
                <a:latin typeface="Nunito Sans"/>
                <a:ea typeface="Nunito Sans"/>
                <a:cs typeface="Nunito Sans"/>
                <a:sym typeface="Nunito Sans"/>
              </a:defRPr>
            </a:lvl6pPr>
            <a:lvl7pPr lvl="6">
              <a:spcBef>
                <a:spcPts val="0"/>
              </a:spcBef>
              <a:spcAft>
                <a:spcPts val="0"/>
              </a:spcAft>
              <a:buNone/>
              <a:defRPr sz="900">
                <a:latin typeface="Nunito Sans"/>
                <a:ea typeface="Nunito Sans"/>
                <a:cs typeface="Nunito Sans"/>
                <a:sym typeface="Nunito Sans"/>
              </a:defRPr>
            </a:lvl7pPr>
            <a:lvl8pPr lvl="7">
              <a:spcBef>
                <a:spcPts val="0"/>
              </a:spcBef>
              <a:spcAft>
                <a:spcPts val="0"/>
              </a:spcAft>
              <a:buNone/>
              <a:defRPr sz="900">
                <a:latin typeface="Nunito Sans"/>
                <a:ea typeface="Nunito Sans"/>
                <a:cs typeface="Nunito Sans"/>
                <a:sym typeface="Nunito Sans"/>
              </a:defRPr>
            </a:lvl8pPr>
            <a:lvl9pPr lvl="8">
              <a:spcBef>
                <a:spcPts val="0"/>
              </a:spcBef>
              <a:spcAft>
                <a:spcPts val="0"/>
              </a:spcAft>
              <a:buNone/>
              <a:defRPr sz="900">
                <a:latin typeface="Nunito Sans"/>
                <a:ea typeface="Nunito Sans"/>
                <a:cs typeface="Nunito Sans"/>
                <a:sym typeface="Nunito Sans"/>
              </a:defRPr>
            </a:lvl9pPr>
          </a:lstStyle>
          <a:p/>
        </p:txBody>
      </p:sp>
      <p:sp>
        <p:nvSpPr>
          <p:cNvPr id="257" name="Google Shape;257;p20"/>
          <p:cNvSpPr txBox="1"/>
          <p:nvPr>
            <p:ph idx="21" type="title"/>
          </p:nvPr>
        </p:nvSpPr>
        <p:spPr>
          <a:xfrm>
            <a:off x="1843500" y="2347950"/>
            <a:ext cx="1219800" cy="126900"/>
          </a:xfrm>
          <a:prstGeom prst="rect">
            <a:avLst/>
          </a:prstGeom>
        </p:spPr>
        <p:txBody>
          <a:bodyPr anchorCtr="0" anchor="ctr" bIns="0" lIns="91425" spcFirstLastPara="1" rIns="91425" wrap="square" tIns="0">
            <a:noAutofit/>
          </a:bodyPr>
          <a:lstStyle>
            <a:lvl1pPr lvl="0" algn="r">
              <a:spcBef>
                <a:spcPts val="0"/>
              </a:spcBef>
              <a:spcAft>
                <a:spcPts val="0"/>
              </a:spcAft>
              <a:buNone/>
              <a:defRPr b="0" sz="700">
                <a:latin typeface="Nunito Sans"/>
                <a:ea typeface="Nunito Sans"/>
                <a:cs typeface="Nunito Sans"/>
                <a:sym typeface="Nunito Sans"/>
              </a:defRPr>
            </a:lvl1pPr>
            <a:lvl2pPr lvl="1" algn="r">
              <a:spcBef>
                <a:spcPts val="0"/>
              </a:spcBef>
              <a:spcAft>
                <a:spcPts val="0"/>
              </a:spcAft>
              <a:buNone/>
              <a:defRPr sz="900">
                <a:latin typeface="Nunito Sans"/>
                <a:ea typeface="Nunito Sans"/>
                <a:cs typeface="Nunito Sans"/>
                <a:sym typeface="Nunito Sans"/>
              </a:defRPr>
            </a:lvl2pPr>
            <a:lvl3pPr lvl="2" algn="r">
              <a:spcBef>
                <a:spcPts val="0"/>
              </a:spcBef>
              <a:spcAft>
                <a:spcPts val="0"/>
              </a:spcAft>
              <a:buNone/>
              <a:defRPr sz="900">
                <a:latin typeface="Nunito Sans"/>
                <a:ea typeface="Nunito Sans"/>
                <a:cs typeface="Nunito Sans"/>
                <a:sym typeface="Nunito Sans"/>
              </a:defRPr>
            </a:lvl3pPr>
            <a:lvl4pPr lvl="3" algn="r">
              <a:spcBef>
                <a:spcPts val="0"/>
              </a:spcBef>
              <a:spcAft>
                <a:spcPts val="0"/>
              </a:spcAft>
              <a:buNone/>
              <a:defRPr sz="900">
                <a:latin typeface="Nunito Sans"/>
                <a:ea typeface="Nunito Sans"/>
                <a:cs typeface="Nunito Sans"/>
                <a:sym typeface="Nunito Sans"/>
              </a:defRPr>
            </a:lvl4pPr>
            <a:lvl5pPr lvl="4" algn="r">
              <a:spcBef>
                <a:spcPts val="0"/>
              </a:spcBef>
              <a:spcAft>
                <a:spcPts val="0"/>
              </a:spcAft>
              <a:buNone/>
              <a:defRPr sz="900">
                <a:latin typeface="Nunito Sans"/>
                <a:ea typeface="Nunito Sans"/>
                <a:cs typeface="Nunito Sans"/>
                <a:sym typeface="Nunito Sans"/>
              </a:defRPr>
            </a:lvl5pPr>
            <a:lvl6pPr lvl="5" algn="r">
              <a:spcBef>
                <a:spcPts val="0"/>
              </a:spcBef>
              <a:spcAft>
                <a:spcPts val="0"/>
              </a:spcAft>
              <a:buNone/>
              <a:defRPr sz="900">
                <a:latin typeface="Nunito Sans"/>
                <a:ea typeface="Nunito Sans"/>
                <a:cs typeface="Nunito Sans"/>
                <a:sym typeface="Nunito Sans"/>
              </a:defRPr>
            </a:lvl6pPr>
            <a:lvl7pPr lvl="6" algn="r">
              <a:spcBef>
                <a:spcPts val="0"/>
              </a:spcBef>
              <a:spcAft>
                <a:spcPts val="0"/>
              </a:spcAft>
              <a:buNone/>
              <a:defRPr sz="900">
                <a:latin typeface="Nunito Sans"/>
                <a:ea typeface="Nunito Sans"/>
                <a:cs typeface="Nunito Sans"/>
                <a:sym typeface="Nunito Sans"/>
              </a:defRPr>
            </a:lvl7pPr>
            <a:lvl8pPr lvl="7" algn="r">
              <a:spcBef>
                <a:spcPts val="0"/>
              </a:spcBef>
              <a:spcAft>
                <a:spcPts val="0"/>
              </a:spcAft>
              <a:buNone/>
              <a:defRPr sz="900">
                <a:latin typeface="Nunito Sans"/>
                <a:ea typeface="Nunito Sans"/>
                <a:cs typeface="Nunito Sans"/>
                <a:sym typeface="Nunito Sans"/>
              </a:defRPr>
            </a:lvl8pPr>
            <a:lvl9pPr lvl="8" algn="r">
              <a:spcBef>
                <a:spcPts val="0"/>
              </a:spcBef>
              <a:spcAft>
                <a:spcPts val="0"/>
              </a:spcAft>
              <a:buNone/>
              <a:defRPr sz="900">
                <a:latin typeface="Nunito Sans"/>
                <a:ea typeface="Nunito Sans"/>
                <a:cs typeface="Nunito Sans"/>
                <a:sym typeface="Nunito Sans"/>
              </a:defRPr>
            </a:lvl9pPr>
          </a:lstStyle>
          <a:p/>
        </p:txBody>
      </p:sp>
      <p:sp>
        <p:nvSpPr>
          <p:cNvPr id="258" name="Google Shape;258;p20"/>
          <p:cNvSpPr txBox="1"/>
          <p:nvPr>
            <p:ph idx="22" type="title"/>
          </p:nvPr>
        </p:nvSpPr>
        <p:spPr>
          <a:xfrm>
            <a:off x="228600" y="2666090"/>
            <a:ext cx="1219800" cy="126900"/>
          </a:xfrm>
          <a:prstGeom prst="rect">
            <a:avLst/>
          </a:prstGeom>
        </p:spPr>
        <p:txBody>
          <a:bodyPr anchorCtr="0" anchor="ctr" bIns="0" lIns="91425" spcFirstLastPara="1" rIns="91425" wrap="square" tIns="0">
            <a:noAutofit/>
          </a:bodyPr>
          <a:lstStyle>
            <a:lvl1pPr lvl="0">
              <a:spcBef>
                <a:spcPts val="0"/>
              </a:spcBef>
              <a:spcAft>
                <a:spcPts val="0"/>
              </a:spcAft>
              <a:buNone/>
              <a:defRPr b="0" sz="700">
                <a:latin typeface="Nunito Sans"/>
                <a:ea typeface="Nunito Sans"/>
                <a:cs typeface="Nunito Sans"/>
                <a:sym typeface="Nunito Sans"/>
              </a:defRPr>
            </a:lvl1pPr>
            <a:lvl2pPr lvl="1">
              <a:spcBef>
                <a:spcPts val="0"/>
              </a:spcBef>
              <a:spcAft>
                <a:spcPts val="0"/>
              </a:spcAft>
              <a:buNone/>
              <a:defRPr sz="900">
                <a:latin typeface="Nunito Sans"/>
                <a:ea typeface="Nunito Sans"/>
                <a:cs typeface="Nunito Sans"/>
                <a:sym typeface="Nunito Sans"/>
              </a:defRPr>
            </a:lvl2pPr>
            <a:lvl3pPr lvl="2">
              <a:spcBef>
                <a:spcPts val="0"/>
              </a:spcBef>
              <a:spcAft>
                <a:spcPts val="0"/>
              </a:spcAft>
              <a:buNone/>
              <a:defRPr sz="900">
                <a:latin typeface="Nunito Sans"/>
                <a:ea typeface="Nunito Sans"/>
                <a:cs typeface="Nunito Sans"/>
                <a:sym typeface="Nunito Sans"/>
              </a:defRPr>
            </a:lvl3pPr>
            <a:lvl4pPr lvl="3">
              <a:spcBef>
                <a:spcPts val="0"/>
              </a:spcBef>
              <a:spcAft>
                <a:spcPts val="0"/>
              </a:spcAft>
              <a:buNone/>
              <a:defRPr sz="900">
                <a:latin typeface="Nunito Sans"/>
                <a:ea typeface="Nunito Sans"/>
                <a:cs typeface="Nunito Sans"/>
                <a:sym typeface="Nunito Sans"/>
              </a:defRPr>
            </a:lvl4pPr>
            <a:lvl5pPr lvl="4">
              <a:spcBef>
                <a:spcPts val="0"/>
              </a:spcBef>
              <a:spcAft>
                <a:spcPts val="0"/>
              </a:spcAft>
              <a:buNone/>
              <a:defRPr sz="900">
                <a:latin typeface="Nunito Sans"/>
                <a:ea typeface="Nunito Sans"/>
                <a:cs typeface="Nunito Sans"/>
                <a:sym typeface="Nunito Sans"/>
              </a:defRPr>
            </a:lvl5pPr>
            <a:lvl6pPr lvl="5">
              <a:spcBef>
                <a:spcPts val="0"/>
              </a:spcBef>
              <a:spcAft>
                <a:spcPts val="0"/>
              </a:spcAft>
              <a:buNone/>
              <a:defRPr sz="900">
                <a:latin typeface="Nunito Sans"/>
                <a:ea typeface="Nunito Sans"/>
                <a:cs typeface="Nunito Sans"/>
                <a:sym typeface="Nunito Sans"/>
              </a:defRPr>
            </a:lvl6pPr>
            <a:lvl7pPr lvl="6">
              <a:spcBef>
                <a:spcPts val="0"/>
              </a:spcBef>
              <a:spcAft>
                <a:spcPts val="0"/>
              </a:spcAft>
              <a:buNone/>
              <a:defRPr sz="900">
                <a:latin typeface="Nunito Sans"/>
                <a:ea typeface="Nunito Sans"/>
                <a:cs typeface="Nunito Sans"/>
                <a:sym typeface="Nunito Sans"/>
              </a:defRPr>
            </a:lvl7pPr>
            <a:lvl8pPr lvl="7">
              <a:spcBef>
                <a:spcPts val="0"/>
              </a:spcBef>
              <a:spcAft>
                <a:spcPts val="0"/>
              </a:spcAft>
              <a:buNone/>
              <a:defRPr sz="900">
                <a:latin typeface="Nunito Sans"/>
                <a:ea typeface="Nunito Sans"/>
                <a:cs typeface="Nunito Sans"/>
                <a:sym typeface="Nunito Sans"/>
              </a:defRPr>
            </a:lvl8pPr>
            <a:lvl9pPr lvl="8">
              <a:spcBef>
                <a:spcPts val="0"/>
              </a:spcBef>
              <a:spcAft>
                <a:spcPts val="0"/>
              </a:spcAft>
              <a:buNone/>
              <a:defRPr sz="900">
                <a:latin typeface="Nunito Sans"/>
                <a:ea typeface="Nunito Sans"/>
                <a:cs typeface="Nunito Sans"/>
                <a:sym typeface="Nunito Sans"/>
              </a:defRPr>
            </a:lvl9pPr>
          </a:lstStyle>
          <a:p/>
        </p:txBody>
      </p:sp>
      <p:sp>
        <p:nvSpPr>
          <p:cNvPr id="259" name="Google Shape;259;p20"/>
          <p:cNvSpPr txBox="1"/>
          <p:nvPr>
            <p:ph idx="23" type="title"/>
          </p:nvPr>
        </p:nvSpPr>
        <p:spPr>
          <a:xfrm>
            <a:off x="1843500" y="2666090"/>
            <a:ext cx="1219800" cy="126900"/>
          </a:xfrm>
          <a:prstGeom prst="rect">
            <a:avLst/>
          </a:prstGeom>
        </p:spPr>
        <p:txBody>
          <a:bodyPr anchorCtr="0" anchor="ctr" bIns="0" lIns="91425" spcFirstLastPara="1" rIns="91425" wrap="square" tIns="0">
            <a:noAutofit/>
          </a:bodyPr>
          <a:lstStyle>
            <a:lvl1pPr lvl="0" algn="r">
              <a:spcBef>
                <a:spcPts val="0"/>
              </a:spcBef>
              <a:spcAft>
                <a:spcPts val="0"/>
              </a:spcAft>
              <a:buNone/>
              <a:defRPr b="0" sz="700">
                <a:latin typeface="Nunito Sans"/>
                <a:ea typeface="Nunito Sans"/>
                <a:cs typeface="Nunito Sans"/>
                <a:sym typeface="Nunito Sans"/>
              </a:defRPr>
            </a:lvl1pPr>
            <a:lvl2pPr lvl="1" algn="r">
              <a:spcBef>
                <a:spcPts val="0"/>
              </a:spcBef>
              <a:spcAft>
                <a:spcPts val="0"/>
              </a:spcAft>
              <a:buNone/>
              <a:defRPr sz="900">
                <a:latin typeface="Nunito Sans"/>
                <a:ea typeface="Nunito Sans"/>
                <a:cs typeface="Nunito Sans"/>
                <a:sym typeface="Nunito Sans"/>
              </a:defRPr>
            </a:lvl2pPr>
            <a:lvl3pPr lvl="2" algn="r">
              <a:spcBef>
                <a:spcPts val="0"/>
              </a:spcBef>
              <a:spcAft>
                <a:spcPts val="0"/>
              </a:spcAft>
              <a:buNone/>
              <a:defRPr sz="900">
                <a:latin typeface="Nunito Sans"/>
                <a:ea typeface="Nunito Sans"/>
                <a:cs typeface="Nunito Sans"/>
                <a:sym typeface="Nunito Sans"/>
              </a:defRPr>
            </a:lvl3pPr>
            <a:lvl4pPr lvl="3" algn="r">
              <a:spcBef>
                <a:spcPts val="0"/>
              </a:spcBef>
              <a:spcAft>
                <a:spcPts val="0"/>
              </a:spcAft>
              <a:buNone/>
              <a:defRPr sz="900">
                <a:latin typeface="Nunito Sans"/>
                <a:ea typeface="Nunito Sans"/>
                <a:cs typeface="Nunito Sans"/>
                <a:sym typeface="Nunito Sans"/>
              </a:defRPr>
            </a:lvl4pPr>
            <a:lvl5pPr lvl="4" algn="r">
              <a:spcBef>
                <a:spcPts val="0"/>
              </a:spcBef>
              <a:spcAft>
                <a:spcPts val="0"/>
              </a:spcAft>
              <a:buNone/>
              <a:defRPr sz="900">
                <a:latin typeface="Nunito Sans"/>
                <a:ea typeface="Nunito Sans"/>
                <a:cs typeface="Nunito Sans"/>
                <a:sym typeface="Nunito Sans"/>
              </a:defRPr>
            </a:lvl5pPr>
            <a:lvl6pPr lvl="5" algn="r">
              <a:spcBef>
                <a:spcPts val="0"/>
              </a:spcBef>
              <a:spcAft>
                <a:spcPts val="0"/>
              </a:spcAft>
              <a:buNone/>
              <a:defRPr sz="900">
                <a:latin typeface="Nunito Sans"/>
                <a:ea typeface="Nunito Sans"/>
                <a:cs typeface="Nunito Sans"/>
                <a:sym typeface="Nunito Sans"/>
              </a:defRPr>
            </a:lvl6pPr>
            <a:lvl7pPr lvl="6" algn="r">
              <a:spcBef>
                <a:spcPts val="0"/>
              </a:spcBef>
              <a:spcAft>
                <a:spcPts val="0"/>
              </a:spcAft>
              <a:buNone/>
              <a:defRPr sz="900">
                <a:latin typeface="Nunito Sans"/>
                <a:ea typeface="Nunito Sans"/>
                <a:cs typeface="Nunito Sans"/>
                <a:sym typeface="Nunito Sans"/>
              </a:defRPr>
            </a:lvl7pPr>
            <a:lvl8pPr lvl="7" algn="r">
              <a:spcBef>
                <a:spcPts val="0"/>
              </a:spcBef>
              <a:spcAft>
                <a:spcPts val="0"/>
              </a:spcAft>
              <a:buNone/>
              <a:defRPr sz="900">
                <a:latin typeface="Nunito Sans"/>
                <a:ea typeface="Nunito Sans"/>
                <a:cs typeface="Nunito Sans"/>
                <a:sym typeface="Nunito Sans"/>
              </a:defRPr>
            </a:lvl8pPr>
            <a:lvl9pPr lvl="8" algn="r">
              <a:spcBef>
                <a:spcPts val="0"/>
              </a:spcBef>
              <a:spcAft>
                <a:spcPts val="0"/>
              </a:spcAft>
              <a:buNone/>
              <a:defRPr sz="900">
                <a:latin typeface="Nunito Sans"/>
                <a:ea typeface="Nunito Sans"/>
                <a:cs typeface="Nunito Sans"/>
                <a:sym typeface="Nunito Sans"/>
              </a:defRPr>
            </a:lvl9pPr>
          </a:lstStyle>
          <a:p/>
        </p:txBody>
      </p:sp>
      <p:sp>
        <p:nvSpPr>
          <p:cNvPr id="260" name="Google Shape;260;p20"/>
          <p:cNvSpPr txBox="1"/>
          <p:nvPr>
            <p:ph idx="24" type="title"/>
          </p:nvPr>
        </p:nvSpPr>
        <p:spPr>
          <a:xfrm>
            <a:off x="228600" y="2984230"/>
            <a:ext cx="1219800" cy="126900"/>
          </a:xfrm>
          <a:prstGeom prst="rect">
            <a:avLst/>
          </a:prstGeom>
        </p:spPr>
        <p:txBody>
          <a:bodyPr anchorCtr="0" anchor="ctr" bIns="0" lIns="91425" spcFirstLastPara="1" rIns="91425" wrap="square" tIns="0">
            <a:noAutofit/>
          </a:bodyPr>
          <a:lstStyle>
            <a:lvl1pPr lvl="0">
              <a:spcBef>
                <a:spcPts val="0"/>
              </a:spcBef>
              <a:spcAft>
                <a:spcPts val="0"/>
              </a:spcAft>
              <a:buNone/>
              <a:defRPr b="0" sz="700">
                <a:latin typeface="Nunito Sans"/>
                <a:ea typeface="Nunito Sans"/>
                <a:cs typeface="Nunito Sans"/>
                <a:sym typeface="Nunito Sans"/>
              </a:defRPr>
            </a:lvl1pPr>
            <a:lvl2pPr lvl="1">
              <a:spcBef>
                <a:spcPts val="0"/>
              </a:spcBef>
              <a:spcAft>
                <a:spcPts val="0"/>
              </a:spcAft>
              <a:buNone/>
              <a:defRPr sz="900">
                <a:latin typeface="Nunito Sans"/>
                <a:ea typeface="Nunito Sans"/>
                <a:cs typeface="Nunito Sans"/>
                <a:sym typeface="Nunito Sans"/>
              </a:defRPr>
            </a:lvl2pPr>
            <a:lvl3pPr lvl="2">
              <a:spcBef>
                <a:spcPts val="0"/>
              </a:spcBef>
              <a:spcAft>
                <a:spcPts val="0"/>
              </a:spcAft>
              <a:buNone/>
              <a:defRPr sz="900">
                <a:latin typeface="Nunito Sans"/>
                <a:ea typeface="Nunito Sans"/>
                <a:cs typeface="Nunito Sans"/>
                <a:sym typeface="Nunito Sans"/>
              </a:defRPr>
            </a:lvl3pPr>
            <a:lvl4pPr lvl="3">
              <a:spcBef>
                <a:spcPts val="0"/>
              </a:spcBef>
              <a:spcAft>
                <a:spcPts val="0"/>
              </a:spcAft>
              <a:buNone/>
              <a:defRPr sz="900">
                <a:latin typeface="Nunito Sans"/>
                <a:ea typeface="Nunito Sans"/>
                <a:cs typeface="Nunito Sans"/>
                <a:sym typeface="Nunito Sans"/>
              </a:defRPr>
            </a:lvl4pPr>
            <a:lvl5pPr lvl="4">
              <a:spcBef>
                <a:spcPts val="0"/>
              </a:spcBef>
              <a:spcAft>
                <a:spcPts val="0"/>
              </a:spcAft>
              <a:buNone/>
              <a:defRPr sz="900">
                <a:latin typeface="Nunito Sans"/>
                <a:ea typeface="Nunito Sans"/>
                <a:cs typeface="Nunito Sans"/>
                <a:sym typeface="Nunito Sans"/>
              </a:defRPr>
            </a:lvl5pPr>
            <a:lvl6pPr lvl="5">
              <a:spcBef>
                <a:spcPts val="0"/>
              </a:spcBef>
              <a:spcAft>
                <a:spcPts val="0"/>
              </a:spcAft>
              <a:buNone/>
              <a:defRPr sz="900">
                <a:latin typeface="Nunito Sans"/>
                <a:ea typeface="Nunito Sans"/>
                <a:cs typeface="Nunito Sans"/>
                <a:sym typeface="Nunito Sans"/>
              </a:defRPr>
            </a:lvl6pPr>
            <a:lvl7pPr lvl="6">
              <a:spcBef>
                <a:spcPts val="0"/>
              </a:spcBef>
              <a:spcAft>
                <a:spcPts val="0"/>
              </a:spcAft>
              <a:buNone/>
              <a:defRPr sz="900">
                <a:latin typeface="Nunito Sans"/>
                <a:ea typeface="Nunito Sans"/>
                <a:cs typeface="Nunito Sans"/>
                <a:sym typeface="Nunito Sans"/>
              </a:defRPr>
            </a:lvl7pPr>
            <a:lvl8pPr lvl="7">
              <a:spcBef>
                <a:spcPts val="0"/>
              </a:spcBef>
              <a:spcAft>
                <a:spcPts val="0"/>
              </a:spcAft>
              <a:buNone/>
              <a:defRPr sz="900">
                <a:latin typeface="Nunito Sans"/>
                <a:ea typeface="Nunito Sans"/>
                <a:cs typeface="Nunito Sans"/>
                <a:sym typeface="Nunito Sans"/>
              </a:defRPr>
            </a:lvl8pPr>
            <a:lvl9pPr lvl="8">
              <a:spcBef>
                <a:spcPts val="0"/>
              </a:spcBef>
              <a:spcAft>
                <a:spcPts val="0"/>
              </a:spcAft>
              <a:buNone/>
              <a:defRPr sz="900">
                <a:latin typeface="Nunito Sans"/>
                <a:ea typeface="Nunito Sans"/>
                <a:cs typeface="Nunito Sans"/>
                <a:sym typeface="Nunito Sans"/>
              </a:defRPr>
            </a:lvl9pPr>
          </a:lstStyle>
          <a:p/>
        </p:txBody>
      </p:sp>
      <p:sp>
        <p:nvSpPr>
          <p:cNvPr id="261" name="Google Shape;261;p20"/>
          <p:cNvSpPr txBox="1"/>
          <p:nvPr>
            <p:ph idx="25" type="title"/>
          </p:nvPr>
        </p:nvSpPr>
        <p:spPr>
          <a:xfrm>
            <a:off x="3154713" y="2347950"/>
            <a:ext cx="1219800" cy="126900"/>
          </a:xfrm>
          <a:prstGeom prst="rect">
            <a:avLst/>
          </a:prstGeom>
        </p:spPr>
        <p:txBody>
          <a:bodyPr anchorCtr="0" anchor="ctr" bIns="0" lIns="91425" spcFirstLastPara="1" rIns="91425" wrap="square" tIns="0">
            <a:noAutofit/>
          </a:bodyPr>
          <a:lstStyle>
            <a:lvl1pPr lvl="0">
              <a:spcBef>
                <a:spcPts val="0"/>
              </a:spcBef>
              <a:spcAft>
                <a:spcPts val="0"/>
              </a:spcAft>
              <a:buNone/>
              <a:defRPr b="0" sz="700">
                <a:latin typeface="Nunito Sans"/>
                <a:ea typeface="Nunito Sans"/>
                <a:cs typeface="Nunito Sans"/>
                <a:sym typeface="Nunito Sans"/>
              </a:defRPr>
            </a:lvl1pPr>
            <a:lvl2pPr lvl="1">
              <a:spcBef>
                <a:spcPts val="0"/>
              </a:spcBef>
              <a:spcAft>
                <a:spcPts val="0"/>
              </a:spcAft>
              <a:buNone/>
              <a:defRPr sz="900">
                <a:latin typeface="Nunito Sans"/>
                <a:ea typeface="Nunito Sans"/>
                <a:cs typeface="Nunito Sans"/>
                <a:sym typeface="Nunito Sans"/>
              </a:defRPr>
            </a:lvl2pPr>
            <a:lvl3pPr lvl="2">
              <a:spcBef>
                <a:spcPts val="0"/>
              </a:spcBef>
              <a:spcAft>
                <a:spcPts val="0"/>
              </a:spcAft>
              <a:buNone/>
              <a:defRPr sz="900">
                <a:latin typeface="Nunito Sans"/>
                <a:ea typeface="Nunito Sans"/>
                <a:cs typeface="Nunito Sans"/>
                <a:sym typeface="Nunito Sans"/>
              </a:defRPr>
            </a:lvl3pPr>
            <a:lvl4pPr lvl="3">
              <a:spcBef>
                <a:spcPts val="0"/>
              </a:spcBef>
              <a:spcAft>
                <a:spcPts val="0"/>
              </a:spcAft>
              <a:buNone/>
              <a:defRPr sz="900">
                <a:latin typeface="Nunito Sans"/>
                <a:ea typeface="Nunito Sans"/>
                <a:cs typeface="Nunito Sans"/>
                <a:sym typeface="Nunito Sans"/>
              </a:defRPr>
            </a:lvl4pPr>
            <a:lvl5pPr lvl="4">
              <a:spcBef>
                <a:spcPts val="0"/>
              </a:spcBef>
              <a:spcAft>
                <a:spcPts val="0"/>
              </a:spcAft>
              <a:buNone/>
              <a:defRPr sz="900">
                <a:latin typeface="Nunito Sans"/>
                <a:ea typeface="Nunito Sans"/>
                <a:cs typeface="Nunito Sans"/>
                <a:sym typeface="Nunito Sans"/>
              </a:defRPr>
            </a:lvl5pPr>
            <a:lvl6pPr lvl="5">
              <a:spcBef>
                <a:spcPts val="0"/>
              </a:spcBef>
              <a:spcAft>
                <a:spcPts val="0"/>
              </a:spcAft>
              <a:buNone/>
              <a:defRPr sz="900">
                <a:latin typeface="Nunito Sans"/>
                <a:ea typeface="Nunito Sans"/>
                <a:cs typeface="Nunito Sans"/>
                <a:sym typeface="Nunito Sans"/>
              </a:defRPr>
            </a:lvl6pPr>
            <a:lvl7pPr lvl="6">
              <a:spcBef>
                <a:spcPts val="0"/>
              </a:spcBef>
              <a:spcAft>
                <a:spcPts val="0"/>
              </a:spcAft>
              <a:buNone/>
              <a:defRPr sz="900">
                <a:latin typeface="Nunito Sans"/>
                <a:ea typeface="Nunito Sans"/>
                <a:cs typeface="Nunito Sans"/>
                <a:sym typeface="Nunito Sans"/>
              </a:defRPr>
            </a:lvl7pPr>
            <a:lvl8pPr lvl="7">
              <a:spcBef>
                <a:spcPts val="0"/>
              </a:spcBef>
              <a:spcAft>
                <a:spcPts val="0"/>
              </a:spcAft>
              <a:buNone/>
              <a:defRPr sz="900">
                <a:latin typeface="Nunito Sans"/>
                <a:ea typeface="Nunito Sans"/>
                <a:cs typeface="Nunito Sans"/>
                <a:sym typeface="Nunito Sans"/>
              </a:defRPr>
            </a:lvl8pPr>
            <a:lvl9pPr lvl="8">
              <a:spcBef>
                <a:spcPts val="0"/>
              </a:spcBef>
              <a:spcAft>
                <a:spcPts val="0"/>
              </a:spcAft>
              <a:buNone/>
              <a:defRPr sz="900">
                <a:latin typeface="Nunito Sans"/>
                <a:ea typeface="Nunito Sans"/>
                <a:cs typeface="Nunito Sans"/>
                <a:sym typeface="Nunito Sans"/>
              </a:defRPr>
            </a:lvl9pPr>
          </a:lstStyle>
          <a:p/>
        </p:txBody>
      </p:sp>
      <p:sp>
        <p:nvSpPr>
          <p:cNvPr id="262" name="Google Shape;262;p20"/>
          <p:cNvSpPr txBox="1"/>
          <p:nvPr>
            <p:ph idx="26" type="title"/>
          </p:nvPr>
        </p:nvSpPr>
        <p:spPr>
          <a:xfrm>
            <a:off x="3154713" y="2666090"/>
            <a:ext cx="1219800" cy="126900"/>
          </a:xfrm>
          <a:prstGeom prst="rect">
            <a:avLst/>
          </a:prstGeom>
        </p:spPr>
        <p:txBody>
          <a:bodyPr anchorCtr="0" anchor="ctr" bIns="0" lIns="91425" spcFirstLastPara="1" rIns="91425" wrap="square" tIns="0">
            <a:noAutofit/>
          </a:bodyPr>
          <a:lstStyle>
            <a:lvl1pPr lvl="0">
              <a:spcBef>
                <a:spcPts val="0"/>
              </a:spcBef>
              <a:spcAft>
                <a:spcPts val="0"/>
              </a:spcAft>
              <a:buNone/>
              <a:defRPr b="0" sz="700">
                <a:latin typeface="Nunito Sans"/>
                <a:ea typeface="Nunito Sans"/>
                <a:cs typeface="Nunito Sans"/>
                <a:sym typeface="Nunito Sans"/>
              </a:defRPr>
            </a:lvl1pPr>
            <a:lvl2pPr lvl="1">
              <a:spcBef>
                <a:spcPts val="0"/>
              </a:spcBef>
              <a:spcAft>
                <a:spcPts val="0"/>
              </a:spcAft>
              <a:buNone/>
              <a:defRPr sz="900">
                <a:latin typeface="Nunito Sans"/>
                <a:ea typeface="Nunito Sans"/>
                <a:cs typeface="Nunito Sans"/>
                <a:sym typeface="Nunito Sans"/>
              </a:defRPr>
            </a:lvl2pPr>
            <a:lvl3pPr lvl="2">
              <a:spcBef>
                <a:spcPts val="0"/>
              </a:spcBef>
              <a:spcAft>
                <a:spcPts val="0"/>
              </a:spcAft>
              <a:buNone/>
              <a:defRPr sz="900">
                <a:latin typeface="Nunito Sans"/>
                <a:ea typeface="Nunito Sans"/>
                <a:cs typeface="Nunito Sans"/>
                <a:sym typeface="Nunito Sans"/>
              </a:defRPr>
            </a:lvl3pPr>
            <a:lvl4pPr lvl="3">
              <a:spcBef>
                <a:spcPts val="0"/>
              </a:spcBef>
              <a:spcAft>
                <a:spcPts val="0"/>
              </a:spcAft>
              <a:buNone/>
              <a:defRPr sz="900">
                <a:latin typeface="Nunito Sans"/>
                <a:ea typeface="Nunito Sans"/>
                <a:cs typeface="Nunito Sans"/>
                <a:sym typeface="Nunito Sans"/>
              </a:defRPr>
            </a:lvl4pPr>
            <a:lvl5pPr lvl="4">
              <a:spcBef>
                <a:spcPts val="0"/>
              </a:spcBef>
              <a:spcAft>
                <a:spcPts val="0"/>
              </a:spcAft>
              <a:buNone/>
              <a:defRPr sz="900">
                <a:latin typeface="Nunito Sans"/>
                <a:ea typeface="Nunito Sans"/>
                <a:cs typeface="Nunito Sans"/>
                <a:sym typeface="Nunito Sans"/>
              </a:defRPr>
            </a:lvl5pPr>
            <a:lvl6pPr lvl="5">
              <a:spcBef>
                <a:spcPts val="0"/>
              </a:spcBef>
              <a:spcAft>
                <a:spcPts val="0"/>
              </a:spcAft>
              <a:buNone/>
              <a:defRPr sz="900">
                <a:latin typeface="Nunito Sans"/>
                <a:ea typeface="Nunito Sans"/>
                <a:cs typeface="Nunito Sans"/>
                <a:sym typeface="Nunito Sans"/>
              </a:defRPr>
            </a:lvl6pPr>
            <a:lvl7pPr lvl="6">
              <a:spcBef>
                <a:spcPts val="0"/>
              </a:spcBef>
              <a:spcAft>
                <a:spcPts val="0"/>
              </a:spcAft>
              <a:buNone/>
              <a:defRPr sz="900">
                <a:latin typeface="Nunito Sans"/>
                <a:ea typeface="Nunito Sans"/>
                <a:cs typeface="Nunito Sans"/>
                <a:sym typeface="Nunito Sans"/>
              </a:defRPr>
            </a:lvl7pPr>
            <a:lvl8pPr lvl="7">
              <a:spcBef>
                <a:spcPts val="0"/>
              </a:spcBef>
              <a:spcAft>
                <a:spcPts val="0"/>
              </a:spcAft>
              <a:buNone/>
              <a:defRPr sz="900">
                <a:latin typeface="Nunito Sans"/>
                <a:ea typeface="Nunito Sans"/>
                <a:cs typeface="Nunito Sans"/>
                <a:sym typeface="Nunito Sans"/>
              </a:defRPr>
            </a:lvl8pPr>
            <a:lvl9pPr lvl="8">
              <a:spcBef>
                <a:spcPts val="0"/>
              </a:spcBef>
              <a:spcAft>
                <a:spcPts val="0"/>
              </a:spcAft>
              <a:buNone/>
              <a:defRPr sz="900">
                <a:latin typeface="Nunito Sans"/>
                <a:ea typeface="Nunito Sans"/>
                <a:cs typeface="Nunito Sans"/>
                <a:sym typeface="Nunito Sans"/>
              </a:defRPr>
            </a:lvl9pPr>
          </a:lstStyle>
          <a:p/>
        </p:txBody>
      </p:sp>
      <p:sp>
        <p:nvSpPr>
          <p:cNvPr id="263" name="Google Shape;263;p20"/>
          <p:cNvSpPr txBox="1"/>
          <p:nvPr>
            <p:ph idx="27" type="title"/>
          </p:nvPr>
        </p:nvSpPr>
        <p:spPr>
          <a:xfrm>
            <a:off x="3154713" y="2984230"/>
            <a:ext cx="1219800" cy="126900"/>
          </a:xfrm>
          <a:prstGeom prst="rect">
            <a:avLst/>
          </a:prstGeom>
        </p:spPr>
        <p:txBody>
          <a:bodyPr anchorCtr="0" anchor="ctr" bIns="0" lIns="91425" spcFirstLastPara="1" rIns="91425" wrap="square" tIns="0">
            <a:noAutofit/>
          </a:bodyPr>
          <a:lstStyle>
            <a:lvl1pPr lvl="0">
              <a:spcBef>
                <a:spcPts val="0"/>
              </a:spcBef>
              <a:spcAft>
                <a:spcPts val="0"/>
              </a:spcAft>
              <a:buNone/>
              <a:defRPr b="0" sz="700">
                <a:latin typeface="Nunito Sans"/>
                <a:ea typeface="Nunito Sans"/>
                <a:cs typeface="Nunito Sans"/>
                <a:sym typeface="Nunito Sans"/>
              </a:defRPr>
            </a:lvl1pPr>
            <a:lvl2pPr lvl="1">
              <a:spcBef>
                <a:spcPts val="0"/>
              </a:spcBef>
              <a:spcAft>
                <a:spcPts val="0"/>
              </a:spcAft>
              <a:buNone/>
              <a:defRPr sz="900">
                <a:latin typeface="Nunito Sans"/>
                <a:ea typeface="Nunito Sans"/>
                <a:cs typeface="Nunito Sans"/>
                <a:sym typeface="Nunito Sans"/>
              </a:defRPr>
            </a:lvl2pPr>
            <a:lvl3pPr lvl="2">
              <a:spcBef>
                <a:spcPts val="0"/>
              </a:spcBef>
              <a:spcAft>
                <a:spcPts val="0"/>
              </a:spcAft>
              <a:buNone/>
              <a:defRPr sz="900">
                <a:latin typeface="Nunito Sans"/>
                <a:ea typeface="Nunito Sans"/>
                <a:cs typeface="Nunito Sans"/>
                <a:sym typeface="Nunito Sans"/>
              </a:defRPr>
            </a:lvl3pPr>
            <a:lvl4pPr lvl="3">
              <a:spcBef>
                <a:spcPts val="0"/>
              </a:spcBef>
              <a:spcAft>
                <a:spcPts val="0"/>
              </a:spcAft>
              <a:buNone/>
              <a:defRPr sz="900">
                <a:latin typeface="Nunito Sans"/>
                <a:ea typeface="Nunito Sans"/>
                <a:cs typeface="Nunito Sans"/>
                <a:sym typeface="Nunito Sans"/>
              </a:defRPr>
            </a:lvl4pPr>
            <a:lvl5pPr lvl="4">
              <a:spcBef>
                <a:spcPts val="0"/>
              </a:spcBef>
              <a:spcAft>
                <a:spcPts val="0"/>
              </a:spcAft>
              <a:buNone/>
              <a:defRPr sz="900">
                <a:latin typeface="Nunito Sans"/>
                <a:ea typeface="Nunito Sans"/>
                <a:cs typeface="Nunito Sans"/>
                <a:sym typeface="Nunito Sans"/>
              </a:defRPr>
            </a:lvl5pPr>
            <a:lvl6pPr lvl="5">
              <a:spcBef>
                <a:spcPts val="0"/>
              </a:spcBef>
              <a:spcAft>
                <a:spcPts val="0"/>
              </a:spcAft>
              <a:buNone/>
              <a:defRPr sz="900">
                <a:latin typeface="Nunito Sans"/>
                <a:ea typeface="Nunito Sans"/>
                <a:cs typeface="Nunito Sans"/>
                <a:sym typeface="Nunito Sans"/>
              </a:defRPr>
            </a:lvl6pPr>
            <a:lvl7pPr lvl="6">
              <a:spcBef>
                <a:spcPts val="0"/>
              </a:spcBef>
              <a:spcAft>
                <a:spcPts val="0"/>
              </a:spcAft>
              <a:buNone/>
              <a:defRPr sz="900">
                <a:latin typeface="Nunito Sans"/>
                <a:ea typeface="Nunito Sans"/>
                <a:cs typeface="Nunito Sans"/>
                <a:sym typeface="Nunito Sans"/>
              </a:defRPr>
            </a:lvl7pPr>
            <a:lvl8pPr lvl="7">
              <a:spcBef>
                <a:spcPts val="0"/>
              </a:spcBef>
              <a:spcAft>
                <a:spcPts val="0"/>
              </a:spcAft>
              <a:buNone/>
              <a:defRPr sz="900">
                <a:latin typeface="Nunito Sans"/>
                <a:ea typeface="Nunito Sans"/>
                <a:cs typeface="Nunito Sans"/>
                <a:sym typeface="Nunito Sans"/>
              </a:defRPr>
            </a:lvl8pPr>
            <a:lvl9pPr lvl="8">
              <a:spcBef>
                <a:spcPts val="0"/>
              </a:spcBef>
              <a:spcAft>
                <a:spcPts val="0"/>
              </a:spcAft>
              <a:buNone/>
              <a:defRPr sz="900">
                <a:latin typeface="Nunito Sans"/>
                <a:ea typeface="Nunito Sans"/>
                <a:cs typeface="Nunito Sans"/>
                <a:sym typeface="Nunito Sans"/>
              </a:defRPr>
            </a:lvl9pPr>
          </a:lstStyle>
          <a:p/>
        </p:txBody>
      </p:sp>
      <p:sp>
        <p:nvSpPr>
          <p:cNvPr id="264" name="Google Shape;264;p20"/>
          <p:cNvSpPr txBox="1"/>
          <p:nvPr>
            <p:ph idx="28" type="subTitle"/>
          </p:nvPr>
        </p:nvSpPr>
        <p:spPr>
          <a:xfrm>
            <a:off x="228600" y="4800275"/>
            <a:ext cx="1115700" cy="311400"/>
          </a:xfrm>
          <a:prstGeom prst="rect">
            <a:avLst/>
          </a:prstGeom>
        </p:spPr>
        <p:txBody>
          <a:bodyPr anchorCtr="0" anchor="t" bIns="91425" lIns="91425" spcFirstLastPara="1" rIns="91425" wrap="square" tIns="91425">
            <a:noAutofit/>
          </a:bodyPr>
          <a:lstStyle>
            <a:lvl1pPr lvl="0">
              <a:spcBef>
                <a:spcPts val="0"/>
              </a:spcBef>
              <a:spcAft>
                <a:spcPts val="0"/>
              </a:spcAft>
              <a:buNone/>
              <a:defRPr sz="700">
                <a:solidFill>
                  <a:schemeClr val="accent5"/>
                </a:solidFill>
                <a:latin typeface="Nunito Sans"/>
                <a:ea typeface="Nunito Sans"/>
                <a:cs typeface="Nunito Sans"/>
                <a:sym typeface="Nunito Sans"/>
              </a:defRPr>
            </a:lvl1pPr>
            <a:lvl2pPr lvl="1">
              <a:spcBef>
                <a:spcPts val="0"/>
              </a:spcBef>
              <a:spcAft>
                <a:spcPts val="0"/>
              </a:spcAft>
              <a:buSzPts val="700"/>
              <a:buFont typeface="Nunito Sans"/>
              <a:buNone/>
              <a:defRPr sz="700">
                <a:latin typeface="Nunito Sans"/>
                <a:ea typeface="Nunito Sans"/>
                <a:cs typeface="Nunito Sans"/>
                <a:sym typeface="Nunito Sans"/>
              </a:defRPr>
            </a:lvl2pPr>
            <a:lvl3pPr lvl="2">
              <a:spcBef>
                <a:spcPts val="0"/>
              </a:spcBef>
              <a:spcAft>
                <a:spcPts val="0"/>
              </a:spcAft>
              <a:buSzPts val="700"/>
              <a:buFont typeface="Nunito Sans"/>
              <a:buNone/>
              <a:defRPr sz="700">
                <a:latin typeface="Nunito Sans"/>
                <a:ea typeface="Nunito Sans"/>
                <a:cs typeface="Nunito Sans"/>
                <a:sym typeface="Nunito Sans"/>
              </a:defRPr>
            </a:lvl3pPr>
            <a:lvl4pPr lvl="3">
              <a:spcBef>
                <a:spcPts val="0"/>
              </a:spcBef>
              <a:spcAft>
                <a:spcPts val="0"/>
              </a:spcAft>
              <a:buSzPts val="700"/>
              <a:buFont typeface="Nunito Sans"/>
              <a:buNone/>
              <a:defRPr sz="700">
                <a:latin typeface="Nunito Sans"/>
                <a:ea typeface="Nunito Sans"/>
                <a:cs typeface="Nunito Sans"/>
                <a:sym typeface="Nunito Sans"/>
              </a:defRPr>
            </a:lvl4pPr>
            <a:lvl5pPr lvl="4">
              <a:spcBef>
                <a:spcPts val="0"/>
              </a:spcBef>
              <a:spcAft>
                <a:spcPts val="0"/>
              </a:spcAft>
              <a:buSzPts val="700"/>
              <a:buFont typeface="Nunito Sans"/>
              <a:buNone/>
              <a:defRPr sz="700">
                <a:latin typeface="Nunito Sans"/>
                <a:ea typeface="Nunito Sans"/>
                <a:cs typeface="Nunito Sans"/>
                <a:sym typeface="Nunito Sans"/>
              </a:defRPr>
            </a:lvl5pPr>
            <a:lvl6pPr lvl="5">
              <a:spcBef>
                <a:spcPts val="0"/>
              </a:spcBef>
              <a:spcAft>
                <a:spcPts val="0"/>
              </a:spcAft>
              <a:buSzPts val="700"/>
              <a:buFont typeface="Nunito Sans"/>
              <a:buNone/>
              <a:defRPr sz="700">
                <a:latin typeface="Nunito Sans"/>
                <a:ea typeface="Nunito Sans"/>
                <a:cs typeface="Nunito Sans"/>
                <a:sym typeface="Nunito Sans"/>
              </a:defRPr>
            </a:lvl6pPr>
            <a:lvl7pPr lvl="6">
              <a:spcBef>
                <a:spcPts val="0"/>
              </a:spcBef>
              <a:spcAft>
                <a:spcPts val="0"/>
              </a:spcAft>
              <a:buSzPts val="700"/>
              <a:buFont typeface="Nunito Sans"/>
              <a:buNone/>
              <a:defRPr sz="700">
                <a:latin typeface="Nunito Sans"/>
                <a:ea typeface="Nunito Sans"/>
                <a:cs typeface="Nunito Sans"/>
                <a:sym typeface="Nunito Sans"/>
              </a:defRPr>
            </a:lvl7pPr>
            <a:lvl8pPr lvl="7">
              <a:spcBef>
                <a:spcPts val="0"/>
              </a:spcBef>
              <a:spcAft>
                <a:spcPts val="0"/>
              </a:spcAft>
              <a:buSzPts val="700"/>
              <a:buFont typeface="Nunito Sans"/>
              <a:buNone/>
              <a:defRPr sz="700">
                <a:latin typeface="Nunito Sans"/>
                <a:ea typeface="Nunito Sans"/>
                <a:cs typeface="Nunito Sans"/>
                <a:sym typeface="Nunito Sans"/>
              </a:defRPr>
            </a:lvl8pPr>
            <a:lvl9pPr lvl="8">
              <a:spcBef>
                <a:spcPts val="0"/>
              </a:spcBef>
              <a:spcAft>
                <a:spcPts val="0"/>
              </a:spcAft>
              <a:buSzPts val="700"/>
              <a:buFont typeface="Nunito Sans"/>
              <a:buNone/>
              <a:defRPr sz="700">
                <a:latin typeface="Nunito Sans"/>
                <a:ea typeface="Nunito Sans"/>
                <a:cs typeface="Nunito Sans"/>
                <a:sym typeface="Nunito Sans"/>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2">
  <p:cSld name="CUSTOM">
    <p:spTree>
      <p:nvGrpSpPr>
        <p:cNvPr id="18" name="Shape 18"/>
        <p:cNvGrpSpPr/>
        <p:nvPr/>
      </p:nvGrpSpPr>
      <p:grpSpPr>
        <a:xfrm>
          <a:off x="0" y="0"/>
          <a:ext cx="0" cy="0"/>
          <a:chOff x="0" y="0"/>
          <a:chExt cx="0" cy="0"/>
        </a:xfrm>
      </p:grpSpPr>
      <p:pic>
        <p:nvPicPr>
          <p:cNvPr id="19" name="Google Shape;19;p3"/>
          <p:cNvPicPr preferRelativeResize="0"/>
          <p:nvPr/>
        </p:nvPicPr>
        <p:blipFill rotWithShape="1">
          <a:blip r:embed="rId2">
            <a:alphaModFix/>
          </a:blip>
          <a:srcRect b="0" l="535" r="33361" t="71891"/>
          <a:stretch/>
        </p:blipFill>
        <p:spPr>
          <a:xfrm>
            <a:off x="5624200" y="3"/>
            <a:ext cx="3519800" cy="1496699"/>
          </a:xfrm>
          <a:prstGeom prst="rect">
            <a:avLst/>
          </a:prstGeom>
          <a:noFill/>
          <a:ln>
            <a:noFill/>
          </a:ln>
        </p:spPr>
      </p:pic>
      <p:sp>
        <p:nvSpPr>
          <p:cNvPr id="20" name="Google Shape;20;p3"/>
          <p:cNvSpPr txBox="1"/>
          <p:nvPr>
            <p:ph type="title"/>
          </p:nvPr>
        </p:nvSpPr>
        <p:spPr>
          <a:xfrm>
            <a:off x="228600" y="228600"/>
            <a:ext cx="5707200" cy="587700"/>
          </a:xfrm>
          <a:prstGeom prst="rect">
            <a:avLst/>
          </a:prstGeom>
        </p:spPr>
        <p:txBody>
          <a:bodyPr anchorCtr="0" anchor="t" bIns="91425" lIns="91425" spcFirstLastPara="1" rIns="91425" wrap="square" tIns="91425">
            <a:spAutoFit/>
          </a:bodyPr>
          <a:lstStyle>
            <a:lvl1pPr lvl="0">
              <a:spcBef>
                <a:spcPts val="0"/>
              </a:spcBef>
              <a:spcAft>
                <a:spcPts val="0"/>
              </a:spcAft>
              <a:buClr>
                <a:schemeClr val="dk1"/>
              </a:buClr>
              <a:buSzPts val="1400"/>
              <a:buNone/>
              <a:defRPr/>
            </a:lvl1pPr>
            <a:lvl2pPr lvl="1">
              <a:spcBef>
                <a:spcPts val="0"/>
              </a:spcBef>
              <a:spcAft>
                <a:spcPts val="0"/>
              </a:spcAft>
              <a:buClr>
                <a:schemeClr val="dk1"/>
              </a:buClr>
              <a:buSzPts val="1400"/>
              <a:buNone/>
              <a:defRPr/>
            </a:lvl2pPr>
            <a:lvl3pPr lvl="2">
              <a:spcBef>
                <a:spcPts val="0"/>
              </a:spcBef>
              <a:spcAft>
                <a:spcPts val="0"/>
              </a:spcAft>
              <a:buClr>
                <a:schemeClr val="dk1"/>
              </a:buClr>
              <a:buSzPts val="1400"/>
              <a:buNone/>
              <a:defRPr/>
            </a:lvl3pPr>
            <a:lvl4pPr lvl="3">
              <a:spcBef>
                <a:spcPts val="0"/>
              </a:spcBef>
              <a:spcAft>
                <a:spcPts val="0"/>
              </a:spcAft>
              <a:buClr>
                <a:schemeClr val="dk1"/>
              </a:buClr>
              <a:buSzPts val="1400"/>
              <a:buNone/>
              <a:defRPr/>
            </a:lvl4pPr>
            <a:lvl5pPr lvl="4">
              <a:spcBef>
                <a:spcPts val="0"/>
              </a:spcBef>
              <a:spcAft>
                <a:spcPts val="0"/>
              </a:spcAft>
              <a:buClr>
                <a:schemeClr val="dk1"/>
              </a:buClr>
              <a:buSzPts val="1400"/>
              <a:buNone/>
              <a:defRPr/>
            </a:lvl5pPr>
            <a:lvl6pPr lvl="5">
              <a:spcBef>
                <a:spcPts val="0"/>
              </a:spcBef>
              <a:spcAft>
                <a:spcPts val="0"/>
              </a:spcAft>
              <a:buClr>
                <a:schemeClr val="dk1"/>
              </a:buClr>
              <a:buSzPts val="1400"/>
              <a:buNone/>
              <a:defRPr/>
            </a:lvl6pPr>
            <a:lvl7pPr lvl="6">
              <a:spcBef>
                <a:spcPts val="0"/>
              </a:spcBef>
              <a:spcAft>
                <a:spcPts val="0"/>
              </a:spcAft>
              <a:buClr>
                <a:schemeClr val="dk1"/>
              </a:buClr>
              <a:buSzPts val="1400"/>
              <a:buNone/>
              <a:defRPr/>
            </a:lvl7pPr>
            <a:lvl8pPr lvl="7">
              <a:spcBef>
                <a:spcPts val="0"/>
              </a:spcBef>
              <a:spcAft>
                <a:spcPts val="0"/>
              </a:spcAft>
              <a:buClr>
                <a:schemeClr val="dk1"/>
              </a:buClr>
              <a:buSzPts val="1400"/>
              <a:buNone/>
              <a:defRPr/>
            </a:lvl8pPr>
            <a:lvl9pPr lvl="8">
              <a:spcBef>
                <a:spcPts val="0"/>
              </a:spcBef>
              <a:spcAft>
                <a:spcPts val="0"/>
              </a:spcAft>
              <a:buClr>
                <a:schemeClr val="dk1"/>
              </a:buClr>
              <a:buSzPts val="1400"/>
              <a:buNone/>
              <a:defRPr/>
            </a:lvl9pPr>
          </a:lstStyle>
          <a:p/>
        </p:txBody>
      </p:sp>
      <p:sp>
        <p:nvSpPr>
          <p:cNvPr id="21" name="Google Shape;21;p3"/>
          <p:cNvSpPr txBox="1"/>
          <p:nvPr>
            <p:ph idx="1" type="body"/>
          </p:nvPr>
        </p:nvSpPr>
        <p:spPr>
          <a:xfrm>
            <a:off x="228600" y="1637275"/>
            <a:ext cx="3351600" cy="3046500"/>
          </a:xfrm>
          <a:prstGeom prst="rect">
            <a:avLst/>
          </a:prstGeom>
        </p:spPr>
        <p:txBody>
          <a:bodyPr anchorCtr="0" anchor="t" bIns="91425" lIns="91425" spcFirstLastPara="1" rIns="91425" wrap="square" tIns="91425">
            <a:noAutofit/>
          </a:bodyPr>
          <a:lstStyle>
            <a:lvl1pPr indent="-330200" lvl="0" marL="457200">
              <a:lnSpc>
                <a:spcPct val="100000"/>
              </a:lnSpc>
              <a:spcBef>
                <a:spcPts val="0"/>
              </a:spcBef>
              <a:spcAft>
                <a:spcPts val="0"/>
              </a:spcAft>
              <a:buSzPts val="1600"/>
              <a:buFont typeface="Nunito Sans"/>
              <a:buChar char="●"/>
              <a:defRPr sz="1600"/>
            </a:lvl1pPr>
            <a:lvl2pPr indent="-330200" lvl="1" marL="914400">
              <a:lnSpc>
                <a:spcPct val="100000"/>
              </a:lnSpc>
              <a:spcBef>
                <a:spcPts val="800"/>
              </a:spcBef>
              <a:spcAft>
                <a:spcPts val="0"/>
              </a:spcAft>
              <a:buSzPts val="1600"/>
              <a:buFont typeface="Nunito Sans"/>
              <a:buChar char="○"/>
              <a:defRPr sz="1600"/>
            </a:lvl2pPr>
            <a:lvl3pPr indent="-330200" lvl="2" marL="1371600">
              <a:lnSpc>
                <a:spcPct val="100000"/>
              </a:lnSpc>
              <a:spcBef>
                <a:spcPts val="800"/>
              </a:spcBef>
              <a:spcAft>
                <a:spcPts val="0"/>
              </a:spcAft>
              <a:buSzPts val="1600"/>
              <a:buFont typeface="Nunito Sans"/>
              <a:buChar char="■"/>
              <a:defRPr sz="1600"/>
            </a:lvl3pPr>
            <a:lvl4pPr indent="-330200" lvl="3" marL="1828800">
              <a:lnSpc>
                <a:spcPct val="100000"/>
              </a:lnSpc>
              <a:spcBef>
                <a:spcPts val="800"/>
              </a:spcBef>
              <a:spcAft>
                <a:spcPts val="0"/>
              </a:spcAft>
              <a:buSzPts val="1600"/>
              <a:buFont typeface="Nunito Sans"/>
              <a:buChar char="●"/>
              <a:defRPr sz="1600"/>
            </a:lvl4pPr>
            <a:lvl5pPr indent="-330200" lvl="4" marL="2286000">
              <a:lnSpc>
                <a:spcPct val="100000"/>
              </a:lnSpc>
              <a:spcBef>
                <a:spcPts val="800"/>
              </a:spcBef>
              <a:spcAft>
                <a:spcPts val="0"/>
              </a:spcAft>
              <a:buSzPts val="1600"/>
              <a:buFont typeface="Nunito Sans"/>
              <a:buChar char="○"/>
              <a:defRPr sz="1600"/>
            </a:lvl5pPr>
            <a:lvl6pPr indent="-330200" lvl="5" marL="2743200">
              <a:lnSpc>
                <a:spcPct val="100000"/>
              </a:lnSpc>
              <a:spcBef>
                <a:spcPts val="800"/>
              </a:spcBef>
              <a:spcAft>
                <a:spcPts val="0"/>
              </a:spcAft>
              <a:buSzPts val="1600"/>
              <a:buFont typeface="Nunito Sans"/>
              <a:buChar char="■"/>
              <a:defRPr sz="1600"/>
            </a:lvl6pPr>
            <a:lvl7pPr indent="-330200" lvl="6" marL="3200400">
              <a:lnSpc>
                <a:spcPct val="100000"/>
              </a:lnSpc>
              <a:spcBef>
                <a:spcPts val="800"/>
              </a:spcBef>
              <a:spcAft>
                <a:spcPts val="0"/>
              </a:spcAft>
              <a:buSzPts val="1600"/>
              <a:buFont typeface="Nunito Sans"/>
              <a:buChar char="●"/>
              <a:defRPr sz="1600"/>
            </a:lvl7pPr>
            <a:lvl8pPr indent="-330200" lvl="7" marL="3657600">
              <a:lnSpc>
                <a:spcPct val="100000"/>
              </a:lnSpc>
              <a:spcBef>
                <a:spcPts val="800"/>
              </a:spcBef>
              <a:spcAft>
                <a:spcPts val="0"/>
              </a:spcAft>
              <a:buSzPts val="1600"/>
              <a:buFont typeface="Nunito Sans"/>
              <a:buChar char="○"/>
              <a:defRPr sz="1600"/>
            </a:lvl8pPr>
            <a:lvl9pPr indent="-330200" lvl="8" marL="4114800">
              <a:lnSpc>
                <a:spcPct val="100000"/>
              </a:lnSpc>
              <a:spcBef>
                <a:spcPts val="800"/>
              </a:spcBef>
              <a:spcAft>
                <a:spcPts val="800"/>
              </a:spcAft>
              <a:buSzPts val="1600"/>
              <a:buFont typeface="Nunito Sans"/>
              <a:buChar char="■"/>
              <a:defRPr sz="1600"/>
            </a:lvl9pPr>
          </a:lstStyle>
          <a:p/>
        </p:txBody>
      </p:sp>
      <p:sp>
        <p:nvSpPr>
          <p:cNvPr id="22" name="Google Shape;22;p3"/>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fld id="{00000000-1234-1234-1234-123412341234}" type="slidenum">
              <a:rPr lang="en" sz="700">
                <a:solidFill>
                  <a:schemeClr val="accent5"/>
                </a:solidFill>
                <a:latin typeface="Nunito Sans"/>
                <a:ea typeface="Nunito Sans"/>
                <a:cs typeface="Nunito Sans"/>
                <a:sym typeface="Nunito Sans"/>
              </a:rPr>
              <a:t>‹#›</a:t>
            </a:fld>
            <a:endParaRPr sz="700">
              <a:solidFill>
                <a:schemeClr val="accent5"/>
              </a:solidFill>
              <a:latin typeface="Nunito Sans"/>
              <a:ea typeface="Nunito Sans"/>
              <a:cs typeface="Nunito Sans"/>
              <a:sym typeface="Nunito Sans"/>
            </a:endParaRPr>
          </a:p>
        </p:txBody>
      </p:sp>
      <p:sp>
        <p:nvSpPr>
          <p:cNvPr id="23" name="Google Shape;23;p3"/>
          <p:cNvSpPr txBox="1"/>
          <p:nvPr>
            <p:ph idx="2" type="subTitle"/>
          </p:nvPr>
        </p:nvSpPr>
        <p:spPr>
          <a:xfrm>
            <a:off x="228600" y="4800275"/>
            <a:ext cx="1115700" cy="311400"/>
          </a:xfrm>
          <a:prstGeom prst="rect">
            <a:avLst/>
          </a:prstGeom>
        </p:spPr>
        <p:txBody>
          <a:bodyPr anchorCtr="0" anchor="t" bIns="91425" lIns="91425" spcFirstLastPara="1" rIns="91425" wrap="square" tIns="91425">
            <a:noAutofit/>
          </a:bodyPr>
          <a:lstStyle>
            <a:lvl1pPr lvl="0">
              <a:spcBef>
                <a:spcPts val="0"/>
              </a:spcBef>
              <a:spcAft>
                <a:spcPts val="0"/>
              </a:spcAft>
              <a:buNone/>
              <a:defRPr sz="700">
                <a:solidFill>
                  <a:schemeClr val="accent5"/>
                </a:solidFill>
                <a:latin typeface="Nunito Sans"/>
                <a:ea typeface="Nunito Sans"/>
                <a:cs typeface="Nunito Sans"/>
                <a:sym typeface="Nunito Sans"/>
              </a:defRPr>
            </a:lvl1pPr>
            <a:lvl2pPr lvl="1">
              <a:spcBef>
                <a:spcPts val="0"/>
              </a:spcBef>
              <a:spcAft>
                <a:spcPts val="0"/>
              </a:spcAft>
              <a:buSzPts val="700"/>
              <a:buFont typeface="Nunito Sans"/>
              <a:buNone/>
              <a:defRPr sz="700">
                <a:latin typeface="Nunito Sans"/>
                <a:ea typeface="Nunito Sans"/>
                <a:cs typeface="Nunito Sans"/>
                <a:sym typeface="Nunito Sans"/>
              </a:defRPr>
            </a:lvl2pPr>
            <a:lvl3pPr lvl="2">
              <a:spcBef>
                <a:spcPts val="0"/>
              </a:spcBef>
              <a:spcAft>
                <a:spcPts val="0"/>
              </a:spcAft>
              <a:buSzPts val="700"/>
              <a:buFont typeface="Nunito Sans"/>
              <a:buNone/>
              <a:defRPr sz="700">
                <a:latin typeface="Nunito Sans"/>
                <a:ea typeface="Nunito Sans"/>
                <a:cs typeface="Nunito Sans"/>
                <a:sym typeface="Nunito Sans"/>
              </a:defRPr>
            </a:lvl3pPr>
            <a:lvl4pPr lvl="3">
              <a:spcBef>
                <a:spcPts val="0"/>
              </a:spcBef>
              <a:spcAft>
                <a:spcPts val="0"/>
              </a:spcAft>
              <a:buSzPts val="700"/>
              <a:buFont typeface="Nunito Sans"/>
              <a:buNone/>
              <a:defRPr sz="700">
                <a:latin typeface="Nunito Sans"/>
                <a:ea typeface="Nunito Sans"/>
                <a:cs typeface="Nunito Sans"/>
                <a:sym typeface="Nunito Sans"/>
              </a:defRPr>
            </a:lvl4pPr>
            <a:lvl5pPr lvl="4">
              <a:spcBef>
                <a:spcPts val="0"/>
              </a:spcBef>
              <a:spcAft>
                <a:spcPts val="0"/>
              </a:spcAft>
              <a:buSzPts val="700"/>
              <a:buFont typeface="Nunito Sans"/>
              <a:buNone/>
              <a:defRPr sz="700">
                <a:latin typeface="Nunito Sans"/>
                <a:ea typeface="Nunito Sans"/>
                <a:cs typeface="Nunito Sans"/>
                <a:sym typeface="Nunito Sans"/>
              </a:defRPr>
            </a:lvl5pPr>
            <a:lvl6pPr lvl="5">
              <a:spcBef>
                <a:spcPts val="0"/>
              </a:spcBef>
              <a:spcAft>
                <a:spcPts val="0"/>
              </a:spcAft>
              <a:buSzPts val="700"/>
              <a:buFont typeface="Nunito Sans"/>
              <a:buNone/>
              <a:defRPr sz="700">
                <a:latin typeface="Nunito Sans"/>
                <a:ea typeface="Nunito Sans"/>
                <a:cs typeface="Nunito Sans"/>
                <a:sym typeface="Nunito Sans"/>
              </a:defRPr>
            </a:lvl6pPr>
            <a:lvl7pPr lvl="6">
              <a:spcBef>
                <a:spcPts val="0"/>
              </a:spcBef>
              <a:spcAft>
                <a:spcPts val="0"/>
              </a:spcAft>
              <a:buSzPts val="700"/>
              <a:buFont typeface="Nunito Sans"/>
              <a:buNone/>
              <a:defRPr sz="700">
                <a:latin typeface="Nunito Sans"/>
                <a:ea typeface="Nunito Sans"/>
                <a:cs typeface="Nunito Sans"/>
                <a:sym typeface="Nunito Sans"/>
              </a:defRPr>
            </a:lvl7pPr>
            <a:lvl8pPr lvl="7">
              <a:spcBef>
                <a:spcPts val="0"/>
              </a:spcBef>
              <a:spcAft>
                <a:spcPts val="0"/>
              </a:spcAft>
              <a:buSzPts val="700"/>
              <a:buFont typeface="Nunito Sans"/>
              <a:buNone/>
              <a:defRPr sz="700">
                <a:latin typeface="Nunito Sans"/>
                <a:ea typeface="Nunito Sans"/>
                <a:cs typeface="Nunito Sans"/>
                <a:sym typeface="Nunito Sans"/>
              </a:defRPr>
            </a:lvl8pPr>
            <a:lvl9pPr lvl="8">
              <a:spcBef>
                <a:spcPts val="0"/>
              </a:spcBef>
              <a:spcAft>
                <a:spcPts val="0"/>
              </a:spcAft>
              <a:buSzPts val="700"/>
              <a:buFont typeface="Nunito Sans"/>
              <a:buNone/>
              <a:defRPr sz="700">
                <a:latin typeface="Nunito Sans"/>
                <a:ea typeface="Nunito Sans"/>
                <a:cs typeface="Nunito Sans"/>
                <a:sym typeface="Nunito Sans"/>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big ideas - Alt 1">
  <p:cSld name="BLANK_1_1_1_1_1_1_1_1_1_1_1_1_1_1_1">
    <p:spTree>
      <p:nvGrpSpPr>
        <p:cNvPr id="265" name="Shape 265"/>
        <p:cNvGrpSpPr/>
        <p:nvPr/>
      </p:nvGrpSpPr>
      <p:grpSpPr>
        <a:xfrm>
          <a:off x="0" y="0"/>
          <a:ext cx="0" cy="0"/>
          <a:chOff x="0" y="0"/>
          <a:chExt cx="0" cy="0"/>
        </a:xfrm>
      </p:grpSpPr>
      <p:sp>
        <p:nvSpPr>
          <p:cNvPr id="266" name="Google Shape;266;p21"/>
          <p:cNvSpPr txBox="1"/>
          <p:nvPr>
            <p:ph idx="1" type="subTitle"/>
          </p:nvPr>
        </p:nvSpPr>
        <p:spPr>
          <a:xfrm>
            <a:off x="228600" y="1872350"/>
            <a:ext cx="2039100" cy="347400"/>
          </a:xfrm>
          <a:prstGeom prst="rect">
            <a:avLst/>
          </a:prstGeom>
        </p:spPr>
        <p:txBody>
          <a:bodyPr anchorCtr="0" anchor="ctr" bIns="0" lIns="182875" spcFirstLastPara="1" rIns="182875" wrap="square" tIns="0">
            <a:noAutofit/>
          </a:bodyPr>
          <a:lstStyle>
            <a:lvl1pPr lvl="0">
              <a:lnSpc>
                <a:spcPct val="90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1pPr>
            <a:lvl2pPr lvl="1">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2pPr>
            <a:lvl3pPr lvl="2">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3pPr>
            <a:lvl4pPr lvl="3">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4pPr>
            <a:lvl5pPr lvl="4">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5pPr>
            <a:lvl6pPr lvl="5">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6pPr>
            <a:lvl7pPr lvl="6">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7pPr>
            <a:lvl8pPr lvl="7">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8pPr>
            <a:lvl9pPr lvl="8">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9pPr>
          </a:lstStyle>
          <a:p/>
        </p:txBody>
      </p:sp>
      <p:sp>
        <p:nvSpPr>
          <p:cNvPr id="267" name="Google Shape;267;p21"/>
          <p:cNvSpPr txBox="1"/>
          <p:nvPr>
            <p:ph idx="2" type="subTitle"/>
          </p:nvPr>
        </p:nvSpPr>
        <p:spPr>
          <a:xfrm>
            <a:off x="2423700" y="1872350"/>
            <a:ext cx="2061300" cy="347400"/>
          </a:xfrm>
          <a:prstGeom prst="rect">
            <a:avLst/>
          </a:prstGeom>
        </p:spPr>
        <p:txBody>
          <a:bodyPr anchorCtr="0" anchor="ctr" bIns="0" lIns="182875" spcFirstLastPara="1" rIns="182875" wrap="square" tIns="0">
            <a:noAutofit/>
          </a:bodyPr>
          <a:lstStyle>
            <a:lvl1pPr lvl="0">
              <a:lnSpc>
                <a:spcPct val="90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1pPr>
            <a:lvl2pPr lvl="1">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2pPr>
            <a:lvl3pPr lvl="2">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3pPr>
            <a:lvl4pPr lvl="3">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4pPr>
            <a:lvl5pPr lvl="4">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5pPr>
            <a:lvl6pPr lvl="5">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6pPr>
            <a:lvl7pPr lvl="6">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7pPr>
            <a:lvl8pPr lvl="7">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8pPr>
            <a:lvl9pPr lvl="8">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9pPr>
          </a:lstStyle>
          <a:p/>
        </p:txBody>
      </p:sp>
      <p:sp>
        <p:nvSpPr>
          <p:cNvPr id="268" name="Google Shape;268;p21"/>
          <p:cNvSpPr txBox="1"/>
          <p:nvPr>
            <p:ph idx="3" type="subTitle"/>
          </p:nvPr>
        </p:nvSpPr>
        <p:spPr>
          <a:xfrm>
            <a:off x="6811650" y="1872350"/>
            <a:ext cx="2039100" cy="347400"/>
          </a:xfrm>
          <a:prstGeom prst="rect">
            <a:avLst/>
          </a:prstGeom>
        </p:spPr>
        <p:txBody>
          <a:bodyPr anchorCtr="0" anchor="ctr" bIns="0" lIns="182875" spcFirstLastPara="1" rIns="182875" wrap="square" tIns="0">
            <a:noAutofit/>
          </a:bodyPr>
          <a:lstStyle>
            <a:lvl1pPr lvl="0">
              <a:lnSpc>
                <a:spcPct val="90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1pPr>
            <a:lvl2pPr lvl="1">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2pPr>
            <a:lvl3pPr lvl="2">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3pPr>
            <a:lvl4pPr lvl="3">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4pPr>
            <a:lvl5pPr lvl="4">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5pPr>
            <a:lvl6pPr lvl="5">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6pPr>
            <a:lvl7pPr lvl="6">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7pPr>
            <a:lvl8pPr lvl="7">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8pPr>
            <a:lvl9pPr lvl="8">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9pPr>
          </a:lstStyle>
          <a:p/>
        </p:txBody>
      </p:sp>
      <p:sp>
        <p:nvSpPr>
          <p:cNvPr id="269" name="Google Shape;269;p21"/>
          <p:cNvSpPr txBox="1"/>
          <p:nvPr>
            <p:ph idx="4" type="subTitle"/>
          </p:nvPr>
        </p:nvSpPr>
        <p:spPr>
          <a:xfrm>
            <a:off x="4615425" y="1872350"/>
            <a:ext cx="2039100" cy="347400"/>
          </a:xfrm>
          <a:prstGeom prst="rect">
            <a:avLst/>
          </a:prstGeom>
        </p:spPr>
        <p:txBody>
          <a:bodyPr anchorCtr="0" anchor="ctr" bIns="0" lIns="182875" spcFirstLastPara="1" rIns="182875" wrap="square" tIns="0">
            <a:noAutofit/>
          </a:bodyPr>
          <a:lstStyle>
            <a:lvl1pPr lvl="0">
              <a:lnSpc>
                <a:spcPct val="90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1pPr>
            <a:lvl2pPr lvl="1">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2pPr>
            <a:lvl3pPr lvl="2">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3pPr>
            <a:lvl4pPr lvl="3">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4pPr>
            <a:lvl5pPr lvl="4">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5pPr>
            <a:lvl6pPr lvl="5">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6pPr>
            <a:lvl7pPr lvl="6">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7pPr>
            <a:lvl8pPr lvl="7">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8pPr>
            <a:lvl9pPr lvl="8">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9pPr>
          </a:lstStyle>
          <a:p/>
        </p:txBody>
      </p:sp>
      <p:pic>
        <p:nvPicPr>
          <p:cNvPr id="270" name="Google Shape;270;p21"/>
          <p:cNvPicPr preferRelativeResize="0"/>
          <p:nvPr/>
        </p:nvPicPr>
        <p:blipFill rotWithShape="1">
          <a:blip r:embed="rId2">
            <a:alphaModFix/>
          </a:blip>
          <a:srcRect b="0" l="535" r="33361" t="71891"/>
          <a:stretch/>
        </p:blipFill>
        <p:spPr>
          <a:xfrm>
            <a:off x="5624200" y="0"/>
            <a:ext cx="3519800" cy="1496699"/>
          </a:xfrm>
          <a:prstGeom prst="rect">
            <a:avLst/>
          </a:prstGeom>
          <a:noFill/>
          <a:ln>
            <a:noFill/>
          </a:ln>
        </p:spPr>
      </p:pic>
      <p:sp>
        <p:nvSpPr>
          <p:cNvPr id="271" name="Google Shape;271;p21"/>
          <p:cNvSpPr txBox="1"/>
          <p:nvPr>
            <p:ph idx="5" type="body"/>
          </p:nvPr>
        </p:nvSpPr>
        <p:spPr>
          <a:xfrm>
            <a:off x="228600" y="2266758"/>
            <a:ext cx="2039100" cy="722100"/>
          </a:xfrm>
          <a:prstGeom prst="rect">
            <a:avLst/>
          </a:prstGeom>
        </p:spPr>
        <p:txBody>
          <a:bodyPr anchorCtr="0" anchor="t" bIns="91425" lIns="91425" spcFirstLastPara="1" rIns="91425" wrap="square" tIns="91425">
            <a:noAutofit/>
          </a:bodyPr>
          <a:lstStyle>
            <a:lvl1pPr indent="-285750" lvl="0" marL="457200">
              <a:spcBef>
                <a:spcPts val="0"/>
              </a:spcBef>
              <a:spcAft>
                <a:spcPts val="0"/>
              </a:spcAft>
              <a:buClr>
                <a:schemeClr val="dk1"/>
              </a:buClr>
              <a:buSzPts val="900"/>
              <a:buFont typeface="Nunito Sans"/>
              <a:buChar char="●"/>
              <a:defRPr sz="900"/>
            </a:lvl1pPr>
            <a:lvl2pPr indent="-285750" lvl="1" marL="914400">
              <a:spcBef>
                <a:spcPts val="800"/>
              </a:spcBef>
              <a:spcAft>
                <a:spcPts val="0"/>
              </a:spcAft>
              <a:buClr>
                <a:schemeClr val="dk1"/>
              </a:buClr>
              <a:buSzPts val="900"/>
              <a:buFont typeface="Nunito Sans"/>
              <a:buChar char="○"/>
              <a:defRPr sz="900"/>
            </a:lvl2pPr>
            <a:lvl3pPr indent="-285750" lvl="2" marL="1371600">
              <a:spcBef>
                <a:spcPts val="800"/>
              </a:spcBef>
              <a:spcAft>
                <a:spcPts val="0"/>
              </a:spcAft>
              <a:buClr>
                <a:schemeClr val="dk1"/>
              </a:buClr>
              <a:buSzPts val="900"/>
              <a:buFont typeface="Nunito Sans"/>
              <a:buChar char="■"/>
              <a:defRPr sz="900"/>
            </a:lvl3pPr>
            <a:lvl4pPr indent="-285750" lvl="3" marL="1828800">
              <a:spcBef>
                <a:spcPts val="800"/>
              </a:spcBef>
              <a:spcAft>
                <a:spcPts val="0"/>
              </a:spcAft>
              <a:buClr>
                <a:schemeClr val="dk1"/>
              </a:buClr>
              <a:buSzPts val="900"/>
              <a:buFont typeface="Nunito Sans"/>
              <a:buChar char="●"/>
              <a:defRPr sz="900"/>
            </a:lvl4pPr>
            <a:lvl5pPr indent="-285750" lvl="4" marL="2286000">
              <a:spcBef>
                <a:spcPts val="800"/>
              </a:spcBef>
              <a:spcAft>
                <a:spcPts val="0"/>
              </a:spcAft>
              <a:buClr>
                <a:schemeClr val="dk1"/>
              </a:buClr>
              <a:buSzPts val="900"/>
              <a:buFont typeface="Nunito Sans"/>
              <a:buChar char="○"/>
              <a:defRPr sz="900"/>
            </a:lvl5pPr>
            <a:lvl6pPr indent="-285750" lvl="5" marL="2743200">
              <a:spcBef>
                <a:spcPts val="800"/>
              </a:spcBef>
              <a:spcAft>
                <a:spcPts val="0"/>
              </a:spcAft>
              <a:buClr>
                <a:schemeClr val="dk1"/>
              </a:buClr>
              <a:buSzPts val="900"/>
              <a:buFont typeface="Nunito Sans"/>
              <a:buChar char="■"/>
              <a:defRPr sz="900"/>
            </a:lvl6pPr>
            <a:lvl7pPr indent="-285750" lvl="6" marL="3200400">
              <a:spcBef>
                <a:spcPts val="800"/>
              </a:spcBef>
              <a:spcAft>
                <a:spcPts val="0"/>
              </a:spcAft>
              <a:buClr>
                <a:schemeClr val="dk1"/>
              </a:buClr>
              <a:buSzPts val="900"/>
              <a:buFont typeface="Nunito Sans"/>
              <a:buChar char="●"/>
              <a:defRPr sz="900"/>
            </a:lvl7pPr>
            <a:lvl8pPr indent="-285750" lvl="7" marL="3657600">
              <a:spcBef>
                <a:spcPts val="800"/>
              </a:spcBef>
              <a:spcAft>
                <a:spcPts val="0"/>
              </a:spcAft>
              <a:buClr>
                <a:schemeClr val="dk1"/>
              </a:buClr>
              <a:buSzPts val="900"/>
              <a:buFont typeface="Nunito Sans"/>
              <a:buChar char="○"/>
              <a:defRPr sz="900"/>
            </a:lvl8pPr>
            <a:lvl9pPr indent="-285750" lvl="8" marL="4114800">
              <a:spcBef>
                <a:spcPts val="800"/>
              </a:spcBef>
              <a:spcAft>
                <a:spcPts val="800"/>
              </a:spcAft>
              <a:buClr>
                <a:schemeClr val="dk1"/>
              </a:buClr>
              <a:buSzPts val="900"/>
              <a:buFont typeface="Nunito Sans"/>
              <a:buChar char="■"/>
              <a:defRPr sz="900"/>
            </a:lvl9pPr>
          </a:lstStyle>
          <a:p/>
        </p:txBody>
      </p:sp>
      <p:sp>
        <p:nvSpPr>
          <p:cNvPr id="272" name="Google Shape;272;p21"/>
          <p:cNvSpPr txBox="1"/>
          <p:nvPr>
            <p:ph type="title"/>
          </p:nvPr>
        </p:nvSpPr>
        <p:spPr>
          <a:xfrm>
            <a:off x="228600" y="228600"/>
            <a:ext cx="5707200" cy="587700"/>
          </a:xfrm>
          <a:prstGeom prst="rect">
            <a:avLst/>
          </a:prstGeom>
        </p:spPr>
        <p:txBody>
          <a:bodyPr anchorCtr="0" anchor="t" bIns="91425" lIns="91425" spcFirstLastPara="1" rIns="91425" wrap="square" tIns="91425">
            <a:spAutoFit/>
          </a:bodyPr>
          <a:lstStyle>
            <a:lvl1pPr lvl="0">
              <a:spcBef>
                <a:spcPts val="0"/>
              </a:spcBef>
              <a:spcAft>
                <a:spcPts val="0"/>
              </a:spcAft>
              <a:buNone/>
              <a:defRPr sz="2400"/>
            </a:lvl1pPr>
            <a:lvl2pPr lvl="1">
              <a:spcBef>
                <a:spcPts val="0"/>
              </a:spcBef>
              <a:spcAft>
                <a:spcPts val="0"/>
              </a:spcAft>
              <a:buNone/>
              <a:defRPr>
                <a:latin typeface="Poppins SemiBold"/>
                <a:ea typeface="Poppins SemiBold"/>
                <a:cs typeface="Poppins SemiBold"/>
                <a:sym typeface="Poppins SemiBold"/>
              </a:defRPr>
            </a:lvl2pPr>
            <a:lvl3pPr lvl="2">
              <a:spcBef>
                <a:spcPts val="0"/>
              </a:spcBef>
              <a:spcAft>
                <a:spcPts val="0"/>
              </a:spcAft>
              <a:buNone/>
              <a:defRPr>
                <a:latin typeface="Poppins SemiBold"/>
                <a:ea typeface="Poppins SemiBold"/>
                <a:cs typeface="Poppins SemiBold"/>
                <a:sym typeface="Poppins SemiBold"/>
              </a:defRPr>
            </a:lvl3pPr>
            <a:lvl4pPr lvl="3">
              <a:spcBef>
                <a:spcPts val="0"/>
              </a:spcBef>
              <a:spcAft>
                <a:spcPts val="0"/>
              </a:spcAft>
              <a:buNone/>
              <a:defRPr>
                <a:latin typeface="Poppins SemiBold"/>
                <a:ea typeface="Poppins SemiBold"/>
                <a:cs typeface="Poppins SemiBold"/>
                <a:sym typeface="Poppins SemiBold"/>
              </a:defRPr>
            </a:lvl4pPr>
            <a:lvl5pPr lvl="4">
              <a:spcBef>
                <a:spcPts val="0"/>
              </a:spcBef>
              <a:spcAft>
                <a:spcPts val="0"/>
              </a:spcAft>
              <a:buNone/>
              <a:defRPr>
                <a:latin typeface="Poppins SemiBold"/>
                <a:ea typeface="Poppins SemiBold"/>
                <a:cs typeface="Poppins SemiBold"/>
                <a:sym typeface="Poppins SemiBold"/>
              </a:defRPr>
            </a:lvl5pPr>
            <a:lvl6pPr lvl="5">
              <a:spcBef>
                <a:spcPts val="0"/>
              </a:spcBef>
              <a:spcAft>
                <a:spcPts val="0"/>
              </a:spcAft>
              <a:buNone/>
              <a:defRPr>
                <a:latin typeface="Poppins SemiBold"/>
                <a:ea typeface="Poppins SemiBold"/>
                <a:cs typeface="Poppins SemiBold"/>
                <a:sym typeface="Poppins SemiBold"/>
              </a:defRPr>
            </a:lvl6pPr>
            <a:lvl7pPr lvl="6">
              <a:spcBef>
                <a:spcPts val="0"/>
              </a:spcBef>
              <a:spcAft>
                <a:spcPts val="0"/>
              </a:spcAft>
              <a:buNone/>
              <a:defRPr>
                <a:latin typeface="Poppins SemiBold"/>
                <a:ea typeface="Poppins SemiBold"/>
                <a:cs typeface="Poppins SemiBold"/>
                <a:sym typeface="Poppins SemiBold"/>
              </a:defRPr>
            </a:lvl7pPr>
            <a:lvl8pPr lvl="7">
              <a:spcBef>
                <a:spcPts val="0"/>
              </a:spcBef>
              <a:spcAft>
                <a:spcPts val="0"/>
              </a:spcAft>
              <a:buNone/>
              <a:defRPr>
                <a:latin typeface="Poppins SemiBold"/>
                <a:ea typeface="Poppins SemiBold"/>
                <a:cs typeface="Poppins SemiBold"/>
                <a:sym typeface="Poppins SemiBold"/>
              </a:defRPr>
            </a:lvl8pPr>
            <a:lvl9pPr lvl="8">
              <a:spcBef>
                <a:spcPts val="0"/>
              </a:spcBef>
              <a:spcAft>
                <a:spcPts val="0"/>
              </a:spcAft>
              <a:buNone/>
              <a:defRPr>
                <a:latin typeface="Poppins SemiBold"/>
                <a:ea typeface="Poppins SemiBold"/>
                <a:cs typeface="Poppins SemiBold"/>
                <a:sym typeface="Poppins SemiBold"/>
              </a:defRPr>
            </a:lvl9pPr>
          </a:lstStyle>
          <a:p/>
        </p:txBody>
      </p:sp>
      <p:sp>
        <p:nvSpPr>
          <p:cNvPr id="273" name="Google Shape;273;p21"/>
          <p:cNvSpPr txBox="1"/>
          <p:nvPr>
            <p:ph idx="6" type="body"/>
          </p:nvPr>
        </p:nvSpPr>
        <p:spPr>
          <a:xfrm>
            <a:off x="2423700" y="2266758"/>
            <a:ext cx="2039100" cy="722100"/>
          </a:xfrm>
          <a:prstGeom prst="rect">
            <a:avLst/>
          </a:prstGeom>
        </p:spPr>
        <p:txBody>
          <a:bodyPr anchorCtr="0" anchor="t" bIns="91425" lIns="91425" spcFirstLastPara="1" rIns="91425" wrap="square" tIns="91425">
            <a:noAutofit/>
          </a:bodyPr>
          <a:lstStyle>
            <a:lvl1pPr indent="-285750" lvl="0" marL="457200">
              <a:spcBef>
                <a:spcPts val="0"/>
              </a:spcBef>
              <a:spcAft>
                <a:spcPts val="0"/>
              </a:spcAft>
              <a:buClr>
                <a:schemeClr val="dk1"/>
              </a:buClr>
              <a:buSzPts val="900"/>
              <a:buFont typeface="Nunito Sans"/>
              <a:buChar char="●"/>
              <a:defRPr sz="900"/>
            </a:lvl1pPr>
            <a:lvl2pPr indent="-285750" lvl="1" marL="914400">
              <a:spcBef>
                <a:spcPts val="800"/>
              </a:spcBef>
              <a:spcAft>
                <a:spcPts val="0"/>
              </a:spcAft>
              <a:buClr>
                <a:schemeClr val="dk1"/>
              </a:buClr>
              <a:buSzPts val="900"/>
              <a:buFont typeface="Nunito Sans"/>
              <a:buChar char="○"/>
              <a:defRPr sz="900"/>
            </a:lvl2pPr>
            <a:lvl3pPr indent="-285750" lvl="2" marL="1371600">
              <a:spcBef>
                <a:spcPts val="800"/>
              </a:spcBef>
              <a:spcAft>
                <a:spcPts val="0"/>
              </a:spcAft>
              <a:buClr>
                <a:schemeClr val="dk1"/>
              </a:buClr>
              <a:buSzPts val="900"/>
              <a:buFont typeface="Nunito Sans"/>
              <a:buChar char="■"/>
              <a:defRPr sz="900"/>
            </a:lvl3pPr>
            <a:lvl4pPr indent="-285750" lvl="3" marL="1828800">
              <a:spcBef>
                <a:spcPts val="800"/>
              </a:spcBef>
              <a:spcAft>
                <a:spcPts val="0"/>
              </a:spcAft>
              <a:buClr>
                <a:schemeClr val="dk1"/>
              </a:buClr>
              <a:buSzPts val="900"/>
              <a:buFont typeface="Nunito Sans"/>
              <a:buChar char="●"/>
              <a:defRPr sz="900"/>
            </a:lvl4pPr>
            <a:lvl5pPr indent="-285750" lvl="4" marL="2286000">
              <a:spcBef>
                <a:spcPts val="800"/>
              </a:spcBef>
              <a:spcAft>
                <a:spcPts val="0"/>
              </a:spcAft>
              <a:buClr>
                <a:schemeClr val="dk1"/>
              </a:buClr>
              <a:buSzPts val="900"/>
              <a:buFont typeface="Nunito Sans"/>
              <a:buChar char="○"/>
              <a:defRPr sz="900"/>
            </a:lvl5pPr>
            <a:lvl6pPr indent="-285750" lvl="5" marL="2743200">
              <a:spcBef>
                <a:spcPts val="800"/>
              </a:spcBef>
              <a:spcAft>
                <a:spcPts val="0"/>
              </a:spcAft>
              <a:buClr>
                <a:schemeClr val="dk1"/>
              </a:buClr>
              <a:buSzPts val="900"/>
              <a:buFont typeface="Nunito Sans"/>
              <a:buChar char="■"/>
              <a:defRPr sz="900"/>
            </a:lvl6pPr>
            <a:lvl7pPr indent="-285750" lvl="6" marL="3200400">
              <a:spcBef>
                <a:spcPts val="800"/>
              </a:spcBef>
              <a:spcAft>
                <a:spcPts val="0"/>
              </a:spcAft>
              <a:buClr>
                <a:schemeClr val="dk1"/>
              </a:buClr>
              <a:buSzPts val="900"/>
              <a:buFont typeface="Nunito Sans"/>
              <a:buChar char="●"/>
              <a:defRPr sz="900"/>
            </a:lvl7pPr>
            <a:lvl8pPr indent="-285750" lvl="7" marL="3657600">
              <a:spcBef>
                <a:spcPts val="800"/>
              </a:spcBef>
              <a:spcAft>
                <a:spcPts val="0"/>
              </a:spcAft>
              <a:buClr>
                <a:schemeClr val="dk1"/>
              </a:buClr>
              <a:buSzPts val="900"/>
              <a:buFont typeface="Nunito Sans"/>
              <a:buChar char="○"/>
              <a:defRPr sz="900"/>
            </a:lvl8pPr>
            <a:lvl9pPr indent="-285750" lvl="8" marL="4114800">
              <a:spcBef>
                <a:spcPts val="800"/>
              </a:spcBef>
              <a:spcAft>
                <a:spcPts val="800"/>
              </a:spcAft>
              <a:buClr>
                <a:schemeClr val="dk1"/>
              </a:buClr>
              <a:buSzPts val="900"/>
              <a:buFont typeface="Nunito Sans"/>
              <a:buChar char="■"/>
              <a:defRPr sz="900"/>
            </a:lvl9pPr>
          </a:lstStyle>
          <a:p/>
        </p:txBody>
      </p:sp>
      <p:sp>
        <p:nvSpPr>
          <p:cNvPr id="274" name="Google Shape;274;p21"/>
          <p:cNvSpPr txBox="1"/>
          <p:nvPr>
            <p:ph idx="7" type="body"/>
          </p:nvPr>
        </p:nvSpPr>
        <p:spPr>
          <a:xfrm>
            <a:off x="4618800" y="2266758"/>
            <a:ext cx="2039100" cy="722100"/>
          </a:xfrm>
          <a:prstGeom prst="rect">
            <a:avLst/>
          </a:prstGeom>
        </p:spPr>
        <p:txBody>
          <a:bodyPr anchorCtr="0" anchor="t" bIns="91425" lIns="91425" spcFirstLastPara="1" rIns="91425" wrap="square" tIns="91425">
            <a:noAutofit/>
          </a:bodyPr>
          <a:lstStyle>
            <a:lvl1pPr indent="-285750" lvl="0" marL="457200">
              <a:lnSpc>
                <a:spcPct val="100000"/>
              </a:lnSpc>
              <a:spcBef>
                <a:spcPts val="0"/>
              </a:spcBef>
              <a:spcAft>
                <a:spcPts val="0"/>
              </a:spcAft>
              <a:buClr>
                <a:schemeClr val="dk1"/>
              </a:buClr>
              <a:buSzPts val="900"/>
              <a:buFont typeface="Nunito Sans"/>
              <a:buChar char="●"/>
              <a:defRPr sz="900"/>
            </a:lvl1pPr>
            <a:lvl2pPr indent="-285750" lvl="1" marL="914400">
              <a:lnSpc>
                <a:spcPct val="100000"/>
              </a:lnSpc>
              <a:spcBef>
                <a:spcPts val="800"/>
              </a:spcBef>
              <a:spcAft>
                <a:spcPts val="0"/>
              </a:spcAft>
              <a:buClr>
                <a:schemeClr val="dk1"/>
              </a:buClr>
              <a:buSzPts val="900"/>
              <a:buFont typeface="Nunito Sans"/>
              <a:buChar char="○"/>
              <a:defRPr sz="900"/>
            </a:lvl2pPr>
            <a:lvl3pPr indent="-285750" lvl="2" marL="1371600">
              <a:lnSpc>
                <a:spcPct val="100000"/>
              </a:lnSpc>
              <a:spcBef>
                <a:spcPts val="800"/>
              </a:spcBef>
              <a:spcAft>
                <a:spcPts val="0"/>
              </a:spcAft>
              <a:buClr>
                <a:schemeClr val="dk1"/>
              </a:buClr>
              <a:buSzPts val="900"/>
              <a:buFont typeface="Nunito Sans"/>
              <a:buChar char="■"/>
              <a:defRPr sz="900"/>
            </a:lvl3pPr>
            <a:lvl4pPr indent="-285750" lvl="3" marL="1828800">
              <a:lnSpc>
                <a:spcPct val="100000"/>
              </a:lnSpc>
              <a:spcBef>
                <a:spcPts val="800"/>
              </a:spcBef>
              <a:spcAft>
                <a:spcPts val="0"/>
              </a:spcAft>
              <a:buClr>
                <a:schemeClr val="dk1"/>
              </a:buClr>
              <a:buSzPts val="900"/>
              <a:buFont typeface="Nunito Sans"/>
              <a:buChar char="●"/>
              <a:defRPr sz="900"/>
            </a:lvl4pPr>
            <a:lvl5pPr indent="-285750" lvl="4" marL="2286000">
              <a:lnSpc>
                <a:spcPct val="100000"/>
              </a:lnSpc>
              <a:spcBef>
                <a:spcPts val="800"/>
              </a:spcBef>
              <a:spcAft>
                <a:spcPts val="0"/>
              </a:spcAft>
              <a:buClr>
                <a:schemeClr val="dk1"/>
              </a:buClr>
              <a:buSzPts val="900"/>
              <a:buFont typeface="Nunito Sans"/>
              <a:buChar char="○"/>
              <a:defRPr sz="900"/>
            </a:lvl5pPr>
            <a:lvl6pPr indent="-285750" lvl="5" marL="2743200">
              <a:lnSpc>
                <a:spcPct val="100000"/>
              </a:lnSpc>
              <a:spcBef>
                <a:spcPts val="800"/>
              </a:spcBef>
              <a:spcAft>
                <a:spcPts val="0"/>
              </a:spcAft>
              <a:buClr>
                <a:schemeClr val="dk1"/>
              </a:buClr>
              <a:buSzPts val="900"/>
              <a:buFont typeface="Nunito Sans"/>
              <a:buChar char="■"/>
              <a:defRPr sz="900"/>
            </a:lvl6pPr>
            <a:lvl7pPr indent="-285750" lvl="6" marL="3200400">
              <a:lnSpc>
                <a:spcPct val="100000"/>
              </a:lnSpc>
              <a:spcBef>
                <a:spcPts val="800"/>
              </a:spcBef>
              <a:spcAft>
                <a:spcPts val="0"/>
              </a:spcAft>
              <a:buClr>
                <a:schemeClr val="dk1"/>
              </a:buClr>
              <a:buSzPts val="900"/>
              <a:buFont typeface="Nunito Sans"/>
              <a:buChar char="●"/>
              <a:defRPr sz="900"/>
            </a:lvl7pPr>
            <a:lvl8pPr indent="-285750" lvl="7" marL="3657600">
              <a:lnSpc>
                <a:spcPct val="100000"/>
              </a:lnSpc>
              <a:spcBef>
                <a:spcPts val="800"/>
              </a:spcBef>
              <a:spcAft>
                <a:spcPts val="0"/>
              </a:spcAft>
              <a:buClr>
                <a:schemeClr val="dk1"/>
              </a:buClr>
              <a:buSzPts val="900"/>
              <a:buFont typeface="Nunito Sans"/>
              <a:buChar char="○"/>
              <a:defRPr sz="900"/>
            </a:lvl8pPr>
            <a:lvl9pPr indent="-285750" lvl="8" marL="4114800">
              <a:lnSpc>
                <a:spcPct val="100000"/>
              </a:lnSpc>
              <a:spcBef>
                <a:spcPts val="800"/>
              </a:spcBef>
              <a:spcAft>
                <a:spcPts val="800"/>
              </a:spcAft>
              <a:buClr>
                <a:schemeClr val="dk1"/>
              </a:buClr>
              <a:buSzPts val="900"/>
              <a:buFont typeface="Nunito Sans"/>
              <a:buChar char="■"/>
              <a:defRPr sz="900"/>
            </a:lvl9pPr>
          </a:lstStyle>
          <a:p/>
        </p:txBody>
      </p:sp>
      <p:sp>
        <p:nvSpPr>
          <p:cNvPr id="275" name="Google Shape;275;p21"/>
          <p:cNvSpPr txBox="1"/>
          <p:nvPr>
            <p:ph idx="8" type="body"/>
          </p:nvPr>
        </p:nvSpPr>
        <p:spPr>
          <a:xfrm>
            <a:off x="6813900" y="2266758"/>
            <a:ext cx="2039100" cy="722100"/>
          </a:xfrm>
          <a:prstGeom prst="rect">
            <a:avLst/>
          </a:prstGeom>
        </p:spPr>
        <p:txBody>
          <a:bodyPr anchorCtr="0" anchor="t" bIns="91425" lIns="91425" spcFirstLastPara="1" rIns="91425" wrap="square" tIns="91425">
            <a:noAutofit/>
          </a:bodyPr>
          <a:lstStyle>
            <a:lvl1pPr indent="-285750" lvl="0" marL="457200">
              <a:spcBef>
                <a:spcPts val="0"/>
              </a:spcBef>
              <a:spcAft>
                <a:spcPts val="0"/>
              </a:spcAft>
              <a:buClr>
                <a:schemeClr val="dk1"/>
              </a:buClr>
              <a:buSzPts val="900"/>
              <a:buFont typeface="Nunito Sans"/>
              <a:buChar char="●"/>
              <a:defRPr sz="900"/>
            </a:lvl1pPr>
            <a:lvl2pPr indent="-285750" lvl="1" marL="914400">
              <a:spcBef>
                <a:spcPts val="800"/>
              </a:spcBef>
              <a:spcAft>
                <a:spcPts val="0"/>
              </a:spcAft>
              <a:buClr>
                <a:schemeClr val="dk1"/>
              </a:buClr>
              <a:buSzPts val="900"/>
              <a:buFont typeface="Nunito Sans"/>
              <a:buChar char="○"/>
              <a:defRPr sz="900"/>
            </a:lvl2pPr>
            <a:lvl3pPr indent="-285750" lvl="2" marL="1371600">
              <a:spcBef>
                <a:spcPts val="800"/>
              </a:spcBef>
              <a:spcAft>
                <a:spcPts val="0"/>
              </a:spcAft>
              <a:buClr>
                <a:schemeClr val="dk1"/>
              </a:buClr>
              <a:buSzPts val="900"/>
              <a:buFont typeface="Nunito Sans"/>
              <a:buChar char="■"/>
              <a:defRPr sz="900"/>
            </a:lvl3pPr>
            <a:lvl4pPr indent="-285750" lvl="3" marL="1828800">
              <a:spcBef>
                <a:spcPts val="800"/>
              </a:spcBef>
              <a:spcAft>
                <a:spcPts val="0"/>
              </a:spcAft>
              <a:buClr>
                <a:schemeClr val="dk1"/>
              </a:buClr>
              <a:buSzPts val="900"/>
              <a:buFont typeface="Nunito Sans"/>
              <a:buChar char="●"/>
              <a:defRPr sz="900"/>
            </a:lvl4pPr>
            <a:lvl5pPr indent="-285750" lvl="4" marL="2286000">
              <a:spcBef>
                <a:spcPts val="800"/>
              </a:spcBef>
              <a:spcAft>
                <a:spcPts val="0"/>
              </a:spcAft>
              <a:buClr>
                <a:schemeClr val="dk1"/>
              </a:buClr>
              <a:buSzPts val="900"/>
              <a:buFont typeface="Nunito Sans"/>
              <a:buChar char="○"/>
              <a:defRPr sz="900"/>
            </a:lvl5pPr>
            <a:lvl6pPr indent="-285750" lvl="5" marL="2743200">
              <a:spcBef>
                <a:spcPts val="800"/>
              </a:spcBef>
              <a:spcAft>
                <a:spcPts val="0"/>
              </a:spcAft>
              <a:buClr>
                <a:schemeClr val="dk1"/>
              </a:buClr>
              <a:buSzPts val="900"/>
              <a:buFont typeface="Nunito Sans"/>
              <a:buChar char="■"/>
              <a:defRPr sz="900"/>
            </a:lvl6pPr>
            <a:lvl7pPr indent="-285750" lvl="6" marL="3200400">
              <a:spcBef>
                <a:spcPts val="800"/>
              </a:spcBef>
              <a:spcAft>
                <a:spcPts val="0"/>
              </a:spcAft>
              <a:buClr>
                <a:schemeClr val="dk1"/>
              </a:buClr>
              <a:buSzPts val="900"/>
              <a:buFont typeface="Nunito Sans"/>
              <a:buChar char="●"/>
              <a:defRPr sz="900"/>
            </a:lvl7pPr>
            <a:lvl8pPr indent="-285750" lvl="7" marL="3657600">
              <a:spcBef>
                <a:spcPts val="800"/>
              </a:spcBef>
              <a:spcAft>
                <a:spcPts val="0"/>
              </a:spcAft>
              <a:buClr>
                <a:schemeClr val="dk1"/>
              </a:buClr>
              <a:buSzPts val="900"/>
              <a:buFont typeface="Nunito Sans"/>
              <a:buChar char="○"/>
              <a:defRPr sz="900"/>
            </a:lvl8pPr>
            <a:lvl9pPr indent="-285750" lvl="8" marL="4114800">
              <a:spcBef>
                <a:spcPts val="800"/>
              </a:spcBef>
              <a:spcAft>
                <a:spcPts val="800"/>
              </a:spcAft>
              <a:buClr>
                <a:schemeClr val="dk1"/>
              </a:buClr>
              <a:buSzPts val="900"/>
              <a:buFont typeface="Nunito Sans"/>
              <a:buChar char="■"/>
              <a:defRPr sz="900"/>
            </a:lvl9pPr>
          </a:lstStyle>
          <a:p/>
        </p:txBody>
      </p:sp>
      <p:sp>
        <p:nvSpPr>
          <p:cNvPr id="276" name="Google Shape;276;p21"/>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fld id="{00000000-1234-1234-1234-123412341234}" type="slidenum">
              <a:rPr lang="en" sz="700">
                <a:solidFill>
                  <a:schemeClr val="accent5"/>
                </a:solidFill>
                <a:latin typeface="Nunito Sans"/>
                <a:ea typeface="Nunito Sans"/>
                <a:cs typeface="Nunito Sans"/>
                <a:sym typeface="Nunito Sans"/>
              </a:rPr>
              <a:t>‹#›</a:t>
            </a:fld>
            <a:endParaRPr sz="700">
              <a:solidFill>
                <a:schemeClr val="accent5"/>
              </a:solidFill>
              <a:latin typeface="Nunito Sans"/>
              <a:ea typeface="Nunito Sans"/>
              <a:cs typeface="Nunito Sans"/>
              <a:sym typeface="Nunito Sans"/>
            </a:endParaRPr>
          </a:p>
        </p:txBody>
      </p:sp>
      <p:sp>
        <p:nvSpPr>
          <p:cNvPr id="277" name="Google Shape;277;p21"/>
          <p:cNvSpPr txBox="1"/>
          <p:nvPr>
            <p:ph idx="9" type="subTitle"/>
          </p:nvPr>
        </p:nvSpPr>
        <p:spPr>
          <a:xfrm>
            <a:off x="228600" y="4800275"/>
            <a:ext cx="1115700" cy="311400"/>
          </a:xfrm>
          <a:prstGeom prst="rect">
            <a:avLst/>
          </a:prstGeom>
        </p:spPr>
        <p:txBody>
          <a:bodyPr anchorCtr="0" anchor="t" bIns="91425" lIns="91425" spcFirstLastPara="1" rIns="91425" wrap="square" tIns="91425">
            <a:noAutofit/>
          </a:bodyPr>
          <a:lstStyle>
            <a:lvl1pPr lvl="0">
              <a:spcBef>
                <a:spcPts val="0"/>
              </a:spcBef>
              <a:spcAft>
                <a:spcPts val="0"/>
              </a:spcAft>
              <a:buNone/>
              <a:defRPr sz="700">
                <a:solidFill>
                  <a:schemeClr val="accent5"/>
                </a:solidFill>
                <a:latin typeface="Nunito Sans"/>
                <a:ea typeface="Nunito Sans"/>
                <a:cs typeface="Nunito Sans"/>
                <a:sym typeface="Nunito Sans"/>
              </a:defRPr>
            </a:lvl1pPr>
            <a:lvl2pPr lvl="1">
              <a:spcBef>
                <a:spcPts val="0"/>
              </a:spcBef>
              <a:spcAft>
                <a:spcPts val="0"/>
              </a:spcAft>
              <a:buSzPts val="700"/>
              <a:buFont typeface="Nunito Sans"/>
              <a:buNone/>
              <a:defRPr sz="700">
                <a:latin typeface="Nunito Sans"/>
                <a:ea typeface="Nunito Sans"/>
                <a:cs typeface="Nunito Sans"/>
                <a:sym typeface="Nunito Sans"/>
              </a:defRPr>
            </a:lvl2pPr>
            <a:lvl3pPr lvl="2">
              <a:spcBef>
                <a:spcPts val="0"/>
              </a:spcBef>
              <a:spcAft>
                <a:spcPts val="0"/>
              </a:spcAft>
              <a:buSzPts val="700"/>
              <a:buFont typeface="Nunito Sans"/>
              <a:buNone/>
              <a:defRPr sz="700">
                <a:latin typeface="Nunito Sans"/>
                <a:ea typeface="Nunito Sans"/>
                <a:cs typeface="Nunito Sans"/>
                <a:sym typeface="Nunito Sans"/>
              </a:defRPr>
            </a:lvl3pPr>
            <a:lvl4pPr lvl="3">
              <a:spcBef>
                <a:spcPts val="0"/>
              </a:spcBef>
              <a:spcAft>
                <a:spcPts val="0"/>
              </a:spcAft>
              <a:buSzPts val="700"/>
              <a:buFont typeface="Nunito Sans"/>
              <a:buNone/>
              <a:defRPr sz="700">
                <a:latin typeface="Nunito Sans"/>
                <a:ea typeface="Nunito Sans"/>
                <a:cs typeface="Nunito Sans"/>
                <a:sym typeface="Nunito Sans"/>
              </a:defRPr>
            </a:lvl4pPr>
            <a:lvl5pPr lvl="4">
              <a:spcBef>
                <a:spcPts val="0"/>
              </a:spcBef>
              <a:spcAft>
                <a:spcPts val="0"/>
              </a:spcAft>
              <a:buSzPts val="700"/>
              <a:buFont typeface="Nunito Sans"/>
              <a:buNone/>
              <a:defRPr sz="700">
                <a:latin typeface="Nunito Sans"/>
                <a:ea typeface="Nunito Sans"/>
                <a:cs typeface="Nunito Sans"/>
                <a:sym typeface="Nunito Sans"/>
              </a:defRPr>
            </a:lvl5pPr>
            <a:lvl6pPr lvl="5">
              <a:spcBef>
                <a:spcPts val="0"/>
              </a:spcBef>
              <a:spcAft>
                <a:spcPts val="0"/>
              </a:spcAft>
              <a:buSzPts val="700"/>
              <a:buFont typeface="Nunito Sans"/>
              <a:buNone/>
              <a:defRPr sz="700">
                <a:latin typeface="Nunito Sans"/>
                <a:ea typeface="Nunito Sans"/>
                <a:cs typeface="Nunito Sans"/>
                <a:sym typeface="Nunito Sans"/>
              </a:defRPr>
            </a:lvl6pPr>
            <a:lvl7pPr lvl="6">
              <a:spcBef>
                <a:spcPts val="0"/>
              </a:spcBef>
              <a:spcAft>
                <a:spcPts val="0"/>
              </a:spcAft>
              <a:buSzPts val="700"/>
              <a:buFont typeface="Nunito Sans"/>
              <a:buNone/>
              <a:defRPr sz="700">
                <a:latin typeface="Nunito Sans"/>
                <a:ea typeface="Nunito Sans"/>
                <a:cs typeface="Nunito Sans"/>
                <a:sym typeface="Nunito Sans"/>
              </a:defRPr>
            </a:lvl7pPr>
            <a:lvl8pPr lvl="7">
              <a:spcBef>
                <a:spcPts val="0"/>
              </a:spcBef>
              <a:spcAft>
                <a:spcPts val="0"/>
              </a:spcAft>
              <a:buSzPts val="700"/>
              <a:buFont typeface="Nunito Sans"/>
              <a:buNone/>
              <a:defRPr sz="700">
                <a:latin typeface="Nunito Sans"/>
                <a:ea typeface="Nunito Sans"/>
                <a:cs typeface="Nunito Sans"/>
                <a:sym typeface="Nunito Sans"/>
              </a:defRPr>
            </a:lvl8pPr>
            <a:lvl9pPr lvl="8">
              <a:spcBef>
                <a:spcPts val="0"/>
              </a:spcBef>
              <a:spcAft>
                <a:spcPts val="0"/>
              </a:spcAft>
              <a:buSzPts val="700"/>
              <a:buFont typeface="Nunito Sans"/>
              <a:buNone/>
              <a:defRPr sz="700">
                <a:latin typeface="Nunito Sans"/>
                <a:ea typeface="Nunito Sans"/>
                <a:cs typeface="Nunito Sans"/>
                <a:sym typeface="Nunito Sans"/>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big ideas - Alt 2">
  <p:cSld name="BLANK_1_1_1_1_1_1_1_1_1_1_1_1_1_1_1_3">
    <p:spTree>
      <p:nvGrpSpPr>
        <p:cNvPr id="278" name="Shape 278"/>
        <p:cNvGrpSpPr/>
        <p:nvPr/>
      </p:nvGrpSpPr>
      <p:grpSpPr>
        <a:xfrm>
          <a:off x="0" y="0"/>
          <a:ext cx="0" cy="0"/>
          <a:chOff x="0" y="0"/>
          <a:chExt cx="0" cy="0"/>
        </a:xfrm>
      </p:grpSpPr>
      <p:pic>
        <p:nvPicPr>
          <p:cNvPr id="279" name="Google Shape;279;p22"/>
          <p:cNvPicPr preferRelativeResize="0"/>
          <p:nvPr/>
        </p:nvPicPr>
        <p:blipFill rotWithShape="1">
          <a:blip r:embed="rId2">
            <a:alphaModFix/>
          </a:blip>
          <a:srcRect b="0" l="535" r="33361" t="71891"/>
          <a:stretch/>
        </p:blipFill>
        <p:spPr>
          <a:xfrm>
            <a:off x="5624200" y="0"/>
            <a:ext cx="3519800" cy="1496699"/>
          </a:xfrm>
          <a:prstGeom prst="rect">
            <a:avLst/>
          </a:prstGeom>
          <a:noFill/>
          <a:ln>
            <a:noFill/>
          </a:ln>
        </p:spPr>
      </p:pic>
      <p:sp>
        <p:nvSpPr>
          <p:cNvPr id="280" name="Google Shape;280;p22"/>
          <p:cNvSpPr txBox="1"/>
          <p:nvPr>
            <p:ph type="title"/>
          </p:nvPr>
        </p:nvSpPr>
        <p:spPr>
          <a:xfrm>
            <a:off x="228600" y="228600"/>
            <a:ext cx="5707200" cy="587700"/>
          </a:xfrm>
          <a:prstGeom prst="rect">
            <a:avLst/>
          </a:prstGeom>
        </p:spPr>
        <p:txBody>
          <a:bodyPr anchorCtr="0" anchor="t" bIns="91425" lIns="91425" spcFirstLastPara="1" rIns="91425" wrap="square" tIns="91425">
            <a:spAutoFit/>
          </a:bodyPr>
          <a:lstStyle>
            <a:lvl1pPr lvl="0">
              <a:spcBef>
                <a:spcPts val="0"/>
              </a:spcBef>
              <a:spcAft>
                <a:spcPts val="0"/>
              </a:spcAft>
              <a:buNone/>
              <a:defRPr/>
            </a:lvl1pPr>
            <a:lvl2pPr lvl="1">
              <a:spcBef>
                <a:spcPts val="0"/>
              </a:spcBef>
              <a:spcAft>
                <a:spcPts val="0"/>
              </a:spcAft>
              <a:buNone/>
              <a:defRPr>
                <a:latin typeface="Poppins SemiBold"/>
                <a:ea typeface="Poppins SemiBold"/>
                <a:cs typeface="Poppins SemiBold"/>
                <a:sym typeface="Poppins SemiBold"/>
              </a:defRPr>
            </a:lvl2pPr>
            <a:lvl3pPr lvl="2">
              <a:spcBef>
                <a:spcPts val="0"/>
              </a:spcBef>
              <a:spcAft>
                <a:spcPts val="0"/>
              </a:spcAft>
              <a:buNone/>
              <a:defRPr>
                <a:latin typeface="Poppins SemiBold"/>
                <a:ea typeface="Poppins SemiBold"/>
                <a:cs typeface="Poppins SemiBold"/>
                <a:sym typeface="Poppins SemiBold"/>
              </a:defRPr>
            </a:lvl3pPr>
            <a:lvl4pPr lvl="3">
              <a:spcBef>
                <a:spcPts val="0"/>
              </a:spcBef>
              <a:spcAft>
                <a:spcPts val="0"/>
              </a:spcAft>
              <a:buNone/>
              <a:defRPr>
                <a:latin typeface="Poppins SemiBold"/>
                <a:ea typeface="Poppins SemiBold"/>
                <a:cs typeface="Poppins SemiBold"/>
                <a:sym typeface="Poppins SemiBold"/>
              </a:defRPr>
            </a:lvl4pPr>
            <a:lvl5pPr lvl="4">
              <a:spcBef>
                <a:spcPts val="0"/>
              </a:spcBef>
              <a:spcAft>
                <a:spcPts val="0"/>
              </a:spcAft>
              <a:buNone/>
              <a:defRPr>
                <a:latin typeface="Poppins SemiBold"/>
                <a:ea typeface="Poppins SemiBold"/>
                <a:cs typeface="Poppins SemiBold"/>
                <a:sym typeface="Poppins SemiBold"/>
              </a:defRPr>
            </a:lvl5pPr>
            <a:lvl6pPr lvl="5">
              <a:spcBef>
                <a:spcPts val="0"/>
              </a:spcBef>
              <a:spcAft>
                <a:spcPts val="0"/>
              </a:spcAft>
              <a:buNone/>
              <a:defRPr>
                <a:latin typeface="Poppins SemiBold"/>
                <a:ea typeface="Poppins SemiBold"/>
                <a:cs typeface="Poppins SemiBold"/>
                <a:sym typeface="Poppins SemiBold"/>
              </a:defRPr>
            </a:lvl6pPr>
            <a:lvl7pPr lvl="6">
              <a:spcBef>
                <a:spcPts val="0"/>
              </a:spcBef>
              <a:spcAft>
                <a:spcPts val="0"/>
              </a:spcAft>
              <a:buNone/>
              <a:defRPr>
                <a:latin typeface="Poppins SemiBold"/>
                <a:ea typeface="Poppins SemiBold"/>
                <a:cs typeface="Poppins SemiBold"/>
                <a:sym typeface="Poppins SemiBold"/>
              </a:defRPr>
            </a:lvl7pPr>
            <a:lvl8pPr lvl="7">
              <a:spcBef>
                <a:spcPts val="0"/>
              </a:spcBef>
              <a:spcAft>
                <a:spcPts val="0"/>
              </a:spcAft>
              <a:buNone/>
              <a:defRPr>
                <a:latin typeface="Poppins SemiBold"/>
                <a:ea typeface="Poppins SemiBold"/>
                <a:cs typeface="Poppins SemiBold"/>
                <a:sym typeface="Poppins SemiBold"/>
              </a:defRPr>
            </a:lvl8pPr>
            <a:lvl9pPr lvl="8">
              <a:spcBef>
                <a:spcPts val="0"/>
              </a:spcBef>
              <a:spcAft>
                <a:spcPts val="0"/>
              </a:spcAft>
              <a:buNone/>
              <a:defRPr>
                <a:latin typeface="Poppins SemiBold"/>
                <a:ea typeface="Poppins SemiBold"/>
                <a:cs typeface="Poppins SemiBold"/>
                <a:sym typeface="Poppins SemiBold"/>
              </a:defRPr>
            </a:lvl9pPr>
          </a:lstStyle>
          <a:p/>
        </p:txBody>
      </p:sp>
      <p:sp>
        <p:nvSpPr>
          <p:cNvPr id="281" name="Google Shape;281;p22"/>
          <p:cNvSpPr txBox="1"/>
          <p:nvPr>
            <p:ph idx="2" type="title"/>
          </p:nvPr>
        </p:nvSpPr>
        <p:spPr>
          <a:xfrm>
            <a:off x="2040700" y="2971669"/>
            <a:ext cx="2758200" cy="292500"/>
          </a:xfrm>
          <a:prstGeom prst="rect">
            <a:avLst/>
          </a:prstGeom>
        </p:spPr>
        <p:txBody>
          <a:bodyPr anchorCtr="0" anchor="t" bIns="0" lIns="91425" spcFirstLastPara="1" rIns="91425" wrap="square" tIns="91425">
            <a:spAutoFit/>
          </a:bodyPr>
          <a:lstStyle>
            <a:lvl1pPr lvl="0">
              <a:spcBef>
                <a:spcPts val="0"/>
              </a:spcBef>
              <a:spcAft>
                <a:spcPts val="0"/>
              </a:spcAft>
              <a:buNone/>
              <a:defRPr b="0" sz="700">
                <a:latin typeface="Nunito Sans"/>
                <a:ea typeface="Nunito Sans"/>
                <a:cs typeface="Nunito Sans"/>
                <a:sym typeface="Nunito Sans"/>
              </a:defRPr>
            </a:lvl1pPr>
            <a:lvl2pPr lvl="1">
              <a:spcBef>
                <a:spcPts val="0"/>
              </a:spcBef>
              <a:spcAft>
                <a:spcPts val="0"/>
              </a:spcAft>
              <a:buNone/>
              <a:defRPr sz="900">
                <a:latin typeface="Nunito Sans"/>
                <a:ea typeface="Nunito Sans"/>
                <a:cs typeface="Nunito Sans"/>
                <a:sym typeface="Nunito Sans"/>
              </a:defRPr>
            </a:lvl2pPr>
            <a:lvl3pPr lvl="2">
              <a:spcBef>
                <a:spcPts val="0"/>
              </a:spcBef>
              <a:spcAft>
                <a:spcPts val="0"/>
              </a:spcAft>
              <a:buNone/>
              <a:defRPr sz="900">
                <a:latin typeface="Nunito Sans"/>
                <a:ea typeface="Nunito Sans"/>
                <a:cs typeface="Nunito Sans"/>
                <a:sym typeface="Nunito Sans"/>
              </a:defRPr>
            </a:lvl3pPr>
            <a:lvl4pPr lvl="3">
              <a:spcBef>
                <a:spcPts val="0"/>
              </a:spcBef>
              <a:spcAft>
                <a:spcPts val="0"/>
              </a:spcAft>
              <a:buNone/>
              <a:defRPr sz="900">
                <a:latin typeface="Nunito Sans"/>
                <a:ea typeface="Nunito Sans"/>
                <a:cs typeface="Nunito Sans"/>
                <a:sym typeface="Nunito Sans"/>
              </a:defRPr>
            </a:lvl4pPr>
            <a:lvl5pPr lvl="4">
              <a:spcBef>
                <a:spcPts val="0"/>
              </a:spcBef>
              <a:spcAft>
                <a:spcPts val="0"/>
              </a:spcAft>
              <a:buNone/>
              <a:defRPr sz="900">
                <a:latin typeface="Nunito Sans"/>
                <a:ea typeface="Nunito Sans"/>
                <a:cs typeface="Nunito Sans"/>
                <a:sym typeface="Nunito Sans"/>
              </a:defRPr>
            </a:lvl5pPr>
            <a:lvl6pPr lvl="5">
              <a:spcBef>
                <a:spcPts val="0"/>
              </a:spcBef>
              <a:spcAft>
                <a:spcPts val="0"/>
              </a:spcAft>
              <a:buNone/>
              <a:defRPr sz="900">
                <a:latin typeface="Nunito Sans"/>
                <a:ea typeface="Nunito Sans"/>
                <a:cs typeface="Nunito Sans"/>
                <a:sym typeface="Nunito Sans"/>
              </a:defRPr>
            </a:lvl6pPr>
            <a:lvl7pPr lvl="6">
              <a:spcBef>
                <a:spcPts val="0"/>
              </a:spcBef>
              <a:spcAft>
                <a:spcPts val="0"/>
              </a:spcAft>
              <a:buNone/>
              <a:defRPr sz="900">
                <a:latin typeface="Nunito Sans"/>
                <a:ea typeface="Nunito Sans"/>
                <a:cs typeface="Nunito Sans"/>
                <a:sym typeface="Nunito Sans"/>
              </a:defRPr>
            </a:lvl7pPr>
            <a:lvl8pPr lvl="7">
              <a:spcBef>
                <a:spcPts val="0"/>
              </a:spcBef>
              <a:spcAft>
                <a:spcPts val="0"/>
              </a:spcAft>
              <a:buNone/>
              <a:defRPr sz="900">
                <a:latin typeface="Nunito Sans"/>
                <a:ea typeface="Nunito Sans"/>
                <a:cs typeface="Nunito Sans"/>
                <a:sym typeface="Nunito Sans"/>
              </a:defRPr>
            </a:lvl8pPr>
            <a:lvl9pPr lvl="8">
              <a:spcBef>
                <a:spcPts val="0"/>
              </a:spcBef>
              <a:spcAft>
                <a:spcPts val="0"/>
              </a:spcAft>
              <a:buNone/>
              <a:defRPr sz="900">
                <a:latin typeface="Nunito Sans"/>
                <a:ea typeface="Nunito Sans"/>
                <a:cs typeface="Nunito Sans"/>
                <a:sym typeface="Nunito Sans"/>
              </a:defRPr>
            </a:lvl9pPr>
          </a:lstStyle>
          <a:p/>
        </p:txBody>
      </p:sp>
      <p:sp>
        <p:nvSpPr>
          <p:cNvPr id="282" name="Google Shape;282;p22"/>
          <p:cNvSpPr txBox="1"/>
          <p:nvPr>
            <p:ph idx="3" type="title"/>
          </p:nvPr>
        </p:nvSpPr>
        <p:spPr>
          <a:xfrm>
            <a:off x="4905100" y="3259050"/>
            <a:ext cx="1622700" cy="292500"/>
          </a:xfrm>
          <a:prstGeom prst="rect">
            <a:avLst/>
          </a:prstGeom>
        </p:spPr>
        <p:txBody>
          <a:bodyPr anchorCtr="0" anchor="t" bIns="0" lIns="91425" spcFirstLastPara="1" rIns="91425" wrap="square" tIns="91425">
            <a:spAutoFit/>
          </a:bodyPr>
          <a:lstStyle>
            <a:lvl1pPr lvl="0">
              <a:spcBef>
                <a:spcPts val="0"/>
              </a:spcBef>
              <a:spcAft>
                <a:spcPts val="0"/>
              </a:spcAft>
              <a:buNone/>
              <a:defRPr b="0" sz="700">
                <a:latin typeface="Nunito Sans"/>
                <a:ea typeface="Nunito Sans"/>
                <a:cs typeface="Nunito Sans"/>
                <a:sym typeface="Nunito Sans"/>
              </a:defRPr>
            </a:lvl1pPr>
            <a:lvl2pPr lvl="1">
              <a:spcBef>
                <a:spcPts val="0"/>
              </a:spcBef>
              <a:spcAft>
                <a:spcPts val="0"/>
              </a:spcAft>
              <a:buNone/>
              <a:defRPr sz="900">
                <a:latin typeface="Nunito Sans"/>
                <a:ea typeface="Nunito Sans"/>
                <a:cs typeface="Nunito Sans"/>
                <a:sym typeface="Nunito Sans"/>
              </a:defRPr>
            </a:lvl2pPr>
            <a:lvl3pPr lvl="2">
              <a:spcBef>
                <a:spcPts val="0"/>
              </a:spcBef>
              <a:spcAft>
                <a:spcPts val="0"/>
              </a:spcAft>
              <a:buNone/>
              <a:defRPr sz="900">
                <a:latin typeface="Nunito Sans"/>
                <a:ea typeface="Nunito Sans"/>
                <a:cs typeface="Nunito Sans"/>
                <a:sym typeface="Nunito Sans"/>
              </a:defRPr>
            </a:lvl3pPr>
            <a:lvl4pPr lvl="3">
              <a:spcBef>
                <a:spcPts val="0"/>
              </a:spcBef>
              <a:spcAft>
                <a:spcPts val="0"/>
              </a:spcAft>
              <a:buNone/>
              <a:defRPr sz="900">
                <a:latin typeface="Nunito Sans"/>
                <a:ea typeface="Nunito Sans"/>
                <a:cs typeface="Nunito Sans"/>
                <a:sym typeface="Nunito Sans"/>
              </a:defRPr>
            </a:lvl4pPr>
            <a:lvl5pPr lvl="4">
              <a:spcBef>
                <a:spcPts val="0"/>
              </a:spcBef>
              <a:spcAft>
                <a:spcPts val="0"/>
              </a:spcAft>
              <a:buNone/>
              <a:defRPr sz="900">
                <a:latin typeface="Nunito Sans"/>
                <a:ea typeface="Nunito Sans"/>
                <a:cs typeface="Nunito Sans"/>
                <a:sym typeface="Nunito Sans"/>
              </a:defRPr>
            </a:lvl5pPr>
            <a:lvl6pPr lvl="5">
              <a:spcBef>
                <a:spcPts val="0"/>
              </a:spcBef>
              <a:spcAft>
                <a:spcPts val="0"/>
              </a:spcAft>
              <a:buNone/>
              <a:defRPr sz="900">
                <a:latin typeface="Nunito Sans"/>
                <a:ea typeface="Nunito Sans"/>
                <a:cs typeface="Nunito Sans"/>
                <a:sym typeface="Nunito Sans"/>
              </a:defRPr>
            </a:lvl6pPr>
            <a:lvl7pPr lvl="6">
              <a:spcBef>
                <a:spcPts val="0"/>
              </a:spcBef>
              <a:spcAft>
                <a:spcPts val="0"/>
              </a:spcAft>
              <a:buNone/>
              <a:defRPr sz="900">
                <a:latin typeface="Nunito Sans"/>
                <a:ea typeface="Nunito Sans"/>
                <a:cs typeface="Nunito Sans"/>
                <a:sym typeface="Nunito Sans"/>
              </a:defRPr>
            </a:lvl7pPr>
            <a:lvl8pPr lvl="7">
              <a:spcBef>
                <a:spcPts val="0"/>
              </a:spcBef>
              <a:spcAft>
                <a:spcPts val="0"/>
              </a:spcAft>
              <a:buNone/>
              <a:defRPr sz="900">
                <a:latin typeface="Nunito Sans"/>
                <a:ea typeface="Nunito Sans"/>
                <a:cs typeface="Nunito Sans"/>
                <a:sym typeface="Nunito Sans"/>
              </a:defRPr>
            </a:lvl8pPr>
            <a:lvl9pPr lvl="8">
              <a:spcBef>
                <a:spcPts val="0"/>
              </a:spcBef>
              <a:spcAft>
                <a:spcPts val="0"/>
              </a:spcAft>
              <a:buNone/>
              <a:defRPr sz="900">
                <a:latin typeface="Nunito Sans"/>
                <a:ea typeface="Nunito Sans"/>
                <a:cs typeface="Nunito Sans"/>
                <a:sym typeface="Nunito Sans"/>
              </a:defRPr>
            </a:lvl9pPr>
          </a:lstStyle>
          <a:p/>
        </p:txBody>
      </p:sp>
      <p:sp>
        <p:nvSpPr>
          <p:cNvPr id="283" name="Google Shape;283;p22"/>
          <p:cNvSpPr txBox="1"/>
          <p:nvPr>
            <p:ph idx="4" type="title"/>
          </p:nvPr>
        </p:nvSpPr>
        <p:spPr>
          <a:xfrm>
            <a:off x="6589325" y="3591225"/>
            <a:ext cx="1622700" cy="292500"/>
          </a:xfrm>
          <a:prstGeom prst="rect">
            <a:avLst/>
          </a:prstGeom>
        </p:spPr>
        <p:txBody>
          <a:bodyPr anchorCtr="0" anchor="t" bIns="0" lIns="91425" spcFirstLastPara="1" rIns="91425" wrap="square" tIns="91425">
            <a:spAutoFit/>
          </a:bodyPr>
          <a:lstStyle>
            <a:lvl1pPr lvl="0">
              <a:spcBef>
                <a:spcPts val="0"/>
              </a:spcBef>
              <a:spcAft>
                <a:spcPts val="0"/>
              </a:spcAft>
              <a:buNone/>
              <a:defRPr b="0" sz="700">
                <a:latin typeface="Nunito Sans"/>
                <a:ea typeface="Nunito Sans"/>
                <a:cs typeface="Nunito Sans"/>
                <a:sym typeface="Nunito Sans"/>
              </a:defRPr>
            </a:lvl1pPr>
            <a:lvl2pPr lvl="1">
              <a:spcBef>
                <a:spcPts val="0"/>
              </a:spcBef>
              <a:spcAft>
                <a:spcPts val="0"/>
              </a:spcAft>
              <a:buNone/>
              <a:defRPr sz="900">
                <a:latin typeface="Nunito Sans"/>
                <a:ea typeface="Nunito Sans"/>
                <a:cs typeface="Nunito Sans"/>
                <a:sym typeface="Nunito Sans"/>
              </a:defRPr>
            </a:lvl2pPr>
            <a:lvl3pPr lvl="2">
              <a:spcBef>
                <a:spcPts val="0"/>
              </a:spcBef>
              <a:spcAft>
                <a:spcPts val="0"/>
              </a:spcAft>
              <a:buNone/>
              <a:defRPr sz="900">
                <a:latin typeface="Nunito Sans"/>
                <a:ea typeface="Nunito Sans"/>
                <a:cs typeface="Nunito Sans"/>
                <a:sym typeface="Nunito Sans"/>
              </a:defRPr>
            </a:lvl3pPr>
            <a:lvl4pPr lvl="3">
              <a:spcBef>
                <a:spcPts val="0"/>
              </a:spcBef>
              <a:spcAft>
                <a:spcPts val="0"/>
              </a:spcAft>
              <a:buNone/>
              <a:defRPr sz="900">
                <a:latin typeface="Nunito Sans"/>
                <a:ea typeface="Nunito Sans"/>
                <a:cs typeface="Nunito Sans"/>
                <a:sym typeface="Nunito Sans"/>
              </a:defRPr>
            </a:lvl4pPr>
            <a:lvl5pPr lvl="4">
              <a:spcBef>
                <a:spcPts val="0"/>
              </a:spcBef>
              <a:spcAft>
                <a:spcPts val="0"/>
              </a:spcAft>
              <a:buNone/>
              <a:defRPr sz="900">
                <a:latin typeface="Nunito Sans"/>
                <a:ea typeface="Nunito Sans"/>
                <a:cs typeface="Nunito Sans"/>
                <a:sym typeface="Nunito Sans"/>
              </a:defRPr>
            </a:lvl5pPr>
            <a:lvl6pPr lvl="5">
              <a:spcBef>
                <a:spcPts val="0"/>
              </a:spcBef>
              <a:spcAft>
                <a:spcPts val="0"/>
              </a:spcAft>
              <a:buNone/>
              <a:defRPr sz="900">
                <a:latin typeface="Nunito Sans"/>
                <a:ea typeface="Nunito Sans"/>
                <a:cs typeface="Nunito Sans"/>
                <a:sym typeface="Nunito Sans"/>
              </a:defRPr>
            </a:lvl6pPr>
            <a:lvl7pPr lvl="6">
              <a:spcBef>
                <a:spcPts val="0"/>
              </a:spcBef>
              <a:spcAft>
                <a:spcPts val="0"/>
              </a:spcAft>
              <a:buNone/>
              <a:defRPr sz="900">
                <a:latin typeface="Nunito Sans"/>
                <a:ea typeface="Nunito Sans"/>
                <a:cs typeface="Nunito Sans"/>
                <a:sym typeface="Nunito Sans"/>
              </a:defRPr>
            </a:lvl7pPr>
            <a:lvl8pPr lvl="7">
              <a:spcBef>
                <a:spcPts val="0"/>
              </a:spcBef>
              <a:spcAft>
                <a:spcPts val="0"/>
              </a:spcAft>
              <a:buNone/>
              <a:defRPr sz="900">
                <a:latin typeface="Nunito Sans"/>
                <a:ea typeface="Nunito Sans"/>
                <a:cs typeface="Nunito Sans"/>
                <a:sym typeface="Nunito Sans"/>
              </a:defRPr>
            </a:lvl8pPr>
            <a:lvl9pPr lvl="8">
              <a:spcBef>
                <a:spcPts val="0"/>
              </a:spcBef>
              <a:spcAft>
                <a:spcPts val="0"/>
              </a:spcAft>
              <a:buNone/>
              <a:defRPr sz="900">
                <a:latin typeface="Nunito Sans"/>
                <a:ea typeface="Nunito Sans"/>
                <a:cs typeface="Nunito Sans"/>
                <a:sym typeface="Nunito Sans"/>
              </a:defRPr>
            </a:lvl9pPr>
          </a:lstStyle>
          <a:p/>
        </p:txBody>
      </p:sp>
      <p:sp>
        <p:nvSpPr>
          <p:cNvPr id="284" name="Google Shape;284;p22"/>
          <p:cNvSpPr txBox="1"/>
          <p:nvPr>
            <p:ph idx="5" type="title"/>
          </p:nvPr>
        </p:nvSpPr>
        <p:spPr>
          <a:xfrm>
            <a:off x="228600" y="2642422"/>
            <a:ext cx="1622700" cy="292500"/>
          </a:xfrm>
          <a:prstGeom prst="rect">
            <a:avLst/>
          </a:prstGeom>
        </p:spPr>
        <p:txBody>
          <a:bodyPr anchorCtr="0" anchor="t" bIns="0" lIns="91425" spcFirstLastPara="1" rIns="91425" wrap="square" tIns="91425">
            <a:spAutoFit/>
          </a:bodyPr>
          <a:lstStyle>
            <a:lvl1pPr lvl="0">
              <a:spcBef>
                <a:spcPts val="0"/>
              </a:spcBef>
              <a:spcAft>
                <a:spcPts val="0"/>
              </a:spcAft>
              <a:buNone/>
              <a:defRPr b="0" sz="700">
                <a:latin typeface="Nunito Sans"/>
                <a:ea typeface="Nunito Sans"/>
                <a:cs typeface="Nunito Sans"/>
                <a:sym typeface="Nunito Sans"/>
              </a:defRPr>
            </a:lvl1pPr>
            <a:lvl2pPr lvl="1">
              <a:spcBef>
                <a:spcPts val="0"/>
              </a:spcBef>
              <a:spcAft>
                <a:spcPts val="0"/>
              </a:spcAft>
              <a:buNone/>
              <a:defRPr sz="900">
                <a:latin typeface="Nunito Sans"/>
                <a:ea typeface="Nunito Sans"/>
                <a:cs typeface="Nunito Sans"/>
                <a:sym typeface="Nunito Sans"/>
              </a:defRPr>
            </a:lvl2pPr>
            <a:lvl3pPr lvl="2">
              <a:spcBef>
                <a:spcPts val="0"/>
              </a:spcBef>
              <a:spcAft>
                <a:spcPts val="0"/>
              </a:spcAft>
              <a:buNone/>
              <a:defRPr sz="900">
                <a:latin typeface="Nunito Sans"/>
                <a:ea typeface="Nunito Sans"/>
                <a:cs typeface="Nunito Sans"/>
                <a:sym typeface="Nunito Sans"/>
              </a:defRPr>
            </a:lvl3pPr>
            <a:lvl4pPr lvl="3">
              <a:spcBef>
                <a:spcPts val="0"/>
              </a:spcBef>
              <a:spcAft>
                <a:spcPts val="0"/>
              </a:spcAft>
              <a:buNone/>
              <a:defRPr sz="900">
                <a:latin typeface="Nunito Sans"/>
                <a:ea typeface="Nunito Sans"/>
                <a:cs typeface="Nunito Sans"/>
                <a:sym typeface="Nunito Sans"/>
              </a:defRPr>
            </a:lvl4pPr>
            <a:lvl5pPr lvl="4">
              <a:spcBef>
                <a:spcPts val="0"/>
              </a:spcBef>
              <a:spcAft>
                <a:spcPts val="0"/>
              </a:spcAft>
              <a:buNone/>
              <a:defRPr sz="900">
                <a:latin typeface="Nunito Sans"/>
                <a:ea typeface="Nunito Sans"/>
                <a:cs typeface="Nunito Sans"/>
                <a:sym typeface="Nunito Sans"/>
              </a:defRPr>
            </a:lvl5pPr>
            <a:lvl6pPr lvl="5">
              <a:spcBef>
                <a:spcPts val="0"/>
              </a:spcBef>
              <a:spcAft>
                <a:spcPts val="0"/>
              </a:spcAft>
              <a:buNone/>
              <a:defRPr sz="900">
                <a:latin typeface="Nunito Sans"/>
                <a:ea typeface="Nunito Sans"/>
                <a:cs typeface="Nunito Sans"/>
                <a:sym typeface="Nunito Sans"/>
              </a:defRPr>
            </a:lvl6pPr>
            <a:lvl7pPr lvl="6">
              <a:spcBef>
                <a:spcPts val="0"/>
              </a:spcBef>
              <a:spcAft>
                <a:spcPts val="0"/>
              </a:spcAft>
              <a:buNone/>
              <a:defRPr sz="900">
                <a:latin typeface="Nunito Sans"/>
                <a:ea typeface="Nunito Sans"/>
                <a:cs typeface="Nunito Sans"/>
                <a:sym typeface="Nunito Sans"/>
              </a:defRPr>
            </a:lvl7pPr>
            <a:lvl8pPr lvl="7">
              <a:spcBef>
                <a:spcPts val="0"/>
              </a:spcBef>
              <a:spcAft>
                <a:spcPts val="0"/>
              </a:spcAft>
              <a:buNone/>
              <a:defRPr sz="900">
                <a:latin typeface="Nunito Sans"/>
                <a:ea typeface="Nunito Sans"/>
                <a:cs typeface="Nunito Sans"/>
                <a:sym typeface="Nunito Sans"/>
              </a:defRPr>
            </a:lvl8pPr>
            <a:lvl9pPr lvl="8">
              <a:spcBef>
                <a:spcPts val="0"/>
              </a:spcBef>
              <a:spcAft>
                <a:spcPts val="0"/>
              </a:spcAft>
              <a:buNone/>
              <a:defRPr sz="900">
                <a:latin typeface="Nunito Sans"/>
                <a:ea typeface="Nunito Sans"/>
                <a:cs typeface="Nunito Sans"/>
                <a:sym typeface="Nunito Sans"/>
              </a:defRPr>
            </a:lvl9pPr>
          </a:lstStyle>
          <a:p/>
        </p:txBody>
      </p:sp>
      <p:sp>
        <p:nvSpPr>
          <p:cNvPr id="285" name="Google Shape;285;p22"/>
          <p:cNvSpPr txBox="1"/>
          <p:nvPr>
            <p:ph idx="6" type="title"/>
          </p:nvPr>
        </p:nvSpPr>
        <p:spPr>
          <a:xfrm>
            <a:off x="228600" y="1712000"/>
            <a:ext cx="763200" cy="292500"/>
          </a:xfrm>
          <a:prstGeom prst="rect">
            <a:avLst/>
          </a:prstGeom>
        </p:spPr>
        <p:txBody>
          <a:bodyPr anchorCtr="0" anchor="t" bIns="0" lIns="91425" spcFirstLastPara="1" rIns="91425" wrap="square" tIns="91425">
            <a:spAutoFit/>
          </a:bodyPr>
          <a:lstStyle>
            <a:lvl1pPr lvl="0">
              <a:spcBef>
                <a:spcPts val="0"/>
              </a:spcBef>
              <a:spcAft>
                <a:spcPts val="0"/>
              </a:spcAft>
              <a:buNone/>
              <a:defRPr sz="700">
                <a:latin typeface="Nunito Sans"/>
                <a:ea typeface="Nunito Sans"/>
                <a:cs typeface="Nunito Sans"/>
                <a:sym typeface="Nunito Sans"/>
              </a:defRPr>
            </a:lvl1pPr>
            <a:lvl2pPr lvl="1">
              <a:spcBef>
                <a:spcPts val="0"/>
              </a:spcBef>
              <a:spcAft>
                <a:spcPts val="0"/>
              </a:spcAft>
              <a:buNone/>
              <a:defRPr sz="900">
                <a:latin typeface="Nunito Sans"/>
                <a:ea typeface="Nunito Sans"/>
                <a:cs typeface="Nunito Sans"/>
                <a:sym typeface="Nunito Sans"/>
              </a:defRPr>
            </a:lvl2pPr>
            <a:lvl3pPr lvl="2">
              <a:spcBef>
                <a:spcPts val="0"/>
              </a:spcBef>
              <a:spcAft>
                <a:spcPts val="0"/>
              </a:spcAft>
              <a:buNone/>
              <a:defRPr sz="900">
                <a:latin typeface="Nunito Sans"/>
                <a:ea typeface="Nunito Sans"/>
                <a:cs typeface="Nunito Sans"/>
                <a:sym typeface="Nunito Sans"/>
              </a:defRPr>
            </a:lvl3pPr>
            <a:lvl4pPr lvl="3">
              <a:spcBef>
                <a:spcPts val="0"/>
              </a:spcBef>
              <a:spcAft>
                <a:spcPts val="0"/>
              </a:spcAft>
              <a:buNone/>
              <a:defRPr sz="900">
                <a:latin typeface="Nunito Sans"/>
                <a:ea typeface="Nunito Sans"/>
                <a:cs typeface="Nunito Sans"/>
                <a:sym typeface="Nunito Sans"/>
              </a:defRPr>
            </a:lvl4pPr>
            <a:lvl5pPr lvl="4">
              <a:spcBef>
                <a:spcPts val="0"/>
              </a:spcBef>
              <a:spcAft>
                <a:spcPts val="0"/>
              </a:spcAft>
              <a:buNone/>
              <a:defRPr sz="900">
                <a:latin typeface="Nunito Sans"/>
                <a:ea typeface="Nunito Sans"/>
                <a:cs typeface="Nunito Sans"/>
                <a:sym typeface="Nunito Sans"/>
              </a:defRPr>
            </a:lvl5pPr>
            <a:lvl6pPr lvl="5">
              <a:spcBef>
                <a:spcPts val="0"/>
              </a:spcBef>
              <a:spcAft>
                <a:spcPts val="0"/>
              </a:spcAft>
              <a:buNone/>
              <a:defRPr sz="900">
                <a:latin typeface="Nunito Sans"/>
                <a:ea typeface="Nunito Sans"/>
                <a:cs typeface="Nunito Sans"/>
                <a:sym typeface="Nunito Sans"/>
              </a:defRPr>
            </a:lvl6pPr>
            <a:lvl7pPr lvl="6">
              <a:spcBef>
                <a:spcPts val="0"/>
              </a:spcBef>
              <a:spcAft>
                <a:spcPts val="0"/>
              </a:spcAft>
              <a:buNone/>
              <a:defRPr sz="900">
                <a:latin typeface="Nunito Sans"/>
                <a:ea typeface="Nunito Sans"/>
                <a:cs typeface="Nunito Sans"/>
                <a:sym typeface="Nunito Sans"/>
              </a:defRPr>
            </a:lvl7pPr>
            <a:lvl8pPr lvl="7">
              <a:spcBef>
                <a:spcPts val="0"/>
              </a:spcBef>
              <a:spcAft>
                <a:spcPts val="0"/>
              </a:spcAft>
              <a:buNone/>
              <a:defRPr sz="900">
                <a:latin typeface="Nunito Sans"/>
                <a:ea typeface="Nunito Sans"/>
                <a:cs typeface="Nunito Sans"/>
                <a:sym typeface="Nunito Sans"/>
              </a:defRPr>
            </a:lvl8pPr>
            <a:lvl9pPr lvl="8">
              <a:spcBef>
                <a:spcPts val="0"/>
              </a:spcBef>
              <a:spcAft>
                <a:spcPts val="0"/>
              </a:spcAft>
              <a:buNone/>
              <a:defRPr sz="900">
                <a:latin typeface="Nunito Sans"/>
                <a:ea typeface="Nunito Sans"/>
                <a:cs typeface="Nunito Sans"/>
                <a:sym typeface="Nunito Sans"/>
              </a:defRPr>
            </a:lvl9pPr>
          </a:lstStyle>
          <a:p/>
        </p:txBody>
      </p:sp>
      <p:sp>
        <p:nvSpPr>
          <p:cNvPr id="286" name="Google Shape;286;p22"/>
          <p:cNvSpPr txBox="1"/>
          <p:nvPr>
            <p:ph idx="7" type="title"/>
          </p:nvPr>
        </p:nvSpPr>
        <p:spPr>
          <a:xfrm>
            <a:off x="1533025" y="1712000"/>
            <a:ext cx="763200" cy="292500"/>
          </a:xfrm>
          <a:prstGeom prst="rect">
            <a:avLst/>
          </a:prstGeom>
        </p:spPr>
        <p:txBody>
          <a:bodyPr anchorCtr="0" anchor="t" bIns="0" lIns="91425" spcFirstLastPara="1" rIns="91425" wrap="square" tIns="91425">
            <a:spAutoFit/>
          </a:bodyPr>
          <a:lstStyle>
            <a:lvl1pPr lvl="0">
              <a:spcBef>
                <a:spcPts val="0"/>
              </a:spcBef>
              <a:spcAft>
                <a:spcPts val="0"/>
              </a:spcAft>
              <a:buNone/>
              <a:defRPr sz="700">
                <a:latin typeface="Nunito Sans"/>
                <a:ea typeface="Nunito Sans"/>
                <a:cs typeface="Nunito Sans"/>
                <a:sym typeface="Nunito Sans"/>
              </a:defRPr>
            </a:lvl1pPr>
            <a:lvl2pPr lvl="1">
              <a:spcBef>
                <a:spcPts val="0"/>
              </a:spcBef>
              <a:spcAft>
                <a:spcPts val="0"/>
              </a:spcAft>
              <a:buNone/>
              <a:defRPr sz="900">
                <a:latin typeface="Nunito Sans"/>
                <a:ea typeface="Nunito Sans"/>
                <a:cs typeface="Nunito Sans"/>
                <a:sym typeface="Nunito Sans"/>
              </a:defRPr>
            </a:lvl2pPr>
            <a:lvl3pPr lvl="2">
              <a:spcBef>
                <a:spcPts val="0"/>
              </a:spcBef>
              <a:spcAft>
                <a:spcPts val="0"/>
              </a:spcAft>
              <a:buNone/>
              <a:defRPr sz="900">
                <a:latin typeface="Nunito Sans"/>
                <a:ea typeface="Nunito Sans"/>
                <a:cs typeface="Nunito Sans"/>
                <a:sym typeface="Nunito Sans"/>
              </a:defRPr>
            </a:lvl3pPr>
            <a:lvl4pPr lvl="3">
              <a:spcBef>
                <a:spcPts val="0"/>
              </a:spcBef>
              <a:spcAft>
                <a:spcPts val="0"/>
              </a:spcAft>
              <a:buNone/>
              <a:defRPr sz="900">
                <a:latin typeface="Nunito Sans"/>
                <a:ea typeface="Nunito Sans"/>
                <a:cs typeface="Nunito Sans"/>
                <a:sym typeface="Nunito Sans"/>
              </a:defRPr>
            </a:lvl4pPr>
            <a:lvl5pPr lvl="4">
              <a:spcBef>
                <a:spcPts val="0"/>
              </a:spcBef>
              <a:spcAft>
                <a:spcPts val="0"/>
              </a:spcAft>
              <a:buNone/>
              <a:defRPr sz="900">
                <a:latin typeface="Nunito Sans"/>
                <a:ea typeface="Nunito Sans"/>
                <a:cs typeface="Nunito Sans"/>
                <a:sym typeface="Nunito Sans"/>
              </a:defRPr>
            </a:lvl5pPr>
            <a:lvl6pPr lvl="5">
              <a:spcBef>
                <a:spcPts val="0"/>
              </a:spcBef>
              <a:spcAft>
                <a:spcPts val="0"/>
              </a:spcAft>
              <a:buNone/>
              <a:defRPr sz="900">
                <a:latin typeface="Nunito Sans"/>
                <a:ea typeface="Nunito Sans"/>
                <a:cs typeface="Nunito Sans"/>
                <a:sym typeface="Nunito Sans"/>
              </a:defRPr>
            </a:lvl6pPr>
            <a:lvl7pPr lvl="6">
              <a:spcBef>
                <a:spcPts val="0"/>
              </a:spcBef>
              <a:spcAft>
                <a:spcPts val="0"/>
              </a:spcAft>
              <a:buNone/>
              <a:defRPr sz="900">
                <a:latin typeface="Nunito Sans"/>
                <a:ea typeface="Nunito Sans"/>
                <a:cs typeface="Nunito Sans"/>
                <a:sym typeface="Nunito Sans"/>
              </a:defRPr>
            </a:lvl7pPr>
            <a:lvl8pPr lvl="7">
              <a:spcBef>
                <a:spcPts val="0"/>
              </a:spcBef>
              <a:spcAft>
                <a:spcPts val="0"/>
              </a:spcAft>
              <a:buNone/>
              <a:defRPr sz="900">
                <a:latin typeface="Nunito Sans"/>
                <a:ea typeface="Nunito Sans"/>
                <a:cs typeface="Nunito Sans"/>
                <a:sym typeface="Nunito Sans"/>
              </a:defRPr>
            </a:lvl8pPr>
            <a:lvl9pPr lvl="8">
              <a:spcBef>
                <a:spcPts val="0"/>
              </a:spcBef>
              <a:spcAft>
                <a:spcPts val="0"/>
              </a:spcAft>
              <a:buNone/>
              <a:defRPr sz="900">
                <a:latin typeface="Nunito Sans"/>
                <a:ea typeface="Nunito Sans"/>
                <a:cs typeface="Nunito Sans"/>
                <a:sym typeface="Nunito Sans"/>
              </a:defRPr>
            </a:lvl9pPr>
          </a:lstStyle>
          <a:p/>
        </p:txBody>
      </p:sp>
      <p:sp>
        <p:nvSpPr>
          <p:cNvPr id="287" name="Google Shape;287;p22"/>
          <p:cNvSpPr txBox="1"/>
          <p:nvPr>
            <p:ph idx="8" type="title"/>
          </p:nvPr>
        </p:nvSpPr>
        <p:spPr>
          <a:xfrm>
            <a:off x="2837450" y="1712000"/>
            <a:ext cx="763200" cy="292500"/>
          </a:xfrm>
          <a:prstGeom prst="rect">
            <a:avLst/>
          </a:prstGeom>
        </p:spPr>
        <p:txBody>
          <a:bodyPr anchorCtr="0" anchor="t" bIns="0" lIns="91425" spcFirstLastPara="1" rIns="91425" wrap="square" tIns="91425">
            <a:spAutoFit/>
          </a:bodyPr>
          <a:lstStyle>
            <a:lvl1pPr lvl="0">
              <a:spcBef>
                <a:spcPts val="0"/>
              </a:spcBef>
              <a:spcAft>
                <a:spcPts val="0"/>
              </a:spcAft>
              <a:buNone/>
              <a:defRPr sz="700">
                <a:latin typeface="Nunito Sans"/>
                <a:ea typeface="Nunito Sans"/>
                <a:cs typeface="Nunito Sans"/>
                <a:sym typeface="Nunito Sans"/>
              </a:defRPr>
            </a:lvl1pPr>
            <a:lvl2pPr lvl="1">
              <a:spcBef>
                <a:spcPts val="0"/>
              </a:spcBef>
              <a:spcAft>
                <a:spcPts val="0"/>
              </a:spcAft>
              <a:buNone/>
              <a:defRPr sz="900">
                <a:latin typeface="Nunito Sans"/>
                <a:ea typeface="Nunito Sans"/>
                <a:cs typeface="Nunito Sans"/>
                <a:sym typeface="Nunito Sans"/>
              </a:defRPr>
            </a:lvl2pPr>
            <a:lvl3pPr lvl="2">
              <a:spcBef>
                <a:spcPts val="0"/>
              </a:spcBef>
              <a:spcAft>
                <a:spcPts val="0"/>
              </a:spcAft>
              <a:buNone/>
              <a:defRPr sz="900">
                <a:latin typeface="Nunito Sans"/>
                <a:ea typeface="Nunito Sans"/>
                <a:cs typeface="Nunito Sans"/>
                <a:sym typeface="Nunito Sans"/>
              </a:defRPr>
            </a:lvl3pPr>
            <a:lvl4pPr lvl="3">
              <a:spcBef>
                <a:spcPts val="0"/>
              </a:spcBef>
              <a:spcAft>
                <a:spcPts val="0"/>
              </a:spcAft>
              <a:buNone/>
              <a:defRPr sz="900">
                <a:latin typeface="Nunito Sans"/>
                <a:ea typeface="Nunito Sans"/>
                <a:cs typeface="Nunito Sans"/>
                <a:sym typeface="Nunito Sans"/>
              </a:defRPr>
            </a:lvl4pPr>
            <a:lvl5pPr lvl="4">
              <a:spcBef>
                <a:spcPts val="0"/>
              </a:spcBef>
              <a:spcAft>
                <a:spcPts val="0"/>
              </a:spcAft>
              <a:buNone/>
              <a:defRPr sz="900">
                <a:latin typeface="Nunito Sans"/>
                <a:ea typeface="Nunito Sans"/>
                <a:cs typeface="Nunito Sans"/>
                <a:sym typeface="Nunito Sans"/>
              </a:defRPr>
            </a:lvl5pPr>
            <a:lvl6pPr lvl="5">
              <a:spcBef>
                <a:spcPts val="0"/>
              </a:spcBef>
              <a:spcAft>
                <a:spcPts val="0"/>
              </a:spcAft>
              <a:buNone/>
              <a:defRPr sz="900">
                <a:latin typeface="Nunito Sans"/>
                <a:ea typeface="Nunito Sans"/>
                <a:cs typeface="Nunito Sans"/>
                <a:sym typeface="Nunito Sans"/>
              </a:defRPr>
            </a:lvl6pPr>
            <a:lvl7pPr lvl="6">
              <a:spcBef>
                <a:spcPts val="0"/>
              </a:spcBef>
              <a:spcAft>
                <a:spcPts val="0"/>
              </a:spcAft>
              <a:buNone/>
              <a:defRPr sz="900">
                <a:latin typeface="Nunito Sans"/>
                <a:ea typeface="Nunito Sans"/>
                <a:cs typeface="Nunito Sans"/>
                <a:sym typeface="Nunito Sans"/>
              </a:defRPr>
            </a:lvl7pPr>
            <a:lvl8pPr lvl="7">
              <a:spcBef>
                <a:spcPts val="0"/>
              </a:spcBef>
              <a:spcAft>
                <a:spcPts val="0"/>
              </a:spcAft>
              <a:buNone/>
              <a:defRPr sz="900">
                <a:latin typeface="Nunito Sans"/>
                <a:ea typeface="Nunito Sans"/>
                <a:cs typeface="Nunito Sans"/>
                <a:sym typeface="Nunito Sans"/>
              </a:defRPr>
            </a:lvl8pPr>
            <a:lvl9pPr lvl="8">
              <a:spcBef>
                <a:spcPts val="0"/>
              </a:spcBef>
              <a:spcAft>
                <a:spcPts val="0"/>
              </a:spcAft>
              <a:buNone/>
              <a:defRPr sz="900">
                <a:latin typeface="Nunito Sans"/>
                <a:ea typeface="Nunito Sans"/>
                <a:cs typeface="Nunito Sans"/>
                <a:sym typeface="Nunito Sans"/>
              </a:defRPr>
            </a:lvl9pPr>
          </a:lstStyle>
          <a:p/>
        </p:txBody>
      </p:sp>
      <p:sp>
        <p:nvSpPr>
          <p:cNvPr id="288" name="Google Shape;288;p22"/>
          <p:cNvSpPr txBox="1"/>
          <p:nvPr>
            <p:ph idx="9" type="title"/>
          </p:nvPr>
        </p:nvSpPr>
        <p:spPr>
          <a:xfrm>
            <a:off x="4141875" y="1712000"/>
            <a:ext cx="763200" cy="292500"/>
          </a:xfrm>
          <a:prstGeom prst="rect">
            <a:avLst/>
          </a:prstGeom>
        </p:spPr>
        <p:txBody>
          <a:bodyPr anchorCtr="0" anchor="t" bIns="0" lIns="91425" spcFirstLastPara="1" rIns="91425" wrap="square" tIns="91425">
            <a:spAutoFit/>
          </a:bodyPr>
          <a:lstStyle>
            <a:lvl1pPr lvl="0">
              <a:spcBef>
                <a:spcPts val="0"/>
              </a:spcBef>
              <a:spcAft>
                <a:spcPts val="0"/>
              </a:spcAft>
              <a:buNone/>
              <a:defRPr sz="700">
                <a:latin typeface="Nunito Sans"/>
                <a:ea typeface="Nunito Sans"/>
                <a:cs typeface="Nunito Sans"/>
                <a:sym typeface="Nunito Sans"/>
              </a:defRPr>
            </a:lvl1pPr>
            <a:lvl2pPr lvl="1">
              <a:spcBef>
                <a:spcPts val="0"/>
              </a:spcBef>
              <a:spcAft>
                <a:spcPts val="0"/>
              </a:spcAft>
              <a:buNone/>
              <a:defRPr sz="900">
                <a:latin typeface="Nunito Sans"/>
                <a:ea typeface="Nunito Sans"/>
                <a:cs typeface="Nunito Sans"/>
                <a:sym typeface="Nunito Sans"/>
              </a:defRPr>
            </a:lvl2pPr>
            <a:lvl3pPr lvl="2">
              <a:spcBef>
                <a:spcPts val="0"/>
              </a:spcBef>
              <a:spcAft>
                <a:spcPts val="0"/>
              </a:spcAft>
              <a:buNone/>
              <a:defRPr sz="900">
                <a:latin typeface="Nunito Sans"/>
                <a:ea typeface="Nunito Sans"/>
                <a:cs typeface="Nunito Sans"/>
                <a:sym typeface="Nunito Sans"/>
              </a:defRPr>
            </a:lvl3pPr>
            <a:lvl4pPr lvl="3">
              <a:spcBef>
                <a:spcPts val="0"/>
              </a:spcBef>
              <a:spcAft>
                <a:spcPts val="0"/>
              </a:spcAft>
              <a:buNone/>
              <a:defRPr sz="900">
                <a:latin typeface="Nunito Sans"/>
                <a:ea typeface="Nunito Sans"/>
                <a:cs typeface="Nunito Sans"/>
                <a:sym typeface="Nunito Sans"/>
              </a:defRPr>
            </a:lvl4pPr>
            <a:lvl5pPr lvl="4">
              <a:spcBef>
                <a:spcPts val="0"/>
              </a:spcBef>
              <a:spcAft>
                <a:spcPts val="0"/>
              </a:spcAft>
              <a:buNone/>
              <a:defRPr sz="900">
                <a:latin typeface="Nunito Sans"/>
                <a:ea typeface="Nunito Sans"/>
                <a:cs typeface="Nunito Sans"/>
                <a:sym typeface="Nunito Sans"/>
              </a:defRPr>
            </a:lvl5pPr>
            <a:lvl6pPr lvl="5">
              <a:spcBef>
                <a:spcPts val="0"/>
              </a:spcBef>
              <a:spcAft>
                <a:spcPts val="0"/>
              </a:spcAft>
              <a:buNone/>
              <a:defRPr sz="900">
                <a:latin typeface="Nunito Sans"/>
                <a:ea typeface="Nunito Sans"/>
                <a:cs typeface="Nunito Sans"/>
                <a:sym typeface="Nunito Sans"/>
              </a:defRPr>
            </a:lvl6pPr>
            <a:lvl7pPr lvl="6">
              <a:spcBef>
                <a:spcPts val="0"/>
              </a:spcBef>
              <a:spcAft>
                <a:spcPts val="0"/>
              </a:spcAft>
              <a:buNone/>
              <a:defRPr sz="900">
                <a:latin typeface="Nunito Sans"/>
                <a:ea typeface="Nunito Sans"/>
                <a:cs typeface="Nunito Sans"/>
                <a:sym typeface="Nunito Sans"/>
              </a:defRPr>
            </a:lvl7pPr>
            <a:lvl8pPr lvl="7">
              <a:spcBef>
                <a:spcPts val="0"/>
              </a:spcBef>
              <a:spcAft>
                <a:spcPts val="0"/>
              </a:spcAft>
              <a:buNone/>
              <a:defRPr sz="900">
                <a:latin typeface="Nunito Sans"/>
                <a:ea typeface="Nunito Sans"/>
                <a:cs typeface="Nunito Sans"/>
                <a:sym typeface="Nunito Sans"/>
              </a:defRPr>
            </a:lvl8pPr>
            <a:lvl9pPr lvl="8">
              <a:spcBef>
                <a:spcPts val="0"/>
              </a:spcBef>
              <a:spcAft>
                <a:spcPts val="0"/>
              </a:spcAft>
              <a:buNone/>
              <a:defRPr sz="900">
                <a:latin typeface="Nunito Sans"/>
                <a:ea typeface="Nunito Sans"/>
                <a:cs typeface="Nunito Sans"/>
                <a:sym typeface="Nunito Sans"/>
              </a:defRPr>
            </a:lvl9pPr>
          </a:lstStyle>
          <a:p/>
        </p:txBody>
      </p:sp>
      <p:sp>
        <p:nvSpPr>
          <p:cNvPr id="289" name="Google Shape;289;p22"/>
          <p:cNvSpPr txBox="1"/>
          <p:nvPr>
            <p:ph idx="13" type="title"/>
          </p:nvPr>
        </p:nvSpPr>
        <p:spPr>
          <a:xfrm>
            <a:off x="5446300" y="1712000"/>
            <a:ext cx="763200" cy="292500"/>
          </a:xfrm>
          <a:prstGeom prst="rect">
            <a:avLst/>
          </a:prstGeom>
        </p:spPr>
        <p:txBody>
          <a:bodyPr anchorCtr="0" anchor="t" bIns="0" lIns="91425" spcFirstLastPara="1" rIns="91425" wrap="square" tIns="91425">
            <a:spAutoFit/>
          </a:bodyPr>
          <a:lstStyle>
            <a:lvl1pPr lvl="0">
              <a:spcBef>
                <a:spcPts val="0"/>
              </a:spcBef>
              <a:spcAft>
                <a:spcPts val="0"/>
              </a:spcAft>
              <a:buNone/>
              <a:defRPr sz="700">
                <a:latin typeface="Nunito Sans"/>
                <a:ea typeface="Nunito Sans"/>
                <a:cs typeface="Nunito Sans"/>
                <a:sym typeface="Nunito Sans"/>
              </a:defRPr>
            </a:lvl1pPr>
            <a:lvl2pPr lvl="1">
              <a:spcBef>
                <a:spcPts val="0"/>
              </a:spcBef>
              <a:spcAft>
                <a:spcPts val="0"/>
              </a:spcAft>
              <a:buNone/>
              <a:defRPr sz="900">
                <a:latin typeface="Nunito Sans"/>
                <a:ea typeface="Nunito Sans"/>
                <a:cs typeface="Nunito Sans"/>
                <a:sym typeface="Nunito Sans"/>
              </a:defRPr>
            </a:lvl2pPr>
            <a:lvl3pPr lvl="2">
              <a:spcBef>
                <a:spcPts val="0"/>
              </a:spcBef>
              <a:spcAft>
                <a:spcPts val="0"/>
              </a:spcAft>
              <a:buNone/>
              <a:defRPr sz="900">
                <a:latin typeface="Nunito Sans"/>
                <a:ea typeface="Nunito Sans"/>
                <a:cs typeface="Nunito Sans"/>
                <a:sym typeface="Nunito Sans"/>
              </a:defRPr>
            </a:lvl3pPr>
            <a:lvl4pPr lvl="3">
              <a:spcBef>
                <a:spcPts val="0"/>
              </a:spcBef>
              <a:spcAft>
                <a:spcPts val="0"/>
              </a:spcAft>
              <a:buNone/>
              <a:defRPr sz="900">
                <a:latin typeface="Nunito Sans"/>
                <a:ea typeface="Nunito Sans"/>
                <a:cs typeface="Nunito Sans"/>
                <a:sym typeface="Nunito Sans"/>
              </a:defRPr>
            </a:lvl4pPr>
            <a:lvl5pPr lvl="4">
              <a:spcBef>
                <a:spcPts val="0"/>
              </a:spcBef>
              <a:spcAft>
                <a:spcPts val="0"/>
              </a:spcAft>
              <a:buNone/>
              <a:defRPr sz="900">
                <a:latin typeface="Nunito Sans"/>
                <a:ea typeface="Nunito Sans"/>
                <a:cs typeface="Nunito Sans"/>
                <a:sym typeface="Nunito Sans"/>
              </a:defRPr>
            </a:lvl5pPr>
            <a:lvl6pPr lvl="5">
              <a:spcBef>
                <a:spcPts val="0"/>
              </a:spcBef>
              <a:spcAft>
                <a:spcPts val="0"/>
              </a:spcAft>
              <a:buNone/>
              <a:defRPr sz="900">
                <a:latin typeface="Nunito Sans"/>
                <a:ea typeface="Nunito Sans"/>
                <a:cs typeface="Nunito Sans"/>
                <a:sym typeface="Nunito Sans"/>
              </a:defRPr>
            </a:lvl6pPr>
            <a:lvl7pPr lvl="6">
              <a:spcBef>
                <a:spcPts val="0"/>
              </a:spcBef>
              <a:spcAft>
                <a:spcPts val="0"/>
              </a:spcAft>
              <a:buNone/>
              <a:defRPr sz="900">
                <a:latin typeface="Nunito Sans"/>
                <a:ea typeface="Nunito Sans"/>
                <a:cs typeface="Nunito Sans"/>
                <a:sym typeface="Nunito Sans"/>
              </a:defRPr>
            </a:lvl7pPr>
            <a:lvl8pPr lvl="7">
              <a:spcBef>
                <a:spcPts val="0"/>
              </a:spcBef>
              <a:spcAft>
                <a:spcPts val="0"/>
              </a:spcAft>
              <a:buNone/>
              <a:defRPr sz="900">
                <a:latin typeface="Nunito Sans"/>
                <a:ea typeface="Nunito Sans"/>
                <a:cs typeface="Nunito Sans"/>
                <a:sym typeface="Nunito Sans"/>
              </a:defRPr>
            </a:lvl8pPr>
            <a:lvl9pPr lvl="8">
              <a:spcBef>
                <a:spcPts val="0"/>
              </a:spcBef>
              <a:spcAft>
                <a:spcPts val="0"/>
              </a:spcAft>
              <a:buNone/>
              <a:defRPr sz="900">
                <a:latin typeface="Nunito Sans"/>
                <a:ea typeface="Nunito Sans"/>
                <a:cs typeface="Nunito Sans"/>
                <a:sym typeface="Nunito Sans"/>
              </a:defRPr>
            </a:lvl9pPr>
          </a:lstStyle>
          <a:p/>
        </p:txBody>
      </p:sp>
      <p:sp>
        <p:nvSpPr>
          <p:cNvPr id="290" name="Google Shape;290;p22"/>
          <p:cNvSpPr txBox="1"/>
          <p:nvPr>
            <p:ph idx="14" type="title"/>
          </p:nvPr>
        </p:nvSpPr>
        <p:spPr>
          <a:xfrm>
            <a:off x="6750725" y="1712000"/>
            <a:ext cx="763200" cy="292500"/>
          </a:xfrm>
          <a:prstGeom prst="rect">
            <a:avLst/>
          </a:prstGeom>
        </p:spPr>
        <p:txBody>
          <a:bodyPr anchorCtr="0" anchor="t" bIns="0" lIns="91425" spcFirstLastPara="1" rIns="91425" wrap="square" tIns="91425">
            <a:spAutoFit/>
          </a:bodyPr>
          <a:lstStyle>
            <a:lvl1pPr lvl="0">
              <a:spcBef>
                <a:spcPts val="0"/>
              </a:spcBef>
              <a:spcAft>
                <a:spcPts val="0"/>
              </a:spcAft>
              <a:buNone/>
              <a:defRPr sz="700">
                <a:latin typeface="Nunito Sans"/>
                <a:ea typeface="Nunito Sans"/>
                <a:cs typeface="Nunito Sans"/>
                <a:sym typeface="Nunito Sans"/>
              </a:defRPr>
            </a:lvl1pPr>
            <a:lvl2pPr lvl="1">
              <a:spcBef>
                <a:spcPts val="0"/>
              </a:spcBef>
              <a:spcAft>
                <a:spcPts val="0"/>
              </a:spcAft>
              <a:buNone/>
              <a:defRPr sz="900">
                <a:latin typeface="Nunito Sans"/>
                <a:ea typeface="Nunito Sans"/>
                <a:cs typeface="Nunito Sans"/>
                <a:sym typeface="Nunito Sans"/>
              </a:defRPr>
            </a:lvl2pPr>
            <a:lvl3pPr lvl="2">
              <a:spcBef>
                <a:spcPts val="0"/>
              </a:spcBef>
              <a:spcAft>
                <a:spcPts val="0"/>
              </a:spcAft>
              <a:buNone/>
              <a:defRPr sz="900">
                <a:latin typeface="Nunito Sans"/>
                <a:ea typeface="Nunito Sans"/>
                <a:cs typeface="Nunito Sans"/>
                <a:sym typeface="Nunito Sans"/>
              </a:defRPr>
            </a:lvl3pPr>
            <a:lvl4pPr lvl="3">
              <a:spcBef>
                <a:spcPts val="0"/>
              </a:spcBef>
              <a:spcAft>
                <a:spcPts val="0"/>
              </a:spcAft>
              <a:buNone/>
              <a:defRPr sz="900">
                <a:latin typeface="Nunito Sans"/>
                <a:ea typeface="Nunito Sans"/>
                <a:cs typeface="Nunito Sans"/>
                <a:sym typeface="Nunito Sans"/>
              </a:defRPr>
            </a:lvl4pPr>
            <a:lvl5pPr lvl="4">
              <a:spcBef>
                <a:spcPts val="0"/>
              </a:spcBef>
              <a:spcAft>
                <a:spcPts val="0"/>
              </a:spcAft>
              <a:buNone/>
              <a:defRPr sz="900">
                <a:latin typeface="Nunito Sans"/>
                <a:ea typeface="Nunito Sans"/>
                <a:cs typeface="Nunito Sans"/>
                <a:sym typeface="Nunito Sans"/>
              </a:defRPr>
            </a:lvl5pPr>
            <a:lvl6pPr lvl="5">
              <a:spcBef>
                <a:spcPts val="0"/>
              </a:spcBef>
              <a:spcAft>
                <a:spcPts val="0"/>
              </a:spcAft>
              <a:buNone/>
              <a:defRPr sz="900">
                <a:latin typeface="Nunito Sans"/>
                <a:ea typeface="Nunito Sans"/>
                <a:cs typeface="Nunito Sans"/>
                <a:sym typeface="Nunito Sans"/>
              </a:defRPr>
            </a:lvl6pPr>
            <a:lvl7pPr lvl="6">
              <a:spcBef>
                <a:spcPts val="0"/>
              </a:spcBef>
              <a:spcAft>
                <a:spcPts val="0"/>
              </a:spcAft>
              <a:buNone/>
              <a:defRPr sz="900">
                <a:latin typeface="Nunito Sans"/>
                <a:ea typeface="Nunito Sans"/>
                <a:cs typeface="Nunito Sans"/>
                <a:sym typeface="Nunito Sans"/>
              </a:defRPr>
            </a:lvl7pPr>
            <a:lvl8pPr lvl="7">
              <a:spcBef>
                <a:spcPts val="0"/>
              </a:spcBef>
              <a:spcAft>
                <a:spcPts val="0"/>
              </a:spcAft>
              <a:buNone/>
              <a:defRPr sz="900">
                <a:latin typeface="Nunito Sans"/>
                <a:ea typeface="Nunito Sans"/>
                <a:cs typeface="Nunito Sans"/>
                <a:sym typeface="Nunito Sans"/>
              </a:defRPr>
            </a:lvl8pPr>
            <a:lvl9pPr lvl="8">
              <a:spcBef>
                <a:spcPts val="0"/>
              </a:spcBef>
              <a:spcAft>
                <a:spcPts val="0"/>
              </a:spcAft>
              <a:buNone/>
              <a:defRPr sz="900">
                <a:latin typeface="Nunito Sans"/>
                <a:ea typeface="Nunito Sans"/>
                <a:cs typeface="Nunito Sans"/>
                <a:sym typeface="Nunito Sans"/>
              </a:defRPr>
            </a:lvl9pPr>
          </a:lstStyle>
          <a:p/>
        </p:txBody>
      </p:sp>
      <p:sp>
        <p:nvSpPr>
          <p:cNvPr id="291" name="Google Shape;291;p22"/>
          <p:cNvSpPr txBox="1"/>
          <p:nvPr>
            <p:ph idx="15" type="title"/>
          </p:nvPr>
        </p:nvSpPr>
        <p:spPr>
          <a:xfrm>
            <a:off x="8055150" y="1712000"/>
            <a:ext cx="763200" cy="292500"/>
          </a:xfrm>
          <a:prstGeom prst="rect">
            <a:avLst/>
          </a:prstGeom>
        </p:spPr>
        <p:txBody>
          <a:bodyPr anchorCtr="0" anchor="t" bIns="0" lIns="91425" spcFirstLastPara="1" rIns="91425" wrap="square" tIns="91425">
            <a:spAutoFit/>
          </a:bodyPr>
          <a:lstStyle>
            <a:lvl1pPr lvl="0">
              <a:spcBef>
                <a:spcPts val="0"/>
              </a:spcBef>
              <a:spcAft>
                <a:spcPts val="0"/>
              </a:spcAft>
              <a:buNone/>
              <a:defRPr sz="700">
                <a:latin typeface="Nunito Sans"/>
                <a:ea typeface="Nunito Sans"/>
                <a:cs typeface="Nunito Sans"/>
                <a:sym typeface="Nunito Sans"/>
              </a:defRPr>
            </a:lvl1pPr>
            <a:lvl2pPr lvl="1">
              <a:spcBef>
                <a:spcPts val="0"/>
              </a:spcBef>
              <a:spcAft>
                <a:spcPts val="0"/>
              </a:spcAft>
              <a:buNone/>
              <a:defRPr sz="900">
                <a:latin typeface="Nunito Sans"/>
                <a:ea typeface="Nunito Sans"/>
                <a:cs typeface="Nunito Sans"/>
                <a:sym typeface="Nunito Sans"/>
              </a:defRPr>
            </a:lvl2pPr>
            <a:lvl3pPr lvl="2">
              <a:spcBef>
                <a:spcPts val="0"/>
              </a:spcBef>
              <a:spcAft>
                <a:spcPts val="0"/>
              </a:spcAft>
              <a:buNone/>
              <a:defRPr sz="900">
                <a:latin typeface="Nunito Sans"/>
                <a:ea typeface="Nunito Sans"/>
                <a:cs typeface="Nunito Sans"/>
                <a:sym typeface="Nunito Sans"/>
              </a:defRPr>
            </a:lvl3pPr>
            <a:lvl4pPr lvl="3">
              <a:spcBef>
                <a:spcPts val="0"/>
              </a:spcBef>
              <a:spcAft>
                <a:spcPts val="0"/>
              </a:spcAft>
              <a:buNone/>
              <a:defRPr sz="900">
                <a:latin typeface="Nunito Sans"/>
                <a:ea typeface="Nunito Sans"/>
                <a:cs typeface="Nunito Sans"/>
                <a:sym typeface="Nunito Sans"/>
              </a:defRPr>
            </a:lvl4pPr>
            <a:lvl5pPr lvl="4">
              <a:spcBef>
                <a:spcPts val="0"/>
              </a:spcBef>
              <a:spcAft>
                <a:spcPts val="0"/>
              </a:spcAft>
              <a:buNone/>
              <a:defRPr sz="900">
                <a:latin typeface="Nunito Sans"/>
                <a:ea typeface="Nunito Sans"/>
                <a:cs typeface="Nunito Sans"/>
                <a:sym typeface="Nunito Sans"/>
              </a:defRPr>
            </a:lvl5pPr>
            <a:lvl6pPr lvl="5">
              <a:spcBef>
                <a:spcPts val="0"/>
              </a:spcBef>
              <a:spcAft>
                <a:spcPts val="0"/>
              </a:spcAft>
              <a:buNone/>
              <a:defRPr sz="900">
                <a:latin typeface="Nunito Sans"/>
                <a:ea typeface="Nunito Sans"/>
                <a:cs typeface="Nunito Sans"/>
                <a:sym typeface="Nunito Sans"/>
              </a:defRPr>
            </a:lvl6pPr>
            <a:lvl7pPr lvl="6">
              <a:spcBef>
                <a:spcPts val="0"/>
              </a:spcBef>
              <a:spcAft>
                <a:spcPts val="0"/>
              </a:spcAft>
              <a:buNone/>
              <a:defRPr sz="900">
                <a:latin typeface="Nunito Sans"/>
                <a:ea typeface="Nunito Sans"/>
                <a:cs typeface="Nunito Sans"/>
                <a:sym typeface="Nunito Sans"/>
              </a:defRPr>
            </a:lvl7pPr>
            <a:lvl8pPr lvl="7">
              <a:spcBef>
                <a:spcPts val="0"/>
              </a:spcBef>
              <a:spcAft>
                <a:spcPts val="0"/>
              </a:spcAft>
              <a:buNone/>
              <a:defRPr sz="900">
                <a:latin typeface="Nunito Sans"/>
                <a:ea typeface="Nunito Sans"/>
                <a:cs typeface="Nunito Sans"/>
                <a:sym typeface="Nunito Sans"/>
              </a:defRPr>
            </a:lvl8pPr>
            <a:lvl9pPr lvl="8">
              <a:spcBef>
                <a:spcPts val="0"/>
              </a:spcBef>
              <a:spcAft>
                <a:spcPts val="0"/>
              </a:spcAft>
              <a:buNone/>
              <a:defRPr sz="900">
                <a:latin typeface="Nunito Sans"/>
                <a:ea typeface="Nunito Sans"/>
                <a:cs typeface="Nunito Sans"/>
                <a:sym typeface="Nunito Sans"/>
              </a:defRPr>
            </a:lvl9pPr>
          </a:lstStyle>
          <a:p/>
        </p:txBody>
      </p:sp>
      <p:sp>
        <p:nvSpPr>
          <p:cNvPr id="292" name="Google Shape;292;p22"/>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fld id="{00000000-1234-1234-1234-123412341234}" type="slidenum">
              <a:rPr lang="en" sz="700">
                <a:solidFill>
                  <a:schemeClr val="accent5"/>
                </a:solidFill>
                <a:latin typeface="Nunito Sans"/>
                <a:ea typeface="Nunito Sans"/>
                <a:cs typeface="Nunito Sans"/>
                <a:sym typeface="Nunito Sans"/>
              </a:rPr>
              <a:t>‹#›</a:t>
            </a:fld>
            <a:endParaRPr sz="700">
              <a:solidFill>
                <a:schemeClr val="accent5"/>
              </a:solidFill>
              <a:latin typeface="Nunito Sans"/>
              <a:ea typeface="Nunito Sans"/>
              <a:cs typeface="Nunito Sans"/>
              <a:sym typeface="Nunito Sans"/>
            </a:endParaRPr>
          </a:p>
        </p:txBody>
      </p:sp>
      <p:sp>
        <p:nvSpPr>
          <p:cNvPr id="293" name="Google Shape;293;p22"/>
          <p:cNvSpPr txBox="1"/>
          <p:nvPr>
            <p:ph idx="1" type="subTitle"/>
          </p:nvPr>
        </p:nvSpPr>
        <p:spPr>
          <a:xfrm>
            <a:off x="228600" y="4800275"/>
            <a:ext cx="1115700" cy="311400"/>
          </a:xfrm>
          <a:prstGeom prst="rect">
            <a:avLst/>
          </a:prstGeom>
        </p:spPr>
        <p:txBody>
          <a:bodyPr anchorCtr="0" anchor="t" bIns="91425" lIns="91425" spcFirstLastPara="1" rIns="91425" wrap="square" tIns="91425">
            <a:noAutofit/>
          </a:bodyPr>
          <a:lstStyle>
            <a:lvl1pPr lvl="0">
              <a:spcBef>
                <a:spcPts val="0"/>
              </a:spcBef>
              <a:spcAft>
                <a:spcPts val="0"/>
              </a:spcAft>
              <a:buNone/>
              <a:defRPr sz="700">
                <a:solidFill>
                  <a:schemeClr val="accent5"/>
                </a:solidFill>
                <a:latin typeface="Nunito Sans"/>
                <a:ea typeface="Nunito Sans"/>
                <a:cs typeface="Nunito Sans"/>
                <a:sym typeface="Nunito Sans"/>
              </a:defRPr>
            </a:lvl1pPr>
            <a:lvl2pPr lvl="1">
              <a:spcBef>
                <a:spcPts val="0"/>
              </a:spcBef>
              <a:spcAft>
                <a:spcPts val="0"/>
              </a:spcAft>
              <a:buSzPts val="700"/>
              <a:buFont typeface="Nunito Sans"/>
              <a:buNone/>
              <a:defRPr sz="700">
                <a:latin typeface="Nunito Sans"/>
                <a:ea typeface="Nunito Sans"/>
                <a:cs typeface="Nunito Sans"/>
                <a:sym typeface="Nunito Sans"/>
              </a:defRPr>
            </a:lvl2pPr>
            <a:lvl3pPr lvl="2">
              <a:spcBef>
                <a:spcPts val="0"/>
              </a:spcBef>
              <a:spcAft>
                <a:spcPts val="0"/>
              </a:spcAft>
              <a:buSzPts val="700"/>
              <a:buFont typeface="Nunito Sans"/>
              <a:buNone/>
              <a:defRPr sz="700">
                <a:latin typeface="Nunito Sans"/>
                <a:ea typeface="Nunito Sans"/>
                <a:cs typeface="Nunito Sans"/>
                <a:sym typeface="Nunito Sans"/>
              </a:defRPr>
            </a:lvl3pPr>
            <a:lvl4pPr lvl="3">
              <a:spcBef>
                <a:spcPts val="0"/>
              </a:spcBef>
              <a:spcAft>
                <a:spcPts val="0"/>
              </a:spcAft>
              <a:buSzPts val="700"/>
              <a:buFont typeface="Nunito Sans"/>
              <a:buNone/>
              <a:defRPr sz="700">
                <a:latin typeface="Nunito Sans"/>
                <a:ea typeface="Nunito Sans"/>
                <a:cs typeface="Nunito Sans"/>
                <a:sym typeface="Nunito Sans"/>
              </a:defRPr>
            </a:lvl4pPr>
            <a:lvl5pPr lvl="4">
              <a:spcBef>
                <a:spcPts val="0"/>
              </a:spcBef>
              <a:spcAft>
                <a:spcPts val="0"/>
              </a:spcAft>
              <a:buSzPts val="700"/>
              <a:buFont typeface="Nunito Sans"/>
              <a:buNone/>
              <a:defRPr sz="700">
                <a:latin typeface="Nunito Sans"/>
                <a:ea typeface="Nunito Sans"/>
                <a:cs typeface="Nunito Sans"/>
                <a:sym typeface="Nunito Sans"/>
              </a:defRPr>
            </a:lvl5pPr>
            <a:lvl6pPr lvl="5">
              <a:spcBef>
                <a:spcPts val="0"/>
              </a:spcBef>
              <a:spcAft>
                <a:spcPts val="0"/>
              </a:spcAft>
              <a:buSzPts val="700"/>
              <a:buFont typeface="Nunito Sans"/>
              <a:buNone/>
              <a:defRPr sz="700">
                <a:latin typeface="Nunito Sans"/>
                <a:ea typeface="Nunito Sans"/>
                <a:cs typeface="Nunito Sans"/>
                <a:sym typeface="Nunito Sans"/>
              </a:defRPr>
            </a:lvl6pPr>
            <a:lvl7pPr lvl="6">
              <a:spcBef>
                <a:spcPts val="0"/>
              </a:spcBef>
              <a:spcAft>
                <a:spcPts val="0"/>
              </a:spcAft>
              <a:buSzPts val="700"/>
              <a:buFont typeface="Nunito Sans"/>
              <a:buNone/>
              <a:defRPr sz="700">
                <a:latin typeface="Nunito Sans"/>
                <a:ea typeface="Nunito Sans"/>
                <a:cs typeface="Nunito Sans"/>
                <a:sym typeface="Nunito Sans"/>
              </a:defRPr>
            </a:lvl7pPr>
            <a:lvl8pPr lvl="7">
              <a:spcBef>
                <a:spcPts val="0"/>
              </a:spcBef>
              <a:spcAft>
                <a:spcPts val="0"/>
              </a:spcAft>
              <a:buSzPts val="700"/>
              <a:buFont typeface="Nunito Sans"/>
              <a:buNone/>
              <a:defRPr sz="700">
                <a:latin typeface="Nunito Sans"/>
                <a:ea typeface="Nunito Sans"/>
                <a:cs typeface="Nunito Sans"/>
                <a:sym typeface="Nunito Sans"/>
              </a:defRPr>
            </a:lvl8pPr>
            <a:lvl9pPr lvl="8">
              <a:spcBef>
                <a:spcPts val="0"/>
              </a:spcBef>
              <a:spcAft>
                <a:spcPts val="0"/>
              </a:spcAft>
              <a:buSzPts val="700"/>
              <a:buFont typeface="Nunito Sans"/>
              <a:buNone/>
              <a:defRPr sz="700">
                <a:latin typeface="Nunito Sans"/>
                <a:ea typeface="Nunito Sans"/>
                <a:cs typeface="Nunito Sans"/>
                <a:sym typeface="Nunito Sans"/>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ive big ideas">
  <p:cSld name="BLANK_1_1_1_1_1_1_1_1_1_1_1_1_1_1_1_2">
    <p:bg>
      <p:bgPr>
        <a:solidFill>
          <a:schemeClr val="lt1"/>
        </a:solidFill>
      </p:bgPr>
    </p:bg>
    <p:spTree>
      <p:nvGrpSpPr>
        <p:cNvPr id="294" name="Shape 294"/>
        <p:cNvGrpSpPr/>
        <p:nvPr/>
      </p:nvGrpSpPr>
      <p:grpSpPr>
        <a:xfrm>
          <a:off x="0" y="0"/>
          <a:ext cx="0" cy="0"/>
          <a:chOff x="0" y="0"/>
          <a:chExt cx="0" cy="0"/>
        </a:xfrm>
      </p:grpSpPr>
      <p:sp>
        <p:nvSpPr>
          <p:cNvPr id="295" name="Google Shape;295;p23"/>
          <p:cNvSpPr txBox="1"/>
          <p:nvPr>
            <p:ph idx="1" type="subTitle"/>
          </p:nvPr>
        </p:nvSpPr>
        <p:spPr>
          <a:xfrm>
            <a:off x="228600" y="2666275"/>
            <a:ext cx="1312500" cy="347400"/>
          </a:xfrm>
          <a:prstGeom prst="rect">
            <a:avLst/>
          </a:prstGeom>
        </p:spPr>
        <p:txBody>
          <a:bodyPr anchorCtr="0" anchor="ctr" bIns="0" lIns="182875" spcFirstLastPara="1" rIns="182875" wrap="square" tIns="0">
            <a:noAutofit/>
          </a:bodyPr>
          <a:lstStyle>
            <a:lvl1pPr lvl="0">
              <a:spcBef>
                <a:spcPts val="0"/>
              </a:spcBef>
              <a:spcAft>
                <a:spcPts val="0"/>
              </a:spcAft>
              <a:buNone/>
              <a:defRPr sz="900">
                <a:solidFill>
                  <a:schemeClr val="dk2"/>
                </a:solidFill>
                <a:latin typeface="Poppins Medium"/>
                <a:ea typeface="Poppins Medium"/>
                <a:cs typeface="Poppins Medium"/>
                <a:sym typeface="Poppins Medium"/>
              </a:defRPr>
            </a:lvl1pPr>
            <a:lvl2pPr lvl="1">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2pPr>
            <a:lvl3pPr lvl="2">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3pPr>
            <a:lvl4pPr lvl="3">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4pPr>
            <a:lvl5pPr lvl="4">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5pPr>
            <a:lvl6pPr lvl="5">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6pPr>
            <a:lvl7pPr lvl="6">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7pPr>
            <a:lvl8pPr lvl="7">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8pPr>
            <a:lvl9pPr lvl="8">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9pPr>
          </a:lstStyle>
          <a:p/>
        </p:txBody>
      </p:sp>
      <p:sp>
        <p:nvSpPr>
          <p:cNvPr id="296" name="Google Shape;296;p23"/>
          <p:cNvSpPr txBox="1"/>
          <p:nvPr>
            <p:ph idx="2" type="subTitle"/>
          </p:nvPr>
        </p:nvSpPr>
        <p:spPr>
          <a:xfrm>
            <a:off x="1971375" y="2666275"/>
            <a:ext cx="1312500" cy="347400"/>
          </a:xfrm>
          <a:prstGeom prst="rect">
            <a:avLst/>
          </a:prstGeom>
        </p:spPr>
        <p:txBody>
          <a:bodyPr anchorCtr="0" anchor="ctr" bIns="0" lIns="182875" spcFirstLastPara="1" rIns="182875" wrap="square" tIns="0">
            <a:noAutofit/>
          </a:bodyPr>
          <a:lstStyle>
            <a:lvl1pPr lvl="0">
              <a:spcBef>
                <a:spcPts val="0"/>
              </a:spcBef>
              <a:spcAft>
                <a:spcPts val="0"/>
              </a:spcAft>
              <a:buNone/>
              <a:defRPr sz="900">
                <a:solidFill>
                  <a:schemeClr val="dk2"/>
                </a:solidFill>
                <a:latin typeface="Poppins Medium"/>
                <a:ea typeface="Poppins Medium"/>
                <a:cs typeface="Poppins Medium"/>
                <a:sym typeface="Poppins Medium"/>
              </a:defRPr>
            </a:lvl1pPr>
            <a:lvl2pPr lvl="1">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2pPr>
            <a:lvl3pPr lvl="2">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3pPr>
            <a:lvl4pPr lvl="3">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4pPr>
            <a:lvl5pPr lvl="4">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5pPr>
            <a:lvl6pPr lvl="5">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6pPr>
            <a:lvl7pPr lvl="6">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7pPr>
            <a:lvl8pPr lvl="7">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8pPr>
            <a:lvl9pPr lvl="8">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9pPr>
          </a:lstStyle>
          <a:p/>
        </p:txBody>
      </p:sp>
      <p:sp>
        <p:nvSpPr>
          <p:cNvPr id="297" name="Google Shape;297;p23"/>
          <p:cNvSpPr txBox="1"/>
          <p:nvPr>
            <p:ph idx="3" type="subTitle"/>
          </p:nvPr>
        </p:nvSpPr>
        <p:spPr>
          <a:xfrm>
            <a:off x="3714150" y="2666275"/>
            <a:ext cx="1312500" cy="347400"/>
          </a:xfrm>
          <a:prstGeom prst="rect">
            <a:avLst/>
          </a:prstGeom>
        </p:spPr>
        <p:txBody>
          <a:bodyPr anchorCtr="0" anchor="ctr" bIns="0" lIns="182875" spcFirstLastPara="1" rIns="182875" wrap="square" tIns="0">
            <a:noAutofit/>
          </a:bodyPr>
          <a:lstStyle>
            <a:lvl1pPr lvl="0">
              <a:spcBef>
                <a:spcPts val="0"/>
              </a:spcBef>
              <a:spcAft>
                <a:spcPts val="0"/>
              </a:spcAft>
              <a:buNone/>
              <a:defRPr sz="900">
                <a:solidFill>
                  <a:schemeClr val="dk2"/>
                </a:solidFill>
                <a:latin typeface="Poppins Medium"/>
                <a:ea typeface="Poppins Medium"/>
                <a:cs typeface="Poppins Medium"/>
                <a:sym typeface="Poppins Medium"/>
              </a:defRPr>
            </a:lvl1pPr>
            <a:lvl2pPr lvl="1">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2pPr>
            <a:lvl3pPr lvl="2">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3pPr>
            <a:lvl4pPr lvl="3">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4pPr>
            <a:lvl5pPr lvl="4">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5pPr>
            <a:lvl6pPr lvl="5">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6pPr>
            <a:lvl7pPr lvl="6">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7pPr>
            <a:lvl8pPr lvl="7">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8pPr>
            <a:lvl9pPr lvl="8">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9pPr>
          </a:lstStyle>
          <a:p/>
        </p:txBody>
      </p:sp>
      <p:sp>
        <p:nvSpPr>
          <p:cNvPr id="298" name="Google Shape;298;p23"/>
          <p:cNvSpPr txBox="1"/>
          <p:nvPr>
            <p:ph idx="4" type="subTitle"/>
          </p:nvPr>
        </p:nvSpPr>
        <p:spPr>
          <a:xfrm>
            <a:off x="5456925" y="2666275"/>
            <a:ext cx="1312500" cy="347400"/>
          </a:xfrm>
          <a:prstGeom prst="rect">
            <a:avLst/>
          </a:prstGeom>
        </p:spPr>
        <p:txBody>
          <a:bodyPr anchorCtr="0" anchor="ctr" bIns="0" lIns="182875" spcFirstLastPara="1" rIns="182875" wrap="square" tIns="0">
            <a:noAutofit/>
          </a:bodyPr>
          <a:lstStyle>
            <a:lvl1pPr lvl="0">
              <a:spcBef>
                <a:spcPts val="0"/>
              </a:spcBef>
              <a:spcAft>
                <a:spcPts val="0"/>
              </a:spcAft>
              <a:buNone/>
              <a:defRPr sz="900">
                <a:solidFill>
                  <a:schemeClr val="dk2"/>
                </a:solidFill>
                <a:latin typeface="Poppins Medium"/>
                <a:ea typeface="Poppins Medium"/>
                <a:cs typeface="Poppins Medium"/>
                <a:sym typeface="Poppins Medium"/>
              </a:defRPr>
            </a:lvl1pPr>
            <a:lvl2pPr lvl="1">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2pPr>
            <a:lvl3pPr lvl="2">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3pPr>
            <a:lvl4pPr lvl="3">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4pPr>
            <a:lvl5pPr lvl="4">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5pPr>
            <a:lvl6pPr lvl="5">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6pPr>
            <a:lvl7pPr lvl="6">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7pPr>
            <a:lvl8pPr lvl="7">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8pPr>
            <a:lvl9pPr lvl="8">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9pPr>
          </a:lstStyle>
          <a:p/>
        </p:txBody>
      </p:sp>
      <p:sp>
        <p:nvSpPr>
          <p:cNvPr id="299" name="Google Shape;299;p23"/>
          <p:cNvSpPr txBox="1"/>
          <p:nvPr>
            <p:ph idx="5" type="subTitle"/>
          </p:nvPr>
        </p:nvSpPr>
        <p:spPr>
          <a:xfrm>
            <a:off x="7199700" y="2666275"/>
            <a:ext cx="1312500" cy="347400"/>
          </a:xfrm>
          <a:prstGeom prst="rect">
            <a:avLst/>
          </a:prstGeom>
        </p:spPr>
        <p:txBody>
          <a:bodyPr anchorCtr="0" anchor="ctr" bIns="0" lIns="182875" spcFirstLastPara="1" rIns="182875" wrap="square" tIns="0">
            <a:noAutofit/>
          </a:bodyPr>
          <a:lstStyle>
            <a:lvl1pPr lvl="0">
              <a:spcBef>
                <a:spcPts val="0"/>
              </a:spcBef>
              <a:spcAft>
                <a:spcPts val="0"/>
              </a:spcAft>
              <a:buNone/>
              <a:defRPr sz="900">
                <a:solidFill>
                  <a:schemeClr val="dk2"/>
                </a:solidFill>
                <a:latin typeface="Poppins Medium"/>
                <a:ea typeface="Poppins Medium"/>
                <a:cs typeface="Poppins Medium"/>
                <a:sym typeface="Poppins Medium"/>
              </a:defRPr>
            </a:lvl1pPr>
            <a:lvl2pPr lvl="1">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2pPr>
            <a:lvl3pPr lvl="2">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3pPr>
            <a:lvl4pPr lvl="3">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4pPr>
            <a:lvl5pPr lvl="4">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5pPr>
            <a:lvl6pPr lvl="5">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6pPr>
            <a:lvl7pPr lvl="6">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7pPr>
            <a:lvl8pPr lvl="7">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8pPr>
            <a:lvl9pPr lvl="8">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9pPr>
          </a:lstStyle>
          <a:p/>
        </p:txBody>
      </p:sp>
      <p:pic>
        <p:nvPicPr>
          <p:cNvPr id="300" name="Google Shape;300;p23"/>
          <p:cNvPicPr preferRelativeResize="0"/>
          <p:nvPr/>
        </p:nvPicPr>
        <p:blipFill rotWithShape="1">
          <a:blip r:embed="rId2">
            <a:alphaModFix/>
          </a:blip>
          <a:srcRect b="0" l="0" r="33897" t="70459"/>
          <a:stretch/>
        </p:blipFill>
        <p:spPr>
          <a:xfrm>
            <a:off x="5624200" y="0"/>
            <a:ext cx="3519800" cy="1572900"/>
          </a:xfrm>
          <a:prstGeom prst="rect">
            <a:avLst/>
          </a:prstGeom>
          <a:noFill/>
          <a:ln>
            <a:noFill/>
          </a:ln>
        </p:spPr>
      </p:pic>
      <p:sp>
        <p:nvSpPr>
          <p:cNvPr id="301" name="Google Shape;301;p23"/>
          <p:cNvSpPr txBox="1"/>
          <p:nvPr>
            <p:ph idx="6" type="body"/>
          </p:nvPr>
        </p:nvSpPr>
        <p:spPr>
          <a:xfrm>
            <a:off x="1971375" y="3030250"/>
            <a:ext cx="1715400" cy="1145100"/>
          </a:xfrm>
          <a:prstGeom prst="rect">
            <a:avLst/>
          </a:prstGeom>
        </p:spPr>
        <p:txBody>
          <a:bodyPr anchorCtr="0" anchor="t" bIns="91425" lIns="91425" spcFirstLastPara="1" rIns="182875" wrap="square" tIns="182875">
            <a:noAutofit/>
          </a:bodyPr>
          <a:lstStyle>
            <a:lvl1pPr indent="-285750" lvl="0" marL="457200">
              <a:lnSpc>
                <a:spcPct val="115000"/>
              </a:lnSpc>
              <a:spcBef>
                <a:spcPts val="0"/>
              </a:spcBef>
              <a:spcAft>
                <a:spcPts val="0"/>
              </a:spcAft>
              <a:buClr>
                <a:schemeClr val="dk1"/>
              </a:buClr>
              <a:buSzPts val="900"/>
              <a:buFont typeface="Nunito Sans"/>
              <a:buChar char="●"/>
              <a:defRPr sz="900"/>
            </a:lvl1pPr>
            <a:lvl2pPr indent="-285750" lvl="1" marL="914400">
              <a:lnSpc>
                <a:spcPct val="115000"/>
              </a:lnSpc>
              <a:spcBef>
                <a:spcPts val="0"/>
              </a:spcBef>
              <a:spcAft>
                <a:spcPts val="0"/>
              </a:spcAft>
              <a:buClr>
                <a:schemeClr val="dk1"/>
              </a:buClr>
              <a:buSzPts val="900"/>
              <a:buFont typeface="Nunito Sans"/>
              <a:buChar char="○"/>
              <a:defRPr sz="900"/>
            </a:lvl2pPr>
            <a:lvl3pPr indent="-285750" lvl="2" marL="1371600">
              <a:lnSpc>
                <a:spcPct val="115000"/>
              </a:lnSpc>
              <a:spcBef>
                <a:spcPts val="0"/>
              </a:spcBef>
              <a:spcAft>
                <a:spcPts val="0"/>
              </a:spcAft>
              <a:buClr>
                <a:schemeClr val="dk1"/>
              </a:buClr>
              <a:buSzPts val="900"/>
              <a:buFont typeface="Nunito Sans"/>
              <a:buChar char="■"/>
              <a:defRPr sz="900"/>
            </a:lvl3pPr>
            <a:lvl4pPr indent="-285750" lvl="3" marL="1828800">
              <a:lnSpc>
                <a:spcPct val="115000"/>
              </a:lnSpc>
              <a:spcBef>
                <a:spcPts val="0"/>
              </a:spcBef>
              <a:spcAft>
                <a:spcPts val="0"/>
              </a:spcAft>
              <a:buClr>
                <a:schemeClr val="dk1"/>
              </a:buClr>
              <a:buSzPts val="900"/>
              <a:buFont typeface="Nunito Sans"/>
              <a:buChar char="●"/>
              <a:defRPr sz="900"/>
            </a:lvl4pPr>
            <a:lvl5pPr indent="-285750" lvl="4" marL="2286000">
              <a:lnSpc>
                <a:spcPct val="115000"/>
              </a:lnSpc>
              <a:spcBef>
                <a:spcPts val="0"/>
              </a:spcBef>
              <a:spcAft>
                <a:spcPts val="0"/>
              </a:spcAft>
              <a:buClr>
                <a:schemeClr val="dk1"/>
              </a:buClr>
              <a:buSzPts val="900"/>
              <a:buFont typeface="Nunito Sans"/>
              <a:buChar char="○"/>
              <a:defRPr sz="900"/>
            </a:lvl5pPr>
            <a:lvl6pPr indent="-285750" lvl="5" marL="2743200">
              <a:lnSpc>
                <a:spcPct val="115000"/>
              </a:lnSpc>
              <a:spcBef>
                <a:spcPts val="0"/>
              </a:spcBef>
              <a:spcAft>
                <a:spcPts val="0"/>
              </a:spcAft>
              <a:buClr>
                <a:schemeClr val="dk1"/>
              </a:buClr>
              <a:buSzPts val="900"/>
              <a:buFont typeface="Nunito Sans"/>
              <a:buChar char="■"/>
              <a:defRPr sz="900"/>
            </a:lvl6pPr>
            <a:lvl7pPr indent="-285750" lvl="6" marL="3200400">
              <a:lnSpc>
                <a:spcPct val="115000"/>
              </a:lnSpc>
              <a:spcBef>
                <a:spcPts val="0"/>
              </a:spcBef>
              <a:spcAft>
                <a:spcPts val="0"/>
              </a:spcAft>
              <a:buClr>
                <a:schemeClr val="dk1"/>
              </a:buClr>
              <a:buSzPts val="900"/>
              <a:buFont typeface="Nunito Sans"/>
              <a:buChar char="●"/>
              <a:defRPr sz="900"/>
            </a:lvl7pPr>
            <a:lvl8pPr indent="-285750" lvl="7" marL="3657600">
              <a:lnSpc>
                <a:spcPct val="115000"/>
              </a:lnSpc>
              <a:spcBef>
                <a:spcPts val="0"/>
              </a:spcBef>
              <a:spcAft>
                <a:spcPts val="0"/>
              </a:spcAft>
              <a:buClr>
                <a:schemeClr val="dk1"/>
              </a:buClr>
              <a:buSzPts val="900"/>
              <a:buFont typeface="Nunito Sans"/>
              <a:buChar char="○"/>
              <a:defRPr sz="900"/>
            </a:lvl8pPr>
            <a:lvl9pPr indent="-285750" lvl="8" marL="4114800">
              <a:lnSpc>
                <a:spcPct val="115000"/>
              </a:lnSpc>
              <a:spcBef>
                <a:spcPts val="0"/>
              </a:spcBef>
              <a:spcAft>
                <a:spcPts val="0"/>
              </a:spcAft>
              <a:buClr>
                <a:schemeClr val="dk1"/>
              </a:buClr>
              <a:buSzPts val="900"/>
              <a:buFont typeface="Nunito Sans"/>
              <a:buChar char="■"/>
              <a:defRPr sz="900"/>
            </a:lvl9pPr>
          </a:lstStyle>
          <a:p/>
        </p:txBody>
      </p:sp>
      <p:sp>
        <p:nvSpPr>
          <p:cNvPr id="302" name="Google Shape;302;p23"/>
          <p:cNvSpPr txBox="1"/>
          <p:nvPr>
            <p:ph idx="7" type="body"/>
          </p:nvPr>
        </p:nvSpPr>
        <p:spPr>
          <a:xfrm>
            <a:off x="3714150" y="3030250"/>
            <a:ext cx="1715400" cy="1145100"/>
          </a:xfrm>
          <a:prstGeom prst="rect">
            <a:avLst/>
          </a:prstGeom>
        </p:spPr>
        <p:txBody>
          <a:bodyPr anchorCtr="0" anchor="t" bIns="91425" lIns="91425" spcFirstLastPara="1" rIns="182875" wrap="square" tIns="182875">
            <a:noAutofit/>
          </a:bodyPr>
          <a:lstStyle>
            <a:lvl1pPr indent="-285750" lvl="0" marL="457200">
              <a:spcBef>
                <a:spcPts val="0"/>
              </a:spcBef>
              <a:spcAft>
                <a:spcPts val="0"/>
              </a:spcAft>
              <a:buClr>
                <a:schemeClr val="dk1"/>
              </a:buClr>
              <a:buSzPts val="900"/>
              <a:buFont typeface="Nunito Sans"/>
              <a:buChar char="●"/>
              <a:defRPr sz="900"/>
            </a:lvl1pPr>
            <a:lvl2pPr indent="-285750" lvl="1" marL="914400">
              <a:spcBef>
                <a:spcPts val="0"/>
              </a:spcBef>
              <a:spcAft>
                <a:spcPts val="0"/>
              </a:spcAft>
              <a:buClr>
                <a:schemeClr val="dk1"/>
              </a:buClr>
              <a:buSzPts val="900"/>
              <a:buFont typeface="Nunito Sans"/>
              <a:buChar char="○"/>
              <a:defRPr sz="900"/>
            </a:lvl2pPr>
            <a:lvl3pPr indent="-285750" lvl="2" marL="1371600">
              <a:spcBef>
                <a:spcPts val="0"/>
              </a:spcBef>
              <a:spcAft>
                <a:spcPts val="0"/>
              </a:spcAft>
              <a:buClr>
                <a:schemeClr val="dk1"/>
              </a:buClr>
              <a:buSzPts val="900"/>
              <a:buFont typeface="Nunito Sans"/>
              <a:buChar char="■"/>
              <a:defRPr sz="900"/>
            </a:lvl3pPr>
            <a:lvl4pPr indent="-285750" lvl="3" marL="1828800">
              <a:spcBef>
                <a:spcPts val="0"/>
              </a:spcBef>
              <a:spcAft>
                <a:spcPts val="0"/>
              </a:spcAft>
              <a:buClr>
                <a:schemeClr val="dk1"/>
              </a:buClr>
              <a:buSzPts val="900"/>
              <a:buFont typeface="Nunito Sans"/>
              <a:buChar char="●"/>
              <a:defRPr sz="900"/>
            </a:lvl4pPr>
            <a:lvl5pPr indent="-285750" lvl="4" marL="2286000">
              <a:spcBef>
                <a:spcPts val="0"/>
              </a:spcBef>
              <a:spcAft>
                <a:spcPts val="0"/>
              </a:spcAft>
              <a:buClr>
                <a:schemeClr val="dk1"/>
              </a:buClr>
              <a:buSzPts val="900"/>
              <a:buFont typeface="Nunito Sans"/>
              <a:buChar char="○"/>
              <a:defRPr sz="900"/>
            </a:lvl5pPr>
            <a:lvl6pPr indent="-285750" lvl="5" marL="2743200">
              <a:spcBef>
                <a:spcPts val="0"/>
              </a:spcBef>
              <a:spcAft>
                <a:spcPts val="0"/>
              </a:spcAft>
              <a:buClr>
                <a:schemeClr val="dk1"/>
              </a:buClr>
              <a:buSzPts val="900"/>
              <a:buFont typeface="Nunito Sans"/>
              <a:buChar char="■"/>
              <a:defRPr sz="900"/>
            </a:lvl6pPr>
            <a:lvl7pPr indent="-285750" lvl="6" marL="3200400">
              <a:spcBef>
                <a:spcPts val="0"/>
              </a:spcBef>
              <a:spcAft>
                <a:spcPts val="0"/>
              </a:spcAft>
              <a:buClr>
                <a:schemeClr val="dk1"/>
              </a:buClr>
              <a:buSzPts val="900"/>
              <a:buFont typeface="Nunito Sans"/>
              <a:buChar char="●"/>
              <a:defRPr sz="900"/>
            </a:lvl7pPr>
            <a:lvl8pPr indent="-285750" lvl="7" marL="3657600">
              <a:spcBef>
                <a:spcPts val="0"/>
              </a:spcBef>
              <a:spcAft>
                <a:spcPts val="0"/>
              </a:spcAft>
              <a:buClr>
                <a:schemeClr val="dk1"/>
              </a:buClr>
              <a:buSzPts val="900"/>
              <a:buFont typeface="Nunito Sans"/>
              <a:buChar char="○"/>
              <a:defRPr sz="900"/>
            </a:lvl8pPr>
            <a:lvl9pPr indent="-285750" lvl="8" marL="4114800">
              <a:spcBef>
                <a:spcPts val="0"/>
              </a:spcBef>
              <a:spcAft>
                <a:spcPts val="0"/>
              </a:spcAft>
              <a:buClr>
                <a:schemeClr val="dk1"/>
              </a:buClr>
              <a:buSzPts val="900"/>
              <a:buFont typeface="Nunito Sans"/>
              <a:buChar char="■"/>
              <a:defRPr sz="900"/>
            </a:lvl9pPr>
          </a:lstStyle>
          <a:p/>
        </p:txBody>
      </p:sp>
      <p:sp>
        <p:nvSpPr>
          <p:cNvPr id="303" name="Google Shape;303;p23"/>
          <p:cNvSpPr txBox="1"/>
          <p:nvPr>
            <p:ph idx="8" type="body"/>
          </p:nvPr>
        </p:nvSpPr>
        <p:spPr>
          <a:xfrm>
            <a:off x="5456925" y="3030250"/>
            <a:ext cx="1715400" cy="1145100"/>
          </a:xfrm>
          <a:prstGeom prst="rect">
            <a:avLst/>
          </a:prstGeom>
        </p:spPr>
        <p:txBody>
          <a:bodyPr anchorCtr="0" anchor="t" bIns="91425" lIns="91425" spcFirstLastPara="1" rIns="182875" wrap="square" tIns="182875">
            <a:noAutofit/>
          </a:bodyPr>
          <a:lstStyle>
            <a:lvl1pPr indent="-285750" lvl="0" marL="457200">
              <a:lnSpc>
                <a:spcPct val="115000"/>
              </a:lnSpc>
              <a:spcBef>
                <a:spcPts val="0"/>
              </a:spcBef>
              <a:spcAft>
                <a:spcPts val="0"/>
              </a:spcAft>
              <a:buClr>
                <a:schemeClr val="dk1"/>
              </a:buClr>
              <a:buSzPts val="900"/>
              <a:buFont typeface="Nunito Sans"/>
              <a:buChar char="●"/>
              <a:defRPr sz="900"/>
            </a:lvl1pPr>
            <a:lvl2pPr indent="-285750" lvl="1" marL="914400">
              <a:lnSpc>
                <a:spcPct val="115000"/>
              </a:lnSpc>
              <a:spcBef>
                <a:spcPts val="0"/>
              </a:spcBef>
              <a:spcAft>
                <a:spcPts val="0"/>
              </a:spcAft>
              <a:buClr>
                <a:schemeClr val="dk1"/>
              </a:buClr>
              <a:buSzPts val="900"/>
              <a:buFont typeface="Nunito Sans"/>
              <a:buChar char="○"/>
              <a:defRPr sz="900"/>
            </a:lvl2pPr>
            <a:lvl3pPr indent="-285750" lvl="2" marL="1371600">
              <a:lnSpc>
                <a:spcPct val="115000"/>
              </a:lnSpc>
              <a:spcBef>
                <a:spcPts val="0"/>
              </a:spcBef>
              <a:spcAft>
                <a:spcPts val="0"/>
              </a:spcAft>
              <a:buClr>
                <a:schemeClr val="dk1"/>
              </a:buClr>
              <a:buSzPts val="900"/>
              <a:buFont typeface="Nunito Sans"/>
              <a:buChar char="■"/>
              <a:defRPr sz="900"/>
            </a:lvl3pPr>
            <a:lvl4pPr indent="-285750" lvl="3" marL="1828800">
              <a:lnSpc>
                <a:spcPct val="115000"/>
              </a:lnSpc>
              <a:spcBef>
                <a:spcPts val="0"/>
              </a:spcBef>
              <a:spcAft>
                <a:spcPts val="0"/>
              </a:spcAft>
              <a:buClr>
                <a:schemeClr val="dk1"/>
              </a:buClr>
              <a:buSzPts val="900"/>
              <a:buFont typeface="Nunito Sans"/>
              <a:buChar char="●"/>
              <a:defRPr sz="900"/>
            </a:lvl4pPr>
            <a:lvl5pPr indent="-285750" lvl="4" marL="2286000">
              <a:lnSpc>
                <a:spcPct val="115000"/>
              </a:lnSpc>
              <a:spcBef>
                <a:spcPts val="0"/>
              </a:spcBef>
              <a:spcAft>
                <a:spcPts val="0"/>
              </a:spcAft>
              <a:buClr>
                <a:schemeClr val="dk1"/>
              </a:buClr>
              <a:buSzPts val="900"/>
              <a:buFont typeface="Nunito Sans"/>
              <a:buChar char="○"/>
              <a:defRPr sz="900"/>
            </a:lvl5pPr>
            <a:lvl6pPr indent="-285750" lvl="5" marL="2743200">
              <a:lnSpc>
                <a:spcPct val="115000"/>
              </a:lnSpc>
              <a:spcBef>
                <a:spcPts val="0"/>
              </a:spcBef>
              <a:spcAft>
                <a:spcPts val="0"/>
              </a:spcAft>
              <a:buClr>
                <a:schemeClr val="dk1"/>
              </a:buClr>
              <a:buSzPts val="900"/>
              <a:buFont typeface="Nunito Sans"/>
              <a:buChar char="■"/>
              <a:defRPr sz="900"/>
            </a:lvl6pPr>
            <a:lvl7pPr indent="-285750" lvl="6" marL="3200400">
              <a:lnSpc>
                <a:spcPct val="115000"/>
              </a:lnSpc>
              <a:spcBef>
                <a:spcPts val="0"/>
              </a:spcBef>
              <a:spcAft>
                <a:spcPts val="0"/>
              </a:spcAft>
              <a:buClr>
                <a:schemeClr val="dk1"/>
              </a:buClr>
              <a:buSzPts val="900"/>
              <a:buFont typeface="Nunito Sans"/>
              <a:buChar char="●"/>
              <a:defRPr sz="900"/>
            </a:lvl7pPr>
            <a:lvl8pPr indent="-285750" lvl="7" marL="3657600">
              <a:lnSpc>
                <a:spcPct val="115000"/>
              </a:lnSpc>
              <a:spcBef>
                <a:spcPts val="0"/>
              </a:spcBef>
              <a:spcAft>
                <a:spcPts val="0"/>
              </a:spcAft>
              <a:buClr>
                <a:schemeClr val="dk1"/>
              </a:buClr>
              <a:buSzPts val="900"/>
              <a:buFont typeface="Nunito Sans"/>
              <a:buChar char="○"/>
              <a:defRPr sz="900"/>
            </a:lvl8pPr>
            <a:lvl9pPr indent="-285750" lvl="8" marL="4114800">
              <a:lnSpc>
                <a:spcPct val="115000"/>
              </a:lnSpc>
              <a:spcBef>
                <a:spcPts val="0"/>
              </a:spcBef>
              <a:spcAft>
                <a:spcPts val="0"/>
              </a:spcAft>
              <a:buClr>
                <a:schemeClr val="dk1"/>
              </a:buClr>
              <a:buSzPts val="900"/>
              <a:buFont typeface="Nunito Sans"/>
              <a:buChar char="■"/>
              <a:defRPr sz="900"/>
            </a:lvl9pPr>
          </a:lstStyle>
          <a:p/>
        </p:txBody>
      </p:sp>
      <p:sp>
        <p:nvSpPr>
          <p:cNvPr id="304" name="Google Shape;304;p23"/>
          <p:cNvSpPr txBox="1"/>
          <p:nvPr>
            <p:ph idx="9" type="body"/>
          </p:nvPr>
        </p:nvSpPr>
        <p:spPr>
          <a:xfrm>
            <a:off x="228450" y="3030250"/>
            <a:ext cx="1715400" cy="1145100"/>
          </a:xfrm>
          <a:prstGeom prst="rect">
            <a:avLst/>
          </a:prstGeom>
        </p:spPr>
        <p:txBody>
          <a:bodyPr anchorCtr="0" anchor="t" bIns="91425" lIns="91425" spcFirstLastPara="1" rIns="182875" wrap="square" tIns="182875">
            <a:noAutofit/>
          </a:bodyPr>
          <a:lstStyle>
            <a:lvl1pPr indent="-285750" lvl="0" marL="457200">
              <a:lnSpc>
                <a:spcPct val="115000"/>
              </a:lnSpc>
              <a:spcBef>
                <a:spcPts val="0"/>
              </a:spcBef>
              <a:spcAft>
                <a:spcPts val="0"/>
              </a:spcAft>
              <a:buClr>
                <a:schemeClr val="dk1"/>
              </a:buClr>
              <a:buSzPts val="900"/>
              <a:buFont typeface="Nunito Sans"/>
              <a:buChar char="●"/>
              <a:defRPr sz="900"/>
            </a:lvl1pPr>
            <a:lvl2pPr indent="-285750" lvl="1" marL="914400">
              <a:lnSpc>
                <a:spcPct val="115000"/>
              </a:lnSpc>
              <a:spcBef>
                <a:spcPts val="0"/>
              </a:spcBef>
              <a:spcAft>
                <a:spcPts val="0"/>
              </a:spcAft>
              <a:buClr>
                <a:schemeClr val="dk1"/>
              </a:buClr>
              <a:buSzPts val="900"/>
              <a:buFont typeface="Nunito Sans"/>
              <a:buChar char="○"/>
              <a:defRPr sz="900"/>
            </a:lvl2pPr>
            <a:lvl3pPr indent="-285750" lvl="2" marL="1371600">
              <a:lnSpc>
                <a:spcPct val="115000"/>
              </a:lnSpc>
              <a:spcBef>
                <a:spcPts val="0"/>
              </a:spcBef>
              <a:spcAft>
                <a:spcPts val="0"/>
              </a:spcAft>
              <a:buClr>
                <a:schemeClr val="dk1"/>
              </a:buClr>
              <a:buSzPts val="900"/>
              <a:buFont typeface="Nunito Sans"/>
              <a:buChar char="■"/>
              <a:defRPr sz="900"/>
            </a:lvl3pPr>
            <a:lvl4pPr indent="-285750" lvl="3" marL="1828800">
              <a:lnSpc>
                <a:spcPct val="115000"/>
              </a:lnSpc>
              <a:spcBef>
                <a:spcPts val="0"/>
              </a:spcBef>
              <a:spcAft>
                <a:spcPts val="0"/>
              </a:spcAft>
              <a:buClr>
                <a:schemeClr val="dk1"/>
              </a:buClr>
              <a:buSzPts val="900"/>
              <a:buFont typeface="Nunito Sans"/>
              <a:buChar char="●"/>
              <a:defRPr sz="900"/>
            </a:lvl4pPr>
            <a:lvl5pPr indent="-285750" lvl="4" marL="2286000">
              <a:lnSpc>
                <a:spcPct val="115000"/>
              </a:lnSpc>
              <a:spcBef>
                <a:spcPts val="0"/>
              </a:spcBef>
              <a:spcAft>
                <a:spcPts val="0"/>
              </a:spcAft>
              <a:buClr>
                <a:schemeClr val="dk1"/>
              </a:buClr>
              <a:buSzPts val="900"/>
              <a:buFont typeface="Nunito Sans"/>
              <a:buChar char="○"/>
              <a:defRPr sz="900"/>
            </a:lvl5pPr>
            <a:lvl6pPr indent="-285750" lvl="5" marL="2743200">
              <a:lnSpc>
                <a:spcPct val="115000"/>
              </a:lnSpc>
              <a:spcBef>
                <a:spcPts val="0"/>
              </a:spcBef>
              <a:spcAft>
                <a:spcPts val="0"/>
              </a:spcAft>
              <a:buClr>
                <a:schemeClr val="dk1"/>
              </a:buClr>
              <a:buSzPts val="900"/>
              <a:buFont typeface="Nunito Sans"/>
              <a:buChar char="■"/>
              <a:defRPr sz="900"/>
            </a:lvl6pPr>
            <a:lvl7pPr indent="-285750" lvl="6" marL="3200400">
              <a:lnSpc>
                <a:spcPct val="115000"/>
              </a:lnSpc>
              <a:spcBef>
                <a:spcPts val="0"/>
              </a:spcBef>
              <a:spcAft>
                <a:spcPts val="0"/>
              </a:spcAft>
              <a:buClr>
                <a:schemeClr val="dk1"/>
              </a:buClr>
              <a:buSzPts val="900"/>
              <a:buFont typeface="Nunito Sans"/>
              <a:buChar char="●"/>
              <a:defRPr sz="900"/>
            </a:lvl7pPr>
            <a:lvl8pPr indent="-285750" lvl="7" marL="3657600">
              <a:lnSpc>
                <a:spcPct val="115000"/>
              </a:lnSpc>
              <a:spcBef>
                <a:spcPts val="0"/>
              </a:spcBef>
              <a:spcAft>
                <a:spcPts val="0"/>
              </a:spcAft>
              <a:buClr>
                <a:schemeClr val="dk1"/>
              </a:buClr>
              <a:buSzPts val="900"/>
              <a:buFont typeface="Nunito Sans"/>
              <a:buChar char="○"/>
              <a:defRPr sz="900"/>
            </a:lvl8pPr>
            <a:lvl9pPr indent="-285750" lvl="8" marL="4114800">
              <a:lnSpc>
                <a:spcPct val="115000"/>
              </a:lnSpc>
              <a:spcBef>
                <a:spcPts val="0"/>
              </a:spcBef>
              <a:spcAft>
                <a:spcPts val="0"/>
              </a:spcAft>
              <a:buClr>
                <a:schemeClr val="dk1"/>
              </a:buClr>
              <a:buSzPts val="900"/>
              <a:buFont typeface="Nunito Sans"/>
              <a:buChar char="■"/>
              <a:defRPr sz="900"/>
            </a:lvl9pPr>
          </a:lstStyle>
          <a:p/>
        </p:txBody>
      </p:sp>
      <p:sp>
        <p:nvSpPr>
          <p:cNvPr id="305" name="Google Shape;305;p23"/>
          <p:cNvSpPr txBox="1"/>
          <p:nvPr>
            <p:ph type="title"/>
          </p:nvPr>
        </p:nvSpPr>
        <p:spPr>
          <a:xfrm>
            <a:off x="228600" y="228600"/>
            <a:ext cx="5707200" cy="587700"/>
          </a:xfrm>
          <a:prstGeom prst="rect">
            <a:avLst/>
          </a:prstGeom>
        </p:spPr>
        <p:txBody>
          <a:bodyPr anchorCtr="0" anchor="t" bIns="91425" lIns="91425" spcFirstLastPara="1" rIns="91425" wrap="square" tIns="91425">
            <a:spAutoFit/>
          </a:bodyPr>
          <a:lstStyle>
            <a:lvl1pPr lvl="0">
              <a:spcBef>
                <a:spcPts val="0"/>
              </a:spcBef>
              <a:spcAft>
                <a:spcPts val="0"/>
              </a:spcAft>
              <a:buNone/>
              <a:defRPr/>
            </a:lvl1pPr>
            <a:lvl2pPr lvl="1">
              <a:spcBef>
                <a:spcPts val="0"/>
              </a:spcBef>
              <a:spcAft>
                <a:spcPts val="0"/>
              </a:spcAft>
              <a:buNone/>
              <a:defRPr>
                <a:latin typeface="Poppins SemiBold"/>
                <a:ea typeface="Poppins SemiBold"/>
                <a:cs typeface="Poppins SemiBold"/>
                <a:sym typeface="Poppins SemiBold"/>
              </a:defRPr>
            </a:lvl2pPr>
            <a:lvl3pPr lvl="2">
              <a:spcBef>
                <a:spcPts val="0"/>
              </a:spcBef>
              <a:spcAft>
                <a:spcPts val="0"/>
              </a:spcAft>
              <a:buNone/>
              <a:defRPr>
                <a:latin typeface="Poppins SemiBold"/>
                <a:ea typeface="Poppins SemiBold"/>
                <a:cs typeface="Poppins SemiBold"/>
                <a:sym typeface="Poppins SemiBold"/>
              </a:defRPr>
            </a:lvl3pPr>
            <a:lvl4pPr lvl="3">
              <a:spcBef>
                <a:spcPts val="0"/>
              </a:spcBef>
              <a:spcAft>
                <a:spcPts val="0"/>
              </a:spcAft>
              <a:buNone/>
              <a:defRPr>
                <a:latin typeface="Poppins SemiBold"/>
                <a:ea typeface="Poppins SemiBold"/>
                <a:cs typeface="Poppins SemiBold"/>
                <a:sym typeface="Poppins SemiBold"/>
              </a:defRPr>
            </a:lvl4pPr>
            <a:lvl5pPr lvl="4">
              <a:spcBef>
                <a:spcPts val="0"/>
              </a:spcBef>
              <a:spcAft>
                <a:spcPts val="0"/>
              </a:spcAft>
              <a:buNone/>
              <a:defRPr>
                <a:latin typeface="Poppins SemiBold"/>
                <a:ea typeface="Poppins SemiBold"/>
                <a:cs typeface="Poppins SemiBold"/>
                <a:sym typeface="Poppins SemiBold"/>
              </a:defRPr>
            </a:lvl5pPr>
            <a:lvl6pPr lvl="5">
              <a:spcBef>
                <a:spcPts val="0"/>
              </a:spcBef>
              <a:spcAft>
                <a:spcPts val="0"/>
              </a:spcAft>
              <a:buNone/>
              <a:defRPr>
                <a:latin typeface="Poppins SemiBold"/>
                <a:ea typeface="Poppins SemiBold"/>
                <a:cs typeface="Poppins SemiBold"/>
                <a:sym typeface="Poppins SemiBold"/>
              </a:defRPr>
            </a:lvl6pPr>
            <a:lvl7pPr lvl="6">
              <a:spcBef>
                <a:spcPts val="0"/>
              </a:spcBef>
              <a:spcAft>
                <a:spcPts val="0"/>
              </a:spcAft>
              <a:buNone/>
              <a:defRPr>
                <a:latin typeface="Poppins SemiBold"/>
                <a:ea typeface="Poppins SemiBold"/>
                <a:cs typeface="Poppins SemiBold"/>
                <a:sym typeface="Poppins SemiBold"/>
              </a:defRPr>
            </a:lvl7pPr>
            <a:lvl8pPr lvl="7">
              <a:spcBef>
                <a:spcPts val="0"/>
              </a:spcBef>
              <a:spcAft>
                <a:spcPts val="0"/>
              </a:spcAft>
              <a:buNone/>
              <a:defRPr>
                <a:latin typeface="Poppins SemiBold"/>
                <a:ea typeface="Poppins SemiBold"/>
                <a:cs typeface="Poppins SemiBold"/>
                <a:sym typeface="Poppins SemiBold"/>
              </a:defRPr>
            </a:lvl8pPr>
            <a:lvl9pPr lvl="8">
              <a:spcBef>
                <a:spcPts val="0"/>
              </a:spcBef>
              <a:spcAft>
                <a:spcPts val="0"/>
              </a:spcAft>
              <a:buNone/>
              <a:defRPr>
                <a:latin typeface="Poppins SemiBold"/>
                <a:ea typeface="Poppins SemiBold"/>
                <a:cs typeface="Poppins SemiBold"/>
                <a:sym typeface="Poppins SemiBold"/>
              </a:defRPr>
            </a:lvl9pPr>
          </a:lstStyle>
          <a:p/>
        </p:txBody>
      </p:sp>
      <p:sp>
        <p:nvSpPr>
          <p:cNvPr id="306" name="Google Shape;306;p23"/>
          <p:cNvSpPr txBox="1"/>
          <p:nvPr>
            <p:ph idx="13" type="body"/>
          </p:nvPr>
        </p:nvSpPr>
        <p:spPr>
          <a:xfrm>
            <a:off x="7199700" y="3030250"/>
            <a:ext cx="1715400" cy="1145100"/>
          </a:xfrm>
          <a:prstGeom prst="rect">
            <a:avLst/>
          </a:prstGeom>
        </p:spPr>
        <p:txBody>
          <a:bodyPr anchorCtr="0" anchor="t" bIns="91425" lIns="91425" spcFirstLastPara="1" rIns="182875" wrap="square" tIns="182875">
            <a:noAutofit/>
          </a:bodyPr>
          <a:lstStyle>
            <a:lvl1pPr indent="-285750" lvl="0" marL="457200">
              <a:lnSpc>
                <a:spcPct val="115000"/>
              </a:lnSpc>
              <a:spcBef>
                <a:spcPts val="0"/>
              </a:spcBef>
              <a:spcAft>
                <a:spcPts val="0"/>
              </a:spcAft>
              <a:buClr>
                <a:schemeClr val="dk1"/>
              </a:buClr>
              <a:buSzPts val="900"/>
              <a:buFont typeface="Nunito Sans"/>
              <a:buChar char="●"/>
              <a:defRPr sz="900"/>
            </a:lvl1pPr>
            <a:lvl2pPr indent="-285750" lvl="1" marL="914400">
              <a:lnSpc>
                <a:spcPct val="115000"/>
              </a:lnSpc>
              <a:spcBef>
                <a:spcPts val="0"/>
              </a:spcBef>
              <a:spcAft>
                <a:spcPts val="0"/>
              </a:spcAft>
              <a:buClr>
                <a:schemeClr val="dk1"/>
              </a:buClr>
              <a:buSzPts val="900"/>
              <a:buFont typeface="Nunito Sans"/>
              <a:buChar char="○"/>
              <a:defRPr sz="900"/>
            </a:lvl2pPr>
            <a:lvl3pPr indent="-285750" lvl="2" marL="1371600">
              <a:lnSpc>
                <a:spcPct val="115000"/>
              </a:lnSpc>
              <a:spcBef>
                <a:spcPts val="0"/>
              </a:spcBef>
              <a:spcAft>
                <a:spcPts val="0"/>
              </a:spcAft>
              <a:buClr>
                <a:schemeClr val="dk1"/>
              </a:buClr>
              <a:buSzPts val="900"/>
              <a:buFont typeface="Nunito Sans"/>
              <a:buChar char="■"/>
              <a:defRPr sz="900"/>
            </a:lvl3pPr>
            <a:lvl4pPr indent="-285750" lvl="3" marL="1828800">
              <a:lnSpc>
                <a:spcPct val="115000"/>
              </a:lnSpc>
              <a:spcBef>
                <a:spcPts val="0"/>
              </a:spcBef>
              <a:spcAft>
                <a:spcPts val="0"/>
              </a:spcAft>
              <a:buClr>
                <a:schemeClr val="dk1"/>
              </a:buClr>
              <a:buSzPts val="900"/>
              <a:buFont typeface="Nunito Sans"/>
              <a:buChar char="●"/>
              <a:defRPr sz="900"/>
            </a:lvl4pPr>
            <a:lvl5pPr indent="-285750" lvl="4" marL="2286000">
              <a:lnSpc>
                <a:spcPct val="115000"/>
              </a:lnSpc>
              <a:spcBef>
                <a:spcPts val="0"/>
              </a:spcBef>
              <a:spcAft>
                <a:spcPts val="0"/>
              </a:spcAft>
              <a:buClr>
                <a:schemeClr val="dk1"/>
              </a:buClr>
              <a:buSzPts val="900"/>
              <a:buFont typeface="Nunito Sans"/>
              <a:buChar char="○"/>
              <a:defRPr sz="900"/>
            </a:lvl5pPr>
            <a:lvl6pPr indent="-285750" lvl="5" marL="2743200">
              <a:lnSpc>
                <a:spcPct val="115000"/>
              </a:lnSpc>
              <a:spcBef>
                <a:spcPts val="0"/>
              </a:spcBef>
              <a:spcAft>
                <a:spcPts val="0"/>
              </a:spcAft>
              <a:buClr>
                <a:schemeClr val="dk1"/>
              </a:buClr>
              <a:buSzPts val="900"/>
              <a:buFont typeface="Nunito Sans"/>
              <a:buChar char="■"/>
              <a:defRPr sz="900"/>
            </a:lvl6pPr>
            <a:lvl7pPr indent="-285750" lvl="6" marL="3200400">
              <a:lnSpc>
                <a:spcPct val="115000"/>
              </a:lnSpc>
              <a:spcBef>
                <a:spcPts val="0"/>
              </a:spcBef>
              <a:spcAft>
                <a:spcPts val="0"/>
              </a:spcAft>
              <a:buClr>
                <a:schemeClr val="dk1"/>
              </a:buClr>
              <a:buSzPts val="900"/>
              <a:buFont typeface="Nunito Sans"/>
              <a:buChar char="●"/>
              <a:defRPr sz="900"/>
            </a:lvl7pPr>
            <a:lvl8pPr indent="-285750" lvl="7" marL="3657600">
              <a:lnSpc>
                <a:spcPct val="115000"/>
              </a:lnSpc>
              <a:spcBef>
                <a:spcPts val="0"/>
              </a:spcBef>
              <a:spcAft>
                <a:spcPts val="0"/>
              </a:spcAft>
              <a:buClr>
                <a:schemeClr val="dk1"/>
              </a:buClr>
              <a:buSzPts val="900"/>
              <a:buFont typeface="Nunito Sans"/>
              <a:buChar char="○"/>
              <a:defRPr sz="900"/>
            </a:lvl8pPr>
            <a:lvl9pPr indent="-285750" lvl="8" marL="4114800">
              <a:lnSpc>
                <a:spcPct val="115000"/>
              </a:lnSpc>
              <a:spcBef>
                <a:spcPts val="0"/>
              </a:spcBef>
              <a:spcAft>
                <a:spcPts val="0"/>
              </a:spcAft>
              <a:buClr>
                <a:schemeClr val="dk1"/>
              </a:buClr>
              <a:buSzPts val="900"/>
              <a:buFont typeface="Nunito Sans"/>
              <a:buChar char="■"/>
              <a:defRPr sz="900"/>
            </a:lvl9pPr>
          </a:lstStyle>
          <a:p/>
        </p:txBody>
      </p:sp>
      <p:sp>
        <p:nvSpPr>
          <p:cNvPr id="307" name="Google Shape;307;p23"/>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fld id="{00000000-1234-1234-1234-123412341234}" type="slidenum">
              <a:rPr lang="en" sz="700">
                <a:solidFill>
                  <a:schemeClr val="accent5"/>
                </a:solidFill>
                <a:latin typeface="Nunito Sans"/>
                <a:ea typeface="Nunito Sans"/>
                <a:cs typeface="Nunito Sans"/>
                <a:sym typeface="Nunito Sans"/>
              </a:rPr>
              <a:t>‹#›</a:t>
            </a:fld>
            <a:endParaRPr sz="700">
              <a:solidFill>
                <a:schemeClr val="accent5"/>
              </a:solidFill>
              <a:latin typeface="Nunito Sans"/>
              <a:ea typeface="Nunito Sans"/>
              <a:cs typeface="Nunito Sans"/>
              <a:sym typeface="Nunito Sans"/>
            </a:endParaRPr>
          </a:p>
        </p:txBody>
      </p:sp>
      <p:sp>
        <p:nvSpPr>
          <p:cNvPr id="308" name="Google Shape;308;p23"/>
          <p:cNvSpPr txBox="1"/>
          <p:nvPr>
            <p:ph idx="14" type="subTitle"/>
          </p:nvPr>
        </p:nvSpPr>
        <p:spPr>
          <a:xfrm>
            <a:off x="228600" y="4800275"/>
            <a:ext cx="1115700" cy="311400"/>
          </a:xfrm>
          <a:prstGeom prst="rect">
            <a:avLst/>
          </a:prstGeom>
        </p:spPr>
        <p:txBody>
          <a:bodyPr anchorCtr="0" anchor="t" bIns="91425" lIns="91425" spcFirstLastPara="1" rIns="91425" wrap="square" tIns="91425">
            <a:noAutofit/>
          </a:bodyPr>
          <a:lstStyle>
            <a:lvl1pPr lvl="0">
              <a:spcBef>
                <a:spcPts val="0"/>
              </a:spcBef>
              <a:spcAft>
                <a:spcPts val="0"/>
              </a:spcAft>
              <a:buNone/>
              <a:defRPr sz="700">
                <a:solidFill>
                  <a:schemeClr val="accent5"/>
                </a:solidFill>
                <a:latin typeface="Nunito Sans"/>
                <a:ea typeface="Nunito Sans"/>
                <a:cs typeface="Nunito Sans"/>
                <a:sym typeface="Nunito Sans"/>
              </a:defRPr>
            </a:lvl1pPr>
            <a:lvl2pPr lvl="1">
              <a:spcBef>
                <a:spcPts val="0"/>
              </a:spcBef>
              <a:spcAft>
                <a:spcPts val="0"/>
              </a:spcAft>
              <a:buSzPts val="700"/>
              <a:buFont typeface="Nunito Sans"/>
              <a:buNone/>
              <a:defRPr sz="700">
                <a:latin typeface="Nunito Sans"/>
                <a:ea typeface="Nunito Sans"/>
                <a:cs typeface="Nunito Sans"/>
                <a:sym typeface="Nunito Sans"/>
              </a:defRPr>
            </a:lvl2pPr>
            <a:lvl3pPr lvl="2">
              <a:spcBef>
                <a:spcPts val="0"/>
              </a:spcBef>
              <a:spcAft>
                <a:spcPts val="0"/>
              </a:spcAft>
              <a:buSzPts val="700"/>
              <a:buFont typeface="Nunito Sans"/>
              <a:buNone/>
              <a:defRPr sz="700">
                <a:latin typeface="Nunito Sans"/>
                <a:ea typeface="Nunito Sans"/>
                <a:cs typeface="Nunito Sans"/>
                <a:sym typeface="Nunito Sans"/>
              </a:defRPr>
            </a:lvl3pPr>
            <a:lvl4pPr lvl="3">
              <a:spcBef>
                <a:spcPts val="0"/>
              </a:spcBef>
              <a:spcAft>
                <a:spcPts val="0"/>
              </a:spcAft>
              <a:buSzPts val="700"/>
              <a:buFont typeface="Nunito Sans"/>
              <a:buNone/>
              <a:defRPr sz="700">
                <a:latin typeface="Nunito Sans"/>
                <a:ea typeface="Nunito Sans"/>
                <a:cs typeface="Nunito Sans"/>
                <a:sym typeface="Nunito Sans"/>
              </a:defRPr>
            </a:lvl4pPr>
            <a:lvl5pPr lvl="4">
              <a:spcBef>
                <a:spcPts val="0"/>
              </a:spcBef>
              <a:spcAft>
                <a:spcPts val="0"/>
              </a:spcAft>
              <a:buSzPts val="700"/>
              <a:buFont typeface="Nunito Sans"/>
              <a:buNone/>
              <a:defRPr sz="700">
                <a:latin typeface="Nunito Sans"/>
                <a:ea typeface="Nunito Sans"/>
                <a:cs typeface="Nunito Sans"/>
                <a:sym typeface="Nunito Sans"/>
              </a:defRPr>
            </a:lvl5pPr>
            <a:lvl6pPr lvl="5">
              <a:spcBef>
                <a:spcPts val="0"/>
              </a:spcBef>
              <a:spcAft>
                <a:spcPts val="0"/>
              </a:spcAft>
              <a:buSzPts val="700"/>
              <a:buFont typeface="Nunito Sans"/>
              <a:buNone/>
              <a:defRPr sz="700">
                <a:latin typeface="Nunito Sans"/>
                <a:ea typeface="Nunito Sans"/>
                <a:cs typeface="Nunito Sans"/>
                <a:sym typeface="Nunito Sans"/>
              </a:defRPr>
            </a:lvl6pPr>
            <a:lvl7pPr lvl="6">
              <a:spcBef>
                <a:spcPts val="0"/>
              </a:spcBef>
              <a:spcAft>
                <a:spcPts val="0"/>
              </a:spcAft>
              <a:buSzPts val="700"/>
              <a:buFont typeface="Nunito Sans"/>
              <a:buNone/>
              <a:defRPr sz="700">
                <a:latin typeface="Nunito Sans"/>
                <a:ea typeface="Nunito Sans"/>
                <a:cs typeface="Nunito Sans"/>
                <a:sym typeface="Nunito Sans"/>
              </a:defRPr>
            </a:lvl7pPr>
            <a:lvl8pPr lvl="7">
              <a:spcBef>
                <a:spcPts val="0"/>
              </a:spcBef>
              <a:spcAft>
                <a:spcPts val="0"/>
              </a:spcAft>
              <a:buSzPts val="700"/>
              <a:buFont typeface="Nunito Sans"/>
              <a:buNone/>
              <a:defRPr sz="700">
                <a:latin typeface="Nunito Sans"/>
                <a:ea typeface="Nunito Sans"/>
                <a:cs typeface="Nunito Sans"/>
                <a:sym typeface="Nunito Sans"/>
              </a:defRPr>
            </a:lvl8pPr>
            <a:lvl9pPr lvl="8">
              <a:spcBef>
                <a:spcPts val="0"/>
              </a:spcBef>
              <a:spcAft>
                <a:spcPts val="0"/>
              </a:spcAft>
              <a:buSzPts val="700"/>
              <a:buFont typeface="Nunito Sans"/>
              <a:buNone/>
              <a:defRPr sz="700">
                <a:latin typeface="Nunito Sans"/>
                <a:ea typeface="Nunito Sans"/>
                <a:cs typeface="Nunito Sans"/>
                <a:sym typeface="Nunito Sans"/>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Next steps">
  <p:cSld name="BLANK_1_1_1_1_1_1_1_1_1_1_1_1_1_1_1_1_1_1_1_1_1_1">
    <p:spTree>
      <p:nvGrpSpPr>
        <p:cNvPr id="309" name="Shape 309"/>
        <p:cNvGrpSpPr/>
        <p:nvPr/>
      </p:nvGrpSpPr>
      <p:grpSpPr>
        <a:xfrm>
          <a:off x="0" y="0"/>
          <a:ext cx="0" cy="0"/>
          <a:chOff x="0" y="0"/>
          <a:chExt cx="0" cy="0"/>
        </a:xfrm>
      </p:grpSpPr>
      <p:sp>
        <p:nvSpPr>
          <p:cNvPr id="310" name="Google Shape;310;p24"/>
          <p:cNvSpPr/>
          <p:nvPr/>
        </p:nvSpPr>
        <p:spPr>
          <a:xfrm rot="5400000">
            <a:off x="-3989996" y="1161600"/>
            <a:ext cx="7978200" cy="7978200"/>
          </a:xfrm>
          <a:prstGeom prst="pie">
            <a:avLst>
              <a:gd fmla="val 10792592" name="adj1"/>
              <a:gd fmla="val 16198514" name="adj2"/>
            </a:avLst>
          </a:prstGeom>
          <a:gradFill>
            <a:gsLst>
              <a:gs pos="0">
                <a:schemeClr val="accent1"/>
              </a:gs>
              <a:gs pos="64000">
                <a:schemeClr val="dk2"/>
              </a:gs>
              <a:gs pos="100000">
                <a:schemeClr val="dk2"/>
              </a:gs>
            </a:gsLst>
            <a:path path="circle">
              <a:fillToRect b="0%" l="0%" r="100%" t="100%"/>
            </a:path>
            <a:tileRect b="-100%" l="-100%" r="0%" t="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pic>
        <p:nvPicPr>
          <p:cNvPr id="311" name="Google Shape;311;p24"/>
          <p:cNvPicPr preferRelativeResize="0"/>
          <p:nvPr/>
        </p:nvPicPr>
        <p:blipFill rotWithShape="1">
          <a:blip r:embed="rId2">
            <a:alphaModFix/>
          </a:blip>
          <a:srcRect b="46245" l="7338" r="0" t="0"/>
          <a:stretch/>
        </p:blipFill>
        <p:spPr>
          <a:xfrm>
            <a:off x="218592" y="3453125"/>
            <a:ext cx="2926200" cy="1697526"/>
          </a:xfrm>
          <a:prstGeom prst="rect">
            <a:avLst/>
          </a:prstGeom>
          <a:noFill/>
          <a:ln>
            <a:noFill/>
          </a:ln>
        </p:spPr>
      </p:pic>
      <p:sp>
        <p:nvSpPr>
          <p:cNvPr id="312" name="Google Shape;312;p24"/>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fld id="{00000000-1234-1234-1234-123412341234}" type="slidenum">
              <a:rPr lang="en" sz="700">
                <a:solidFill>
                  <a:schemeClr val="accent5"/>
                </a:solidFill>
                <a:latin typeface="Nunito Sans"/>
                <a:ea typeface="Nunito Sans"/>
                <a:cs typeface="Nunito Sans"/>
                <a:sym typeface="Nunito Sans"/>
              </a:rPr>
              <a:t>‹#›</a:t>
            </a:fld>
            <a:endParaRPr sz="700">
              <a:solidFill>
                <a:schemeClr val="accent5"/>
              </a:solidFill>
              <a:latin typeface="Nunito Sans"/>
              <a:ea typeface="Nunito Sans"/>
              <a:cs typeface="Nunito Sans"/>
              <a:sym typeface="Nunito Sans"/>
            </a:endParaRPr>
          </a:p>
        </p:txBody>
      </p:sp>
      <p:sp>
        <p:nvSpPr>
          <p:cNvPr id="313" name="Google Shape;313;p24"/>
          <p:cNvSpPr txBox="1"/>
          <p:nvPr>
            <p:ph type="title"/>
          </p:nvPr>
        </p:nvSpPr>
        <p:spPr>
          <a:xfrm>
            <a:off x="228600" y="228589"/>
            <a:ext cx="2926200" cy="587700"/>
          </a:xfrm>
          <a:prstGeom prst="rect">
            <a:avLst/>
          </a:prstGeom>
        </p:spPr>
        <p:txBody>
          <a:bodyPr anchorCtr="0" anchor="t" bIns="91425" lIns="91425" spcFirstLastPara="1" rIns="91425" wrap="square" tIns="91425">
            <a:spAutoFit/>
          </a:bodyPr>
          <a:lstStyle>
            <a:lvl1pPr lvl="0">
              <a:lnSpc>
                <a:spcPct val="90000"/>
              </a:lnSpc>
              <a:spcBef>
                <a:spcPts val="0"/>
              </a:spcBef>
              <a:spcAft>
                <a:spcPts val="0"/>
              </a:spcAft>
              <a:buNone/>
              <a:defRPr sz="5400"/>
            </a:lvl1pPr>
            <a:lvl2pPr lvl="1">
              <a:lnSpc>
                <a:spcPct val="90000"/>
              </a:lnSpc>
              <a:spcBef>
                <a:spcPts val="0"/>
              </a:spcBef>
              <a:spcAft>
                <a:spcPts val="0"/>
              </a:spcAft>
              <a:buNone/>
              <a:defRPr sz="5400">
                <a:latin typeface="Poppins SemiBold"/>
                <a:ea typeface="Poppins SemiBold"/>
                <a:cs typeface="Poppins SemiBold"/>
                <a:sym typeface="Poppins SemiBold"/>
              </a:defRPr>
            </a:lvl2pPr>
            <a:lvl3pPr lvl="2">
              <a:lnSpc>
                <a:spcPct val="90000"/>
              </a:lnSpc>
              <a:spcBef>
                <a:spcPts val="0"/>
              </a:spcBef>
              <a:spcAft>
                <a:spcPts val="0"/>
              </a:spcAft>
              <a:buNone/>
              <a:defRPr sz="5400">
                <a:latin typeface="Poppins SemiBold"/>
                <a:ea typeface="Poppins SemiBold"/>
                <a:cs typeface="Poppins SemiBold"/>
                <a:sym typeface="Poppins SemiBold"/>
              </a:defRPr>
            </a:lvl3pPr>
            <a:lvl4pPr lvl="3">
              <a:lnSpc>
                <a:spcPct val="90000"/>
              </a:lnSpc>
              <a:spcBef>
                <a:spcPts val="0"/>
              </a:spcBef>
              <a:spcAft>
                <a:spcPts val="0"/>
              </a:spcAft>
              <a:buNone/>
              <a:defRPr sz="5400">
                <a:latin typeface="Poppins SemiBold"/>
                <a:ea typeface="Poppins SemiBold"/>
                <a:cs typeface="Poppins SemiBold"/>
                <a:sym typeface="Poppins SemiBold"/>
              </a:defRPr>
            </a:lvl4pPr>
            <a:lvl5pPr lvl="4">
              <a:lnSpc>
                <a:spcPct val="90000"/>
              </a:lnSpc>
              <a:spcBef>
                <a:spcPts val="0"/>
              </a:spcBef>
              <a:spcAft>
                <a:spcPts val="0"/>
              </a:spcAft>
              <a:buNone/>
              <a:defRPr sz="5400">
                <a:latin typeface="Poppins SemiBold"/>
                <a:ea typeface="Poppins SemiBold"/>
                <a:cs typeface="Poppins SemiBold"/>
                <a:sym typeface="Poppins SemiBold"/>
              </a:defRPr>
            </a:lvl5pPr>
            <a:lvl6pPr lvl="5">
              <a:lnSpc>
                <a:spcPct val="90000"/>
              </a:lnSpc>
              <a:spcBef>
                <a:spcPts val="0"/>
              </a:spcBef>
              <a:spcAft>
                <a:spcPts val="0"/>
              </a:spcAft>
              <a:buNone/>
              <a:defRPr sz="5400">
                <a:latin typeface="Poppins SemiBold"/>
                <a:ea typeface="Poppins SemiBold"/>
                <a:cs typeface="Poppins SemiBold"/>
                <a:sym typeface="Poppins SemiBold"/>
              </a:defRPr>
            </a:lvl6pPr>
            <a:lvl7pPr lvl="6">
              <a:lnSpc>
                <a:spcPct val="90000"/>
              </a:lnSpc>
              <a:spcBef>
                <a:spcPts val="0"/>
              </a:spcBef>
              <a:spcAft>
                <a:spcPts val="0"/>
              </a:spcAft>
              <a:buNone/>
              <a:defRPr sz="5400">
                <a:latin typeface="Poppins SemiBold"/>
                <a:ea typeface="Poppins SemiBold"/>
                <a:cs typeface="Poppins SemiBold"/>
                <a:sym typeface="Poppins SemiBold"/>
              </a:defRPr>
            </a:lvl7pPr>
            <a:lvl8pPr lvl="7">
              <a:lnSpc>
                <a:spcPct val="90000"/>
              </a:lnSpc>
              <a:spcBef>
                <a:spcPts val="0"/>
              </a:spcBef>
              <a:spcAft>
                <a:spcPts val="0"/>
              </a:spcAft>
              <a:buNone/>
              <a:defRPr sz="5400">
                <a:latin typeface="Poppins SemiBold"/>
                <a:ea typeface="Poppins SemiBold"/>
                <a:cs typeface="Poppins SemiBold"/>
                <a:sym typeface="Poppins SemiBold"/>
              </a:defRPr>
            </a:lvl8pPr>
            <a:lvl9pPr lvl="8">
              <a:lnSpc>
                <a:spcPct val="90000"/>
              </a:lnSpc>
              <a:spcBef>
                <a:spcPts val="0"/>
              </a:spcBef>
              <a:spcAft>
                <a:spcPts val="0"/>
              </a:spcAft>
              <a:buNone/>
              <a:defRPr sz="5400">
                <a:latin typeface="Poppins SemiBold"/>
                <a:ea typeface="Poppins SemiBold"/>
                <a:cs typeface="Poppins SemiBold"/>
                <a:sym typeface="Poppins SemiBold"/>
              </a:defRPr>
            </a:lvl9pPr>
          </a:lstStyle>
          <a:p/>
        </p:txBody>
      </p:sp>
      <p:sp>
        <p:nvSpPr>
          <p:cNvPr id="314" name="Google Shape;314;p24"/>
          <p:cNvSpPr/>
          <p:nvPr/>
        </p:nvSpPr>
        <p:spPr>
          <a:xfrm>
            <a:off x="-4" y="1992734"/>
            <a:ext cx="3736169" cy="3157919"/>
          </a:xfrm>
          <a:custGeom>
            <a:rect b="b" l="l" r="r" t="t"/>
            <a:pathLst>
              <a:path extrusionOk="0" h="209550" w="247921">
                <a:moveTo>
                  <a:pt x="0" y="0"/>
                </a:moveTo>
                <a:lnTo>
                  <a:pt x="0" y="2516"/>
                </a:lnTo>
                <a:lnTo>
                  <a:pt x="1966" y="5976"/>
                </a:lnTo>
                <a:lnTo>
                  <a:pt x="3853" y="9593"/>
                </a:lnTo>
                <a:lnTo>
                  <a:pt x="5661" y="13289"/>
                </a:lnTo>
                <a:lnTo>
                  <a:pt x="7391" y="17063"/>
                </a:lnTo>
                <a:lnTo>
                  <a:pt x="9042" y="20994"/>
                </a:lnTo>
                <a:lnTo>
                  <a:pt x="10615" y="24926"/>
                </a:lnTo>
                <a:lnTo>
                  <a:pt x="12030" y="28936"/>
                </a:lnTo>
                <a:lnTo>
                  <a:pt x="13446" y="32946"/>
                </a:lnTo>
                <a:lnTo>
                  <a:pt x="14704" y="37114"/>
                </a:lnTo>
                <a:lnTo>
                  <a:pt x="15962" y="41360"/>
                </a:lnTo>
                <a:lnTo>
                  <a:pt x="17063" y="45606"/>
                </a:lnTo>
                <a:lnTo>
                  <a:pt x="18085" y="49930"/>
                </a:lnTo>
                <a:lnTo>
                  <a:pt x="19029" y="54334"/>
                </a:lnTo>
                <a:lnTo>
                  <a:pt x="19815" y="58737"/>
                </a:lnTo>
                <a:lnTo>
                  <a:pt x="20601" y="63219"/>
                </a:lnTo>
                <a:lnTo>
                  <a:pt x="21230" y="67779"/>
                </a:lnTo>
                <a:lnTo>
                  <a:pt x="18557" y="68173"/>
                </a:lnTo>
                <a:lnTo>
                  <a:pt x="15883" y="68566"/>
                </a:lnTo>
                <a:lnTo>
                  <a:pt x="13210" y="69037"/>
                </a:lnTo>
                <a:lnTo>
                  <a:pt x="10536" y="69588"/>
                </a:lnTo>
                <a:lnTo>
                  <a:pt x="7942" y="70217"/>
                </a:lnTo>
                <a:lnTo>
                  <a:pt x="5268" y="70846"/>
                </a:lnTo>
                <a:lnTo>
                  <a:pt x="2595" y="71554"/>
                </a:lnTo>
                <a:lnTo>
                  <a:pt x="0" y="72261"/>
                </a:lnTo>
                <a:lnTo>
                  <a:pt x="0" y="73598"/>
                </a:lnTo>
                <a:lnTo>
                  <a:pt x="3302" y="72576"/>
                </a:lnTo>
                <a:lnTo>
                  <a:pt x="7784" y="71475"/>
                </a:lnTo>
                <a:lnTo>
                  <a:pt x="12345" y="70531"/>
                </a:lnTo>
                <a:lnTo>
                  <a:pt x="16827" y="69667"/>
                </a:lnTo>
                <a:lnTo>
                  <a:pt x="21387" y="69037"/>
                </a:lnTo>
                <a:lnTo>
                  <a:pt x="21859" y="72812"/>
                </a:lnTo>
                <a:lnTo>
                  <a:pt x="22174" y="76193"/>
                </a:lnTo>
                <a:lnTo>
                  <a:pt x="22488" y="79495"/>
                </a:lnTo>
                <a:lnTo>
                  <a:pt x="22724" y="82876"/>
                </a:lnTo>
                <a:lnTo>
                  <a:pt x="22881" y="86258"/>
                </a:lnTo>
                <a:lnTo>
                  <a:pt x="22960" y="89639"/>
                </a:lnTo>
                <a:lnTo>
                  <a:pt x="23039" y="92941"/>
                </a:lnTo>
                <a:lnTo>
                  <a:pt x="23039" y="96322"/>
                </a:lnTo>
                <a:lnTo>
                  <a:pt x="23039" y="99703"/>
                </a:lnTo>
                <a:lnTo>
                  <a:pt x="22960" y="103006"/>
                </a:lnTo>
                <a:lnTo>
                  <a:pt x="22803" y="106387"/>
                </a:lnTo>
                <a:lnTo>
                  <a:pt x="22645" y="109689"/>
                </a:lnTo>
                <a:lnTo>
                  <a:pt x="22410" y="113071"/>
                </a:lnTo>
                <a:lnTo>
                  <a:pt x="22095" y="116373"/>
                </a:lnTo>
                <a:lnTo>
                  <a:pt x="21781" y="119675"/>
                </a:lnTo>
                <a:lnTo>
                  <a:pt x="21387" y="122978"/>
                </a:lnTo>
                <a:lnTo>
                  <a:pt x="20916" y="126280"/>
                </a:lnTo>
                <a:lnTo>
                  <a:pt x="20444" y="129504"/>
                </a:lnTo>
                <a:lnTo>
                  <a:pt x="19893" y="132807"/>
                </a:lnTo>
                <a:lnTo>
                  <a:pt x="19264" y="136031"/>
                </a:lnTo>
                <a:lnTo>
                  <a:pt x="18635" y="139254"/>
                </a:lnTo>
                <a:lnTo>
                  <a:pt x="17928" y="142478"/>
                </a:lnTo>
                <a:lnTo>
                  <a:pt x="17220" y="145623"/>
                </a:lnTo>
                <a:lnTo>
                  <a:pt x="16434" y="148769"/>
                </a:lnTo>
                <a:lnTo>
                  <a:pt x="15569" y="151914"/>
                </a:lnTo>
                <a:lnTo>
                  <a:pt x="14625" y="155059"/>
                </a:lnTo>
                <a:lnTo>
                  <a:pt x="13760" y="158126"/>
                </a:lnTo>
                <a:lnTo>
                  <a:pt x="12738" y="161192"/>
                </a:lnTo>
                <a:lnTo>
                  <a:pt x="11716" y="164259"/>
                </a:lnTo>
                <a:lnTo>
                  <a:pt x="10615" y="167247"/>
                </a:lnTo>
                <a:lnTo>
                  <a:pt x="9514" y="170235"/>
                </a:lnTo>
                <a:lnTo>
                  <a:pt x="8256" y="173144"/>
                </a:lnTo>
                <a:lnTo>
                  <a:pt x="7077" y="176053"/>
                </a:lnTo>
                <a:lnTo>
                  <a:pt x="5425" y="179356"/>
                </a:lnTo>
                <a:lnTo>
                  <a:pt x="3696" y="182658"/>
                </a:lnTo>
                <a:lnTo>
                  <a:pt x="1887" y="185961"/>
                </a:lnTo>
                <a:lnTo>
                  <a:pt x="0" y="189185"/>
                </a:lnTo>
                <a:lnTo>
                  <a:pt x="0" y="191622"/>
                </a:lnTo>
                <a:lnTo>
                  <a:pt x="2280" y="187848"/>
                </a:lnTo>
                <a:lnTo>
                  <a:pt x="4403" y="184152"/>
                </a:lnTo>
                <a:lnTo>
                  <a:pt x="6369" y="180378"/>
                </a:lnTo>
                <a:lnTo>
                  <a:pt x="8178" y="176604"/>
                </a:lnTo>
                <a:lnTo>
                  <a:pt x="9436" y="173616"/>
                </a:lnTo>
                <a:lnTo>
                  <a:pt x="10615" y="170707"/>
                </a:lnTo>
                <a:lnTo>
                  <a:pt x="11795" y="167719"/>
                </a:lnTo>
                <a:lnTo>
                  <a:pt x="12895" y="164652"/>
                </a:lnTo>
                <a:lnTo>
                  <a:pt x="13918" y="161585"/>
                </a:lnTo>
                <a:lnTo>
                  <a:pt x="14940" y="158519"/>
                </a:lnTo>
                <a:lnTo>
                  <a:pt x="15883" y="155452"/>
                </a:lnTo>
                <a:lnTo>
                  <a:pt x="16748" y="152307"/>
                </a:lnTo>
                <a:lnTo>
                  <a:pt x="17613" y="149162"/>
                </a:lnTo>
                <a:lnTo>
                  <a:pt x="18399" y="145938"/>
                </a:lnTo>
                <a:lnTo>
                  <a:pt x="19186" y="142714"/>
                </a:lnTo>
                <a:lnTo>
                  <a:pt x="19893" y="139490"/>
                </a:lnTo>
                <a:lnTo>
                  <a:pt x="20522" y="136266"/>
                </a:lnTo>
                <a:lnTo>
                  <a:pt x="21073" y="133043"/>
                </a:lnTo>
                <a:lnTo>
                  <a:pt x="21623" y="129740"/>
                </a:lnTo>
                <a:lnTo>
                  <a:pt x="22174" y="126438"/>
                </a:lnTo>
                <a:lnTo>
                  <a:pt x="22567" y="123135"/>
                </a:lnTo>
                <a:lnTo>
                  <a:pt x="22960" y="119833"/>
                </a:lnTo>
                <a:lnTo>
                  <a:pt x="23353" y="116530"/>
                </a:lnTo>
                <a:lnTo>
                  <a:pt x="23668" y="113149"/>
                </a:lnTo>
                <a:lnTo>
                  <a:pt x="23904" y="109768"/>
                </a:lnTo>
                <a:lnTo>
                  <a:pt x="24061" y="106466"/>
                </a:lnTo>
                <a:lnTo>
                  <a:pt x="24218" y="103084"/>
                </a:lnTo>
                <a:lnTo>
                  <a:pt x="24297" y="99703"/>
                </a:lnTo>
                <a:lnTo>
                  <a:pt x="24297" y="96322"/>
                </a:lnTo>
                <a:lnTo>
                  <a:pt x="24297" y="92941"/>
                </a:lnTo>
                <a:lnTo>
                  <a:pt x="24218" y="89560"/>
                </a:lnTo>
                <a:lnTo>
                  <a:pt x="24139" y="86179"/>
                </a:lnTo>
                <a:lnTo>
                  <a:pt x="23982" y="82798"/>
                </a:lnTo>
                <a:lnTo>
                  <a:pt x="23746" y="79417"/>
                </a:lnTo>
                <a:lnTo>
                  <a:pt x="23432" y="76036"/>
                </a:lnTo>
                <a:lnTo>
                  <a:pt x="23117" y="72654"/>
                </a:lnTo>
                <a:lnTo>
                  <a:pt x="22645" y="68880"/>
                </a:lnTo>
                <a:lnTo>
                  <a:pt x="27521" y="68408"/>
                </a:lnTo>
                <a:lnTo>
                  <a:pt x="32474" y="68094"/>
                </a:lnTo>
                <a:lnTo>
                  <a:pt x="37428" y="67937"/>
                </a:lnTo>
                <a:lnTo>
                  <a:pt x="42382" y="68015"/>
                </a:lnTo>
                <a:lnTo>
                  <a:pt x="47335" y="68173"/>
                </a:lnTo>
                <a:lnTo>
                  <a:pt x="52368" y="68644"/>
                </a:lnTo>
                <a:lnTo>
                  <a:pt x="57400" y="69195"/>
                </a:lnTo>
                <a:lnTo>
                  <a:pt x="62432" y="69981"/>
                </a:lnTo>
                <a:lnTo>
                  <a:pt x="67229" y="70846"/>
                </a:lnTo>
                <a:lnTo>
                  <a:pt x="72025" y="71947"/>
                </a:lnTo>
                <a:lnTo>
                  <a:pt x="76900" y="73126"/>
                </a:lnTo>
                <a:lnTo>
                  <a:pt x="81775" y="74542"/>
                </a:lnTo>
                <a:lnTo>
                  <a:pt x="86650" y="76114"/>
                </a:lnTo>
                <a:lnTo>
                  <a:pt x="91604" y="77844"/>
                </a:lnTo>
                <a:lnTo>
                  <a:pt x="96479" y="79653"/>
                </a:lnTo>
                <a:lnTo>
                  <a:pt x="101433" y="81697"/>
                </a:lnTo>
                <a:lnTo>
                  <a:pt x="106387" y="83899"/>
                </a:lnTo>
                <a:lnTo>
                  <a:pt x="111340" y="86258"/>
                </a:lnTo>
                <a:lnTo>
                  <a:pt x="116294" y="88852"/>
                </a:lnTo>
                <a:lnTo>
                  <a:pt x="121248" y="91526"/>
                </a:lnTo>
                <a:lnTo>
                  <a:pt x="126280" y="94356"/>
                </a:lnTo>
                <a:lnTo>
                  <a:pt x="131234" y="97344"/>
                </a:lnTo>
                <a:lnTo>
                  <a:pt x="136266" y="100490"/>
                </a:lnTo>
                <a:lnTo>
                  <a:pt x="141298" y="103792"/>
                </a:lnTo>
                <a:lnTo>
                  <a:pt x="145309" y="106623"/>
                </a:lnTo>
                <a:lnTo>
                  <a:pt x="149319" y="109454"/>
                </a:lnTo>
                <a:lnTo>
                  <a:pt x="153329" y="112441"/>
                </a:lnTo>
                <a:lnTo>
                  <a:pt x="157339" y="115508"/>
                </a:lnTo>
                <a:lnTo>
                  <a:pt x="161349" y="118653"/>
                </a:lnTo>
                <a:lnTo>
                  <a:pt x="165359" y="121956"/>
                </a:lnTo>
                <a:lnTo>
                  <a:pt x="169369" y="125258"/>
                </a:lnTo>
                <a:lnTo>
                  <a:pt x="173380" y="128718"/>
                </a:lnTo>
                <a:lnTo>
                  <a:pt x="177390" y="132335"/>
                </a:lnTo>
                <a:lnTo>
                  <a:pt x="181400" y="135952"/>
                </a:lnTo>
                <a:lnTo>
                  <a:pt x="185410" y="139648"/>
                </a:lnTo>
                <a:lnTo>
                  <a:pt x="189420" y="143500"/>
                </a:lnTo>
                <a:lnTo>
                  <a:pt x="193352" y="147432"/>
                </a:lnTo>
                <a:lnTo>
                  <a:pt x="197362" y="151442"/>
                </a:lnTo>
                <a:lnTo>
                  <a:pt x="201372" y="155531"/>
                </a:lnTo>
                <a:lnTo>
                  <a:pt x="205303" y="159777"/>
                </a:lnTo>
                <a:lnTo>
                  <a:pt x="211515" y="166539"/>
                </a:lnTo>
                <a:lnTo>
                  <a:pt x="217491" y="173301"/>
                </a:lnTo>
                <a:lnTo>
                  <a:pt x="223074" y="179906"/>
                </a:lnTo>
                <a:lnTo>
                  <a:pt x="228421" y="186354"/>
                </a:lnTo>
                <a:lnTo>
                  <a:pt x="233453" y="192566"/>
                </a:lnTo>
                <a:lnTo>
                  <a:pt x="238092" y="198542"/>
                </a:lnTo>
                <a:lnTo>
                  <a:pt x="242417" y="204203"/>
                </a:lnTo>
                <a:lnTo>
                  <a:pt x="246348" y="209550"/>
                </a:lnTo>
                <a:lnTo>
                  <a:pt x="247921" y="209550"/>
                </a:lnTo>
                <a:lnTo>
                  <a:pt x="243911" y="204125"/>
                </a:lnTo>
                <a:lnTo>
                  <a:pt x="239586" y="198384"/>
                </a:lnTo>
                <a:lnTo>
                  <a:pt x="234868" y="192330"/>
                </a:lnTo>
                <a:lnTo>
                  <a:pt x="229757" y="186040"/>
                </a:lnTo>
                <a:lnTo>
                  <a:pt x="224411" y="179435"/>
                </a:lnTo>
                <a:lnTo>
                  <a:pt x="218671" y="172751"/>
                </a:lnTo>
                <a:lnTo>
                  <a:pt x="212616" y="165832"/>
                </a:lnTo>
                <a:lnTo>
                  <a:pt x="206247" y="158912"/>
                </a:lnTo>
                <a:lnTo>
                  <a:pt x="202237" y="154745"/>
                </a:lnTo>
                <a:lnTo>
                  <a:pt x="198305" y="150577"/>
                </a:lnTo>
                <a:lnTo>
                  <a:pt x="194295" y="146567"/>
                </a:lnTo>
                <a:lnTo>
                  <a:pt x="190285" y="142636"/>
                </a:lnTo>
                <a:lnTo>
                  <a:pt x="186275" y="138783"/>
                </a:lnTo>
                <a:lnTo>
                  <a:pt x="182265" y="135008"/>
                </a:lnTo>
                <a:lnTo>
                  <a:pt x="178255" y="131391"/>
                </a:lnTo>
                <a:lnTo>
                  <a:pt x="174245" y="127774"/>
                </a:lnTo>
                <a:lnTo>
                  <a:pt x="170234" y="124315"/>
                </a:lnTo>
                <a:lnTo>
                  <a:pt x="166146" y="120934"/>
                </a:lnTo>
                <a:lnTo>
                  <a:pt x="162135" y="117710"/>
                </a:lnTo>
                <a:lnTo>
                  <a:pt x="158125" y="114486"/>
                </a:lnTo>
                <a:lnTo>
                  <a:pt x="154037" y="111419"/>
                </a:lnTo>
                <a:lnTo>
                  <a:pt x="150026" y="108431"/>
                </a:lnTo>
                <a:lnTo>
                  <a:pt x="146016" y="105601"/>
                </a:lnTo>
                <a:lnTo>
                  <a:pt x="142006" y="102770"/>
                </a:lnTo>
                <a:lnTo>
                  <a:pt x="136974" y="99467"/>
                </a:lnTo>
                <a:lnTo>
                  <a:pt x="131941" y="96244"/>
                </a:lnTo>
                <a:lnTo>
                  <a:pt x="126909" y="93256"/>
                </a:lnTo>
                <a:lnTo>
                  <a:pt x="121877" y="90425"/>
                </a:lnTo>
                <a:lnTo>
                  <a:pt x="116844" y="87673"/>
                </a:lnTo>
                <a:lnTo>
                  <a:pt x="111891" y="85157"/>
                </a:lnTo>
                <a:lnTo>
                  <a:pt x="106858" y="82798"/>
                </a:lnTo>
                <a:lnTo>
                  <a:pt x="101905" y="80596"/>
                </a:lnTo>
                <a:lnTo>
                  <a:pt x="96951" y="78473"/>
                </a:lnTo>
                <a:lnTo>
                  <a:pt x="91997" y="76586"/>
                </a:lnTo>
                <a:lnTo>
                  <a:pt x="87044" y="74935"/>
                </a:lnTo>
                <a:lnTo>
                  <a:pt x="82090" y="73362"/>
                </a:lnTo>
                <a:lnTo>
                  <a:pt x="77215" y="71947"/>
                </a:lnTo>
                <a:lnTo>
                  <a:pt x="72340" y="70689"/>
                </a:lnTo>
                <a:lnTo>
                  <a:pt x="67465" y="69667"/>
                </a:lnTo>
                <a:lnTo>
                  <a:pt x="62590" y="68723"/>
                </a:lnTo>
                <a:lnTo>
                  <a:pt x="57557" y="67937"/>
                </a:lnTo>
                <a:lnTo>
                  <a:pt x="52446" y="67386"/>
                </a:lnTo>
                <a:lnTo>
                  <a:pt x="47414" y="66914"/>
                </a:lnTo>
                <a:lnTo>
                  <a:pt x="42382" y="66757"/>
                </a:lnTo>
                <a:lnTo>
                  <a:pt x="37428" y="66679"/>
                </a:lnTo>
                <a:lnTo>
                  <a:pt x="32396" y="66836"/>
                </a:lnTo>
                <a:lnTo>
                  <a:pt x="27442" y="67150"/>
                </a:lnTo>
                <a:lnTo>
                  <a:pt x="22488" y="67622"/>
                </a:lnTo>
                <a:lnTo>
                  <a:pt x="21781" y="62904"/>
                </a:lnTo>
                <a:lnTo>
                  <a:pt x="21073" y="58265"/>
                </a:lnTo>
                <a:lnTo>
                  <a:pt x="20129" y="53626"/>
                </a:lnTo>
                <a:lnTo>
                  <a:pt x="19186" y="49065"/>
                </a:lnTo>
                <a:lnTo>
                  <a:pt x="18085" y="44583"/>
                </a:lnTo>
                <a:lnTo>
                  <a:pt x="16905" y="40102"/>
                </a:lnTo>
                <a:lnTo>
                  <a:pt x="15647" y="35777"/>
                </a:lnTo>
                <a:lnTo>
                  <a:pt x="14232" y="31452"/>
                </a:lnTo>
                <a:lnTo>
                  <a:pt x="12817" y="27285"/>
                </a:lnTo>
                <a:lnTo>
                  <a:pt x="11244" y="23117"/>
                </a:lnTo>
                <a:lnTo>
                  <a:pt x="9593" y="19029"/>
                </a:lnTo>
                <a:lnTo>
                  <a:pt x="7863" y="15018"/>
                </a:lnTo>
                <a:lnTo>
                  <a:pt x="5976" y="11166"/>
                </a:lnTo>
                <a:lnTo>
                  <a:pt x="4089" y="7313"/>
                </a:lnTo>
                <a:lnTo>
                  <a:pt x="2123" y="3617"/>
                </a:lnTo>
                <a:lnTo>
                  <a:pt x="0"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315" name="Google Shape;315;p24"/>
          <p:cNvSpPr txBox="1"/>
          <p:nvPr>
            <p:ph idx="1" type="body"/>
          </p:nvPr>
        </p:nvSpPr>
        <p:spPr>
          <a:xfrm>
            <a:off x="4819600" y="3701256"/>
            <a:ext cx="4095900" cy="587700"/>
          </a:xfrm>
          <a:prstGeom prst="rect">
            <a:avLst/>
          </a:prstGeom>
        </p:spPr>
        <p:txBody>
          <a:bodyPr anchorCtr="0" anchor="t" bIns="91425" lIns="91425" spcFirstLastPara="1" rIns="91425" wrap="square" tIns="91425">
            <a:noAutofit/>
          </a:bodyPr>
          <a:lstStyle>
            <a:lvl1pPr indent="-298450" lvl="0" marL="457200">
              <a:spcBef>
                <a:spcPts val="0"/>
              </a:spcBef>
              <a:spcAft>
                <a:spcPts val="0"/>
              </a:spcAft>
              <a:buClr>
                <a:schemeClr val="dk1"/>
              </a:buClr>
              <a:buSzPts val="1100"/>
              <a:buFont typeface="Nunito Sans"/>
              <a:buChar char="●"/>
              <a:defRPr sz="1100"/>
            </a:lvl1pPr>
            <a:lvl2pPr indent="-298450" lvl="1" marL="914400">
              <a:spcBef>
                <a:spcPts val="0"/>
              </a:spcBef>
              <a:spcAft>
                <a:spcPts val="0"/>
              </a:spcAft>
              <a:buClr>
                <a:schemeClr val="dk1"/>
              </a:buClr>
              <a:buSzPts val="1100"/>
              <a:buFont typeface="Nunito Sans"/>
              <a:buChar char="○"/>
              <a:defRPr sz="1100"/>
            </a:lvl2pPr>
            <a:lvl3pPr indent="-298450" lvl="2" marL="1371600">
              <a:spcBef>
                <a:spcPts val="0"/>
              </a:spcBef>
              <a:spcAft>
                <a:spcPts val="0"/>
              </a:spcAft>
              <a:buClr>
                <a:schemeClr val="dk1"/>
              </a:buClr>
              <a:buSzPts val="1100"/>
              <a:buFont typeface="Nunito Sans"/>
              <a:buChar char="■"/>
              <a:defRPr sz="1100"/>
            </a:lvl3pPr>
            <a:lvl4pPr indent="-298450" lvl="3" marL="1828800">
              <a:spcBef>
                <a:spcPts val="0"/>
              </a:spcBef>
              <a:spcAft>
                <a:spcPts val="0"/>
              </a:spcAft>
              <a:buClr>
                <a:schemeClr val="dk1"/>
              </a:buClr>
              <a:buSzPts val="1100"/>
              <a:buFont typeface="Nunito Sans"/>
              <a:buChar char="●"/>
              <a:defRPr sz="1100"/>
            </a:lvl4pPr>
            <a:lvl5pPr indent="-298450" lvl="4" marL="2286000">
              <a:spcBef>
                <a:spcPts val="0"/>
              </a:spcBef>
              <a:spcAft>
                <a:spcPts val="0"/>
              </a:spcAft>
              <a:buClr>
                <a:schemeClr val="dk1"/>
              </a:buClr>
              <a:buSzPts val="1100"/>
              <a:buFont typeface="Nunito Sans"/>
              <a:buChar char="○"/>
              <a:defRPr sz="1100"/>
            </a:lvl5pPr>
            <a:lvl6pPr indent="-298450" lvl="5" marL="2743200">
              <a:spcBef>
                <a:spcPts val="0"/>
              </a:spcBef>
              <a:spcAft>
                <a:spcPts val="0"/>
              </a:spcAft>
              <a:buClr>
                <a:schemeClr val="dk1"/>
              </a:buClr>
              <a:buSzPts val="1100"/>
              <a:buFont typeface="Nunito Sans"/>
              <a:buChar char="■"/>
              <a:defRPr sz="1100"/>
            </a:lvl6pPr>
            <a:lvl7pPr indent="-298450" lvl="6" marL="3200400">
              <a:spcBef>
                <a:spcPts val="0"/>
              </a:spcBef>
              <a:spcAft>
                <a:spcPts val="0"/>
              </a:spcAft>
              <a:buClr>
                <a:schemeClr val="dk1"/>
              </a:buClr>
              <a:buSzPts val="1100"/>
              <a:buFont typeface="Nunito Sans"/>
              <a:buChar char="●"/>
              <a:defRPr sz="1100"/>
            </a:lvl7pPr>
            <a:lvl8pPr indent="-298450" lvl="7" marL="3657600">
              <a:spcBef>
                <a:spcPts val="0"/>
              </a:spcBef>
              <a:spcAft>
                <a:spcPts val="0"/>
              </a:spcAft>
              <a:buClr>
                <a:schemeClr val="dk1"/>
              </a:buClr>
              <a:buSzPts val="1100"/>
              <a:buFont typeface="Nunito Sans"/>
              <a:buChar char="○"/>
              <a:defRPr sz="1100"/>
            </a:lvl8pPr>
            <a:lvl9pPr indent="-298450" lvl="8" marL="4114800">
              <a:spcBef>
                <a:spcPts val="0"/>
              </a:spcBef>
              <a:spcAft>
                <a:spcPts val="0"/>
              </a:spcAft>
              <a:buClr>
                <a:schemeClr val="dk1"/>
              </a:buClr>
              <a:buSzPts val="1100"/>
              <a:buFont typeface="Nunito Sans"/>
              <a:buChar char="■"/>
              <a:defRPr sz="1100"/>
            </a:lvl9pPr>
          </a:lstStyle>
          <a:p/>
        </p:txBody>
      </p:sp>
      <p:sp>
        <p:nvSpPr>
          <p:cNvPr id="316" name="Google Shape;316;p24"/>
          <p:cNvSpPr txBox="1"/>
          <p:nvPr>
            <p:ph idx="2" type="body"/>
          </p:nvPr>
        </p:nvSpPr>
        <p:spPr>
          <a:xfrm>
            <a:off x="4819600" y="2342406"/>
            <a:ext cx="4095900" cy="587700"/>
          </a:xfrm>
          <a:prstGeom prst="rect">
            <a:avLst/>
          </a:prstGeom>
        </p:spPr>
        <p:txBody>
          <a:bodyPr anchorCtr="0" anchor="t" bIns="91425" lIns="91425" spcFirstLastPara="1" rIns="91425" wrap="square" tIns="91425">
            <a:noAutofit/>
          </a:bodyPr>
          <a:lstStyle>
            <a:lvl1pPr indent="-298450" lvl="0" marL="457200">
              <a:lnSpc>
                <a:spcPct val="115000"/>
              </a:lnSpc>
              <a:spcBef>
                <a:spcPts val="0"/>
              </a:spcBef>
              <a:spcAft>
                <a:spcPts val="0"/>
              </a:spcAft>
              <a:buClr>
                <a:schemeClr val="dk1"/>
              </a:buClr>
              <a:buSzPts val="1100"/>
              <a:buFont typeface="Nunito Sans"/>
              <a:buChar char="●"/>
              <a:defRPr sz="1100"/>
            </a:lvl1pPr>
            <a:lvl2pPr indent="-298450" lvl="1" marL="914400">
              <a:lnSpc>
                <a:spcPct val="115000"/>
              </a:lnSpc>
              <a:spcBef>
                <a:spcPts val="0"/>
              </a:spcBef>
              <a:spcAft>
                <a:spcPts val="0"/>
              </a:spcAft>
              <a:buClr>
                <a:schemeClr val="dk1"/>
              </a:buClr>
              <a:buSzPts val="1100"/>
              <a:buFont typeface="Nunito Sans"/>
              <a:buChar char="○"/>
              <a:defRPr sz="1100"/>
            </a:lvl2pPr>
            <a:lvl3pPr indent="-298450" lvl="2" marL="1371600">
              <a:lnSpc>
                <a:spcPct val="115000"/>
              </a:lnSpc>
              <a:spcBef>
                <a:spcPts val="0"/>
              </a:spcBef>
              <a:spcAft>
                <a:spcPts val="0"/>
              </a:spcAft>
              <a:buClr>
                <a:schemeClr val="dk1"/>
              </a:buClr>
              <a:buSzPts val="1100"/>
              <a:buFont typeface="Nunito Sans"/>
              <a:buChar char="■"/>
              <a:defRPr sz="1100"/>
            </a:lvl3pPr>
            <a:lvl4pPr indent="-298450" lvl="3" marL="1828800">
              <a:lnSpc>
                <a:spcPct val="115000"/>
              </a:lnSpc>
              <a:spcBef>
                <a:spcPts val="0"/>
              </a:spcBef>
              <a:spcAft>
                <a:spcPts val="0"/>
              </a:spcAft>
              <a:buClr>
                <a:schemeClr val="dk1"/>
              </a:buClr>
              <a:buSzPts val="1100"/>
              <a:buFont typeface="Nunito Sans"/>
              <a:buChar char="●"/>
              <a:defRPr sz="1100"/>
            </a:lvl4pPr>
            <a:lvl5pPr indent="-298450" lvl="4" marL="2286000">
              <a:lnSpc>
                <a:spcPct val="115000"/>
              </a:lnSpc>
              <a:spcBef>
                <a:spcPts val="0"/>
              </a:spcBef>
              <a:spcAft>
                <a:spcPts val="0"/>
              </a:spcAft>
              <a:buClr>
                <a:schemeClr val="dk1"/>
              </a:buClr>
              <a:buSzPts val="1100"/>
              <a:buFont typeface="Nunito Sans"/>
              <a:buChar char="○"/>
              <a:defRPr sz="1100"/>
            </a:lvl5pPr>
            <a:lvl6pPr indent="-298450" lvl="5" marL="2743200">
              <a:lnSpc>
                <a:spcPct val="115000"/>
              </a:lnSpc>
              <a:spcBef>
                <a:spcPts val="0"/>
              </a:spcBef>
              <a:spcAft>
                <a:spcPts val="0"/>
              </a:spcAft>
              <a:buClr>
                <a:schemeClr val="dk1"/>
              </a:buClr>
              <a:buSzPts val="1100"/>
              <a:buFont typeface="Nunito Sans"/>
              <a:buChar char="■"/>
              <a:defRPr sz="1100"/>
            </a:lvl6pPr>
            <a:lvl7pPr indent="-298450" lvl="6" marL="3200400">
              <a:lnSpc>
                <a:spcPct val="115000"/>
              </a:lnSpc>
              <a:spcBef>
                <a:spcPts val="0"/>
              </a:spcBef>
              <a:spcAft>
                <a:spcPts val="0"/>
              </a:spcAft>
              <a:buClr>
                <a:schemeClr val="dk1"/>
              </a:buClr>
              <a:buSzPts val="1100"/>
              <a:buFont typeface="Nunito Sans"/>
              <a:buChar char="●"/>
              <a:defRPr sz="1100"/>
            </a:lvl7pPr>
            <a:lvl8pPr indent="-298450" lvl="7" marL="3657600">
              <a:lnSpc>
                <a:spcPct val="115000"/>
              </a:lnSpc>
              <a:spcBef>
                <a:spcPts val="0"/>
              </a:spcBef>
              <a:spcAft>
                <a:spcPts val="0"/>
              </a:spcAft>
              <a:buClr>
                <a:schemeClr val="dk1"/>
              </a:buClr>
              <a:buSzPts val="1100"/>
              <a:buFont typeface="Nunito Sans"/>
              <a:buChar char="○"/>
              <a:defRPr sz="1100"/>
            </a:lvl8pPr>
            <a:lvl9pPr indent="-298450" lvl="8" marL="4114800">
              <a:lnSpc>
                <a:spcPct val="115000"/>
              </a:lnSpc>
              <a:spcBef>
                <a:spcPts val="0"/>
              </a:spcBef>
              <a:spcAft>
                <a:spcPts val="0"/>
              </a:spcAft>
              <a:buClr>
                <a:schemeClr val="dk1"/>
              </a:buClr>
              <a:buSzPts val="1100"/>
              <a:buFont typeface="Nunito Sans"/>
              <a:buChar char="■"/>
              <a:defRPr sz="1100"/>
            </a:lvl9pPr>
          </a:lstStyle>
          <a:p/>
        </p:txBody>
      </p:sp>
      <p:sp>
        <p:nvSpPr>
          <p:cNvPr id="317" name="Google Shape;317;p24"/>
          <p:cNvSpPr txBox="1"/>
          <p:nvPr>
            <p:ph idx="3" type="body"/>
          </p:nvPr>
        </p:nvSpPr>
        <p:spPr>
          <a:xfrm>
            <a:off x="4819600" y="983556"/>
            <a:ext cx="4095900" cy="587700"/>
          </a:xfrm>
          <a:prstGeom prst="rect">
            <a:avLst/>
          </a:prstGeom>
        </p:spPr>
        <p:txBody>
          <a:bodyPr anchorCtr="0" anchor="t" bIns="91425" lIns="91425" spcFirstLastPara="1" rIns="91425" wrap="square" tIns="91425">
            <a:noAutofit/>
          </a:bodyPr>
          <a:lstStyle>
            <a:lvl1pPr indent="-298450" lvl="0" marL="457200">
              <a:lnSpc>
                <a:spcPct val="115000"/>
              </a:lnSpc>
              <a:spcBef>
                <a:spcPts val="0"/>
              </a:spcBef>
              <a:spcAft>
                <a:spcPts val="0"/>
              </a:spcAft>
              <a:buClr>
                <a:schemeClr val="dk1"/>
              </a:buClr>
              <a:buSzPts val="1100"/>
              <a:buFont typeface="Nunito Sans"/>
              <a:buChar char="●"/>
              <a:defRPr sz="1100"/>
            </a:lvl1pPr>
            <a:lvl2pPr indent="-298450" lvl="1" marL="914400">
              <a:lnSpc>
                <a:spcPct val="115000"/>
              </a:lnSpc>
              <a:spcBef>
                <a:spcPts val="0"/>
              </a:spcBef>
              <a:spcAft>
                <a:spcPts val="0"/>
              </a:spcAft>
              <a:buClr>
                <a:schemeClr val="dk1"/>
              </a:buClr>
              <a:buSzPts val="1100"/>
              <a:buFont typeface="Nunito Sans"/>
              <a:buChar char="○"/>
              <a:defRPr sz="1100"/>
            </a:lvl2pPr>
            <a:lvl3pPr indent="-298450" lvl="2" marL="1371600">
              <a:lnSpc>
                <a:spcPct val="115000"/>
              </a:lnSpc>
              <a:spcBef>
                <a:spcPts val="0"/>
              </a:spcBef>
              <a:spcAft>
                <a:spcPts val="0"/>
              </a:spcAft>
              <a:buClr>
                <a:schemeClr val="dk1"/>
              </a:buClr>
              <a:buSzPts val="1100"/>
              <a:buFont typeface="Nunito Sans"/>
              <a:buChar char="■"/>
              <a:defRPr sz="1100"/>
            </a:lvl3pPr>
            <a:lvl4pPr indent="-298450" lvl="3" marL="1828800">
              <a:lnSpc>
                <a:spcPct val="115000"/>
              </a:lnSpc>
              <a:spcBef>
                <a:spcPts val="0"/>
              </a:spcBef>
              <a:spcAft>
                <a:spcPts val="0"/>
              </a:spcAft>
              <a:buClr>
                <a:schemeClr val="dk1"/>
              </a:buClr>
              <a:buSzPts val="1100"/>
              <a:buFont typeface="Nunito Sans"/>
              <a:buChar char="●"/>
              <a:defRPr sz="1100"/>
            </a:lvl4pPr>
            <a:lvl5pPr indent="-298450" lvl="4" marL="2286000">
              <a:lnSpc>
                <a:spcPct val="115000"/>
              </a:lnSpc>
              <a:spcBef>
                <a:spcPts val="0"/>
              </a:spcBef>
              <a:spcAft>
                <a:spcPts val="0"/>
              </a:spcAft>
              <a:buClr>
                <a:schemeClr val="dk1"/>
              </a:buClr>
              <a:buSzPts val="1100"/>
              <a:buFont typeface="Nunito Sans"/>
              <a:buChar char="○"/>
              <a:defRPr sz="1100"/>
            </a:lvl5pPr>
            <a:lvl6pPr indent="-298450" lvl="5" marL="2743200">
              <a:lnSpc>
                <a:spcPct val="115000"/>
              </a:lnSpc>
              <a:spcBef>
                <a:spcPts val="0"/>
              </a:spcBef>
              <a:spcAft>
                <a:spcPts val="0"/>
              </a:spcAft>
              <a:buClr>
                <a:schemeClr val="dk1"/>
              </a:buClr>
              <a:buSzPts val="1100"/>
              <a:buFont typeface="Nunito Sans"/>
              <a:buChar char="■"/>
              <a:defRPr sz="1100"/>
            </a:lvl6pPr>
            <a:lvl7pPr indent="-298450" lvl="6" marL="3200400">
              <a:lnSpc>
                <a:spcPct val="115000"/>
              </a:lnSpc>
              <a:spcBef>
                <a:spcPts val="0"/>
              </a:spcBef>
              <a:spcAft>
                <a:spcPts val="0"/>
              </a:spcAft>
              <a:buClr>
                <a:schemeClr val="dk1"/>
              </a:buClr>
              <a:buSzPts val="1100"/>
              <a:buFont typeface="Nunito Sans"/>
              <a:buChar char="●"/>
              <a:defRPr sz="1100"/>
            </a:lvl7pPr>
            <a:lvl8pPr indent="-298450" lvl="7" marL="3657600">
              <a:lnSpc>
                <a:spcPct val="115000"/>
              </a:lnSpc>
              <a:spcBef>
                <a:spcPts val="0"/>
              </a:spcBef>
              <a:spcAft>
                <a:spcPts val="0"/>
              </a:spcAft>
              <a:buClr>
                <a:schemeClr val="dk1"/>
              </a:buClr>
              <a:buSzPts val="1100"/>
              <a:buFont typeface="Nunito Sans"/>
              <a:buChar char="○"/>
              <a:defRPr sz="1100"/>
            </a:lvl8pPr>
            <a:lvl9pPr indent="-298450" lvl="8" marL="4114800">
              <a:lnSpc>
                <a:spcPct val="115000"/>
              </a:lnSpc>
              <a:spcBef>
                <a:spcPts val="0"/>
              </a:spcBef>
              <a:spcAft>
                <a:spcPts val="0"/>
              </a:spcAft>
              <a:buClr>
                <a:schemeClr val="dk1"/>
              </a:buClr>
              <a:buSzPts val="1100"/>
              <a:buFont typeface="Nunito Sans"/>
              <a:buChar char="■"/>
              <a:defRPr sz="1100"/>
            </a:lvl9pPr>
          </a:lstStyle>
          <a:p/>
        </p:txBody>
      </p:sp>
      <p:sp>
        <p:nvSpPr>
          <p:cNvPr id="318" name="Google Shape;318;p24"/>
          <p:cNvSpPr txBox="1"/>
          <p:nvPr>
            <p:ph idx="4" type="subTitle"/>
          </p:nvPr>
        </p:nvSpPr>
        <p:spPr>
          <a:xfrm>
            <a:off x="228600" y="4800275"/>
            <a:ext cx="1115700" cy="311400"/>
          </a:xfrm>
          <a:prstGeom prst="rect">
            <a:avLst/>
          </a:prstGeom>
        </p:spPr>
        <p:txBody>
          <a:bodyPr anchorCtr="0" anchor="t" bIns="91425" lIns="91425" spcFirstLastPara="1" rIns="91425" wrap="square" tIns="91425">
            <a:noAutofit/>
          </a:bodyPr>
          <a:lstStyle>
            <a:lvl1pPr lvl="0">
              <a:spcBef>
                <a:spcPts val="0"/>
              </a:spcBef>
              <a:spcAft>
                <a:spcPts val="0"/>
              </a:spcAft>
              <a:buNone/>
              <a:defRPr sz="700">
                <a:solidFill>
                  <a:schemeClr val="dk2"/>
                </a:solidFill>
                <a:latin typeface="Nunito Sans"/>
                <a:ea typeface="Nunito Sans"/>
                <a:cs typeface="Nunito Sans"/>
                <a:sym typeface="Nunito Sans"/>
              </a:defRPr>
            </a:lvl1pPr>
            <a:lvl2pPr lvl="1">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2pPr>
            <a:lvl3pPr lvl="2">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3pPr>
            <a:lvl4pPr lvl="3">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4pPr>
            <a:lvl5pPr lvl="4">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5pPr>
            <a:lvl6pPr lvl="5">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6pPr>
            <a:lvl7pPr lvl="6">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7pPr>
            <a:lvl8pPr lvl="7">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8pPr>
            <a:lvl9pPr lvl="8">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ank You Slide">
  <p:cSld name="BLANK_1_1_1_1_1_1_2">
    <p:bg>
      <p:bgPr>
        <a:solidFill>
          <a:schemeClr val="accent1"/>
        </a:solidFill>
      </p:bgPr>
    </p:bg>
    <p:spTree>
      <p:nvGrpSpPr>
        <p:cNvPr id="319" name="Shape 319"/>
        <p:cNvGrpSpPr/>
        <p:nvPr/>
      </p:nvGrpSpPr>
      <p:grpSpPr>
        <a:xfrm>
          <a:off x="0" y="0"/>
          <a:ext cx="0" cy="0"/>
          <a:chOff x="0" y="0"/>
          <a:chExt cx="0" cy="0"/>
        </a:xfrm>
      </p:grpSpPr>
      <p:pic>
        <p:nvPicPr>
          <p:cNvPr id="320" name="Google Shape;320;p25"/>
          <p:cNvPicPr preferRelativeResize="0"/>
          <p:nvPr/>
        </p:nvPicPr>
        <p:blipFill rotWithShape="1">
          <a:blip r:embed="rId2">
            <a:alphaModFix/>
          </a:blip>
          <a:srcRect b="0" l="0" r="54483" t="51307"/>
          <a:stretch/>
        </p:blipFill>
        <p:spPr>
          <a:xfrm flipH="1" rot="10800000">
            <a:off x="6802800" y="2639053"/>
            <a:ext cx="2341200" cy="2504451"/>
          </a:xfrm>
          <a:prstGeom prst="rect">
            <a:avLst/>
          </a:prstGeom>
          <a:noFill/>
          <a:ln>
            <a:noFill/>
          </a:ln>
        </p:spPr>
      </p:pic>
      <p:sp>
        <p:nvSpPr>
          <p:cNvPr id="321" name="Google Shape;321;p25"/>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fld id="{00000000-1234-1234-1234-123412341234}" type="slidenum">
              <a:rPr lang="en" sz="700">
                <a:solidFill>
                  <a:schemeClr val="dk2"/>
                </a:solidFill>
                <a:latin typeface="Nunito Sans"/>
                <a:ea typeface="Nunito Sans"/>
                <a:cs typeface="Nunito Sans"/>
                <a:sym typeface="Nunito Sans"/>
              </a:rPr>
              <a:t>‹#›</a:t>
            </a:fld>
            <a:endParaRPr sz="700">
              <a:solidFill>
                <a:schemeClr val="dk2"/>
              </a:solidFill>
              <a:latin typeface="Nunito Sans"/>
              <a:ea typeface="Nunito Sans"/>
              <a:cs typeface="Nunito Sans"/>
              <a:sym typeface="Nunito Sans"/>
            </a:endParaRPr>
          </a:p>
        </p:txBody>
      </p:sp>
      <p:sp>
        <p:nvSpPr>
          <p:cNvPr id="322" name="Google Shape;322;p25"/>
          <p:cNvSpPr txBox="1"/>
          <p:nvPr>
            <p:ph type="title"/>
          </p:nvPr>
        </p:nvSpPr>
        <p:spPr>
          <a:xfrm>
            <a:off x="1230200" y="1930281"/>
            <a:ext cx="6683700" cy="1726500"/>
          </a:xfrm>
          <a:prstGeom prst="rect">
            <a:avLst/>
          </a:prstGeom>
        </p:spPr>
        <p:txBody>
          <a:bodyPr anchorCtr="0" anchor="t" bIns="91425" lIns="91425" spcFirstLastPara="1" rIns="91425" wrap="square" tIns="91425">
            <a:noAutofit/>
          </a:bodyPr>
          <a:lstStyle>
            <a:lvl1pPr lvl="0" algn="ctr">
              <a:lnSpc>
                <a:spcPct val="90000"/>
              </a:lnSpc>
              <a:spcBef>
                <a:spcPts val="0"/>
              </a:spcBef>
              <a:spcAft>
                <a:spcPts val="0"/>
              </a:spcAft>
              <a:buNone/>
              <a:defRPr sz="5400">
                <a:solidFill>
                  <a:schemeClr val="dk2"/>
                </a:solidFill>
              </a:defRPr>
            </a:lvl1pPr>
            <a:lvl2pPr lvl="1" algn="ctr">
              <a:lnSpc>
                <a:spcPct val="115000"/>
              </a:lnSpc>
              <a:spcBef>
                <a:spcPts val="0"/>
              </a:spcBef>
              <a:spcAft>
                <a:spcPts val="0"/>
              </a:spcAft>
              <a:buNone/>
              <a:defRPr sz="4800">
                <a:solidFill>
                  <a:schemeClr val="dk2"/>
                </a:solidFill>
                <a:latin typeface="Poppins SemiBold"/>
                <a:ea typeface="Poppins SemiBold"/>
                <a:cs typeface="Poppins SemiBold"/>
                <a:sym typeface="Poppins SemiBold"/>
              </a:defRPr>
            </a:lvl2pPr>
            <a:lvl3pPr lvl="2" algn="ctr">
              <a:lnSpc>
                <a:spcPct val="115000"/>
              </a:lnSpc>
              <a:spcBef>
                <a:spcPts val="0"/>
              </a:spcBef>
              <a:spcAft>
                <a:spcPts val="0"/>
              </a:spcAft>
              <a:buNone/>
              <a:defRPr sz="4800">
                <a:solidFill>
                  <a:schemeClr val="dk2"/>
                </a:solidFill>
                <a:latin typeface="Poppins SemiBold"/>
                <a:ea typeface="Poppins SemiBold"/>
                <a:cs typeface="Poppins SemiBold"/>
                <a:sym typeface="Poppins SemiBold"/>
              </a:defRPr>
            </a:lvl3pPr>
            <a:lvl4pPr lvl="3" algn="ctr">
              <a:lnSpc>
                <a:spcPct val="115000"/>
              </a:lnSpc>
              <a:spcBef>
                <a:spcPts val="0"/>
              </a:spcBef>
              <a:spcAft>
                <a:spcPts val="0"/>
              </a:spcAft>
              <a:buNone/>
              <a:defRPr sz="4800">
                <a:solidFill>
                  <a:schemeClr val="dk2"/>
                </a:solidFill>
                <a:latin typeface="Poppins SemiBold"/>
                <a:ea typeface="Poppins SemiBold"/>
                <a:cs typeface="Poppins SemiBold"/>
                <a:sym typeface="Poppins SemiBold"/>
              </a:defRPr>
            </a:lvl4pPr>
            <a:lvl5pPr lvl="4" algn="ctr">
              <a:lnSpc>
                <a:spcPct val="115000"/>
              </a:lnSpc>
              <a:spcBef>
                <a:spcPts val="0"/>
              </a:spcBef>
              <a:spcAft>
                <a:spcPts val="0"/>
              </a:spcAft>
              <a:buNone/>
              <a:defRPr sz="4800">
                <a:solidFill>
                  <a:schemeClr val="dk2"/>
                </a:solidFill>
                <a:latin typeface="Poppins SemiBold"/>
                <a:ea typeface="Poppins SemiBold"/>
                <a:cs typeface="Poppins SemiBold"/>
                <a:sym typeface="Poppins SemiBold"/>
              </a:defRPr>
            </a:lvl5pPr>
            <a:lvl6pPr lvl="5" algn="ctr">
              <a:lnSpc>
                <a:spcPct val="115000"/>
              </a:lnSpc>
              <a:spcBef>
                <a:spcPts val="0"/>
              </a:spcBef>
              <a:spcAft>
                <a:spcPts val="0"/>
              </a:spcAft>
              <a:buNone/>
              <a:defRPr sz="4800">
                <a:solidFill>
                  <a:schemeClr val="dk2"/>
                </a:solidFill>
                <a:latin typeface="Poppins SemiBold"/>
                <a:ea typeface="Poppins SemiBold"/>
                <a:cs typeface="Poppins SemiBold"/>
                <a:sym typeface="Poppins SemiBold"/>
              </a:defRPr>
            </a:lvl6pPr>
            <a:lvl7pPr lvl="6" algn="ctr">
              <a:lnSpc>
                <a:spcPct val="115000"/>
              </a:lnSpc>
              <a:spcBef>
                <a:spcPts val="0"/>
              </a:spcBef>
              <a:spcAft>
                <a:spcPts val="0"/>
              </a:spcAft>
              <a:buNone/>
              <a:defRPr sz="4800">
                <a:solidFill>
                  <a:schemeClr val="dk2"/>
                </a:solidFill>
                <a:latin typeface="Poppins SemiBold"/>
                <a:ea typeface="Poppins SemiBold"/>
                <a:cs typeface="Poppins SemiBold"/>
                <a:sym typeface="Poppins SemiBold"/>
              </a:defRPr>
            </a:lvl7pPr>
            <a:lvl8pPr lvl="7" algn="ctr">
              <a:lnSpc>
                <a:spcPct val="115000"/>
              </a:lnSpc>
              <a:spcBef>
                <a:spcPts val="0"/>
              </a:spcBef>
              <a:spcAft>
                <a:spcPts val="0"/>
              </a:spcAft>
              <a:buNone/>
              <a:defRPr sz="4800">
                <a:solidFill>
                  <a:schemeClr val="dk2"/>
                </a:solidFill>
                <a:latin typeface="Poppins SemiBold"/>
                <a:ea typeface="Poppins SemiBold"/>
                <a:cs typeface="Poppins SemiBold"/>
                <a:sym typeface="Poppins SemiBold"/>
              </a:defRPr>
            </a:lvl8pPr>
            <a:lvl9pPr lvl="8" algn="ctr">
              <a:lnSpc>
                <a:spcPct val="115000"/>
              </a:lnSpc>
              <a:spcBef>
                <a:spcPts val="0"/>
              </a:spcBef>
              <a:spcAft>
                <a:spcPts val="0"/>
              </a:spcAft>
              <a:buNone/>
              <a:defRPr sz="4800">
                <a:solidFill>
                  <a:schemeClr val="dk2"/>
                </a:solidFill>
                <a:latin typeface="Poppins SemiBold"/>
                <a:ea typeface="Poppins SemiBold"/>
                <a:cs typeface="Poppins SemiBold"/>
                <a:sym typeface="Poppins SemiBold"/>
              </a:defRPr>
            </a:lvl9pPr>
          </a:lstStyle>
          <a:p/>
        </p:txBody>
      </p:sp>
      <p:sp>
        <p:nvSpPr>
          <p:cNvPr id="323" name="Google Shape;323;p25"/>
          <p:cNvSpPr txBox="1"/>
          <p:nvPr>
            <p:ph idx="1" type="subTitle"/>
          </p:nvPr>
        </p:nvSpPr>
        <p:spPr>
          <a:xfrm>
            <a:off x="2398650" y="3194700"/>
            <a:ext cx="4346700" cy="452700"/>
          </a:xfrm>
          <a:prstGeom prst="rect">
            <a:avLst/>
          </a:prstGeom>
        </p:spPr>
        <p:txBody>
          <a:bodyPr anchorCtr="0" anchor="ctr" bIns="91425" lIns="91425" spcFirstLastPara="1" rIns="91425" wrap="square" tIns="91425">
            <a:noAutofit/>
          </a:bodyPr>
          <a:lstStyle>
            <a:lvl1pPr lvl="0" algn="ctr">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1pPr>
            <a:lvl2pPr lvl="1">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2pPr>
            <a:lvl3pPr lvl="2">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3pPr>
            <a:lvl4pPr lvl="3">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4pPr>
            <a:lvl5pPr lvl="4">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5pPr>
            <a:lvl6pPr lvl="5">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6pPr>
            <a:lvl7pPr lvl="6">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7pPr>
            <a:lvl8pPr lvl="7">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8pPr>
            <a:lvl9pPr lvl="8">
              <a:spcBef>
                <a:spcPts val="0"/>
              </a:spcBef>
              <a:spcAft>
                <a:spcPts val="0"/>
              </a:spcAft>
              <a:buClr>
                <a:schemeClr val="dk2"/>
              </a:buClr>
              <a:buSzPts val="1600"/>
              <a:buFont typeface="Nunito Sans SemiBold"/>
              <a:buNone/>
              <a:defRPr>
                <a:solidFill>
                  <a:schemeClr val="dk2"/>
                </a:solidFill>
                <a:latin typeface="Nunito Sans SemiBold"/>
                <a:ea typeface="Nunito Sans SemiBold"/>
                <a:cs typeface="Nunito Sans SemiBold"/>
                <a:sym typeface="Nunito Sans SemiBold"/>
              </a:defRPr>
            </a:lvl9pPr>
          </a:lstStyle>
          <a:p/>
        </p:txBody>
      </p:sp>
      <p:sp>
        <p:nvSpPr>
          <p:cNvPr id="324" name="Google Shape;324;p25"/>
          <p:cNvSpPr/>
          <p:nvPr/>
        </p:nvSpPr>
        <p:spPr>
          <a:xfrm flipH="1">
            <a:off x="11" y="148752"/>
            <a:ext cx="1377568" cy="2421760"/>
          </a:xfrm>
          <a:custGeom>
            <a:rect b="b" l="l" r="r" t="t"/>
            <a:pathLst>
              <a:path extrusionOk="0" h="75680" w="43049">
                <a:moveTo>
                  <a:pt x="10456" y="1"/>
                </a:moveTo>
                <a:lnTo>
                  <a:pt x="9414" y="38"/>
                </a:lnTo>
                <a:lnTo>
                  <a:pt x="8409" y="112"/>
                </a:lnTo>
                <a:lnTo>
                  <a:pt x="7479" y="187"/>
                </a:lnTo>
                <a:lnTo>
                  <a:pt x="6586" y="336"/>
                </a:lnTo>
                <a:lnTo>
                  <a:pt x="5768" y="522"/>
                </a:lnTo>
                <a:lnTo>
                  <a:pt x="4986" y="708"/>
                </a:lnTo>
                <a:lnTo>
                  <a:pt x="4279" y="931"/>
                </a:lnTo>
                <a:lnTo>
                  <a:pt x="3610" y="1229"/>
                </a:lnTo>
                <a:lnTo>
                  <a:pt x="3014" y="1526"/>
                </a:lnTo>
                <a:lnTo>
                  <a:pt x="2456" y="1861"/>
                </a:lnTo>
                <a:lnTo>
                  <a:pt x="1972" y="2270"/>
                </a:lnTo>
                <a:lnTo>
                  <a:pt x="1526" y="2680"/>
                </a:lnTo>
                <a:lnTo>
                  <a:pt x="1154" y="3126"/>
                </a:lnTo>
                <a:lnTo>
                  <a:pt x="893" y="3461"/>
                </a:lnTo>
                <a:lnTo>
                  <a:pt x="707" y="3796"/>
                </a:lnTo>
                <a:lnTo>
                  <a:pt x="521" y="4168"/>
                </a:lnTo>
                <a:lnTo>
                  <a:pt x="373" y="4540"/>
                </a:lnTo>
                <a:lnTo>
                  <a:pt x="261" y="4912"/>
                </a:lnTo>
                <a:lnTo>
                  <a:pt x="149" y="5321"/>
                </a:lnTo>
                <a:lnTo>
                  <a:pt x="75" y="5731"/>
                </a:lnTo>
                <a:lnTo>
                  <a:pt x="38" y="6177"/>
                </a:lnTo>
                <a:lnTo>
                  <a:pt x="0" y="6624"/>
                </a:lnTo>
                <a:lnTo>
                  <a:pt x="0" y="7070"/>
                </a:lnTo>
                <a:lnTo>
                  <a:pt x="38" y="7554"/>
                </a:lnTo>
                <a:lnTo>
                  <a:pt x="112" y="8075"/>
                </a:lnTo>
                <a:lnTo>
                  <a:pt x="187" y="8558"/>
                </a:lnTo>
                <a:lnTo>
                  <a:pt x="298" y="9117"/>
                </a:lnTo>
                <a:lnTo>
                  <a:pt x="596" y="10196"/>
                </a:lnTo>
                <a:lnTo>
                  <a:pt x="1005" y="11386"/>
                </a:lnTo>
                <a:lnTo>
                  <a:pt x="1489" y="12614"/>
                </a:lnTo>
                <a:lnTo>
                  <a:pt x="2121" y="13916"/>
                </a:lnTo>
                <a:lnTo>
                  <a:pt x="2828" y="15256"/>
                </a:lnTo>
                <a:lnTo>
                  <a:pt x="3684" y="16707"/>
                </a:lnTo>
                <a:lnTo>
                  <a:pt x="4614" y="18195"/>
                </a:lnTo>
                <a:lnTo>
                  <a:pt x="5656" y="19758"/>
                </a:lnTo>
                <a:lnTo>
                  <a:pt x="6772" y="21358"/>
                </a:lnTo>
                <a:lnTo>
                  <a:pt x="9525" y="25190"/>
                </a:lnTo>
                <a:lnTo>
                  <a:pt x="12204" y="28985"/>
                </a:lnTo>
                <a:lnTo>
                  <a:pt x="14809" y="32706"/>
                </a:lnTo>
                <a:lnTo>
                  <a:pt x="17376" y="36426"/>
                </a:lnTo>
                <a:lnTo>
                  <a:pt x="22325" y="43682"/>
                </a:lnTo>
                <a:lnTo>
                  <a:pt x="27050" y="50714"/>
                </a:lnTo>
                <a:lnTo>
                  <a:pt x="31478" y="57486"/>
                </a:lnTo>
                <a:lnTo>
                  <a:pt x="35645" y="63922"/>
                </a:lnTo>
                <a:lnTo>
                  <a:pt x="39514" y="69987"/>
                </a:lnTo>
                <a:lnTo>
                  <a:pt x="43049" y="75680"/>
                </a:lnTo>
                <a:lnTo>
                  <a:pt x="43049" y="74526"/>
                </a:lnTo>
                <a:lnTo>
                  <a:pt x="39514" y="68908"/>
                </a:lnTo>
                <a:lnTo>
                  <a:pt x="35682" y="62918"/>
                </a:lnTo>
                <a:lnTo>
                  <a:pt x="31589" y="56555"/>
                </a:lnTo>
                <a:lnTo>
                  <a:pt x="27199" y="49895"/>
                </a:lnTo>
                <a:lnTo>
                  <a:pt x="22548" y="42975"/>
                </a:lnTo>
                <a:lnTo>
                  <a:pt x="17674" y="35831"/>
                </a:lnTo>
                <a:lnTo>
                  <a:pt x="15144" y="32185"/>
                </a:lnTo>
                <a:lnTo>
                  <a:pt x="12576" y="28501"/>
                </a:lnTo>
                <a:lnTo>
                  <a:pt x="9935" y="24781"/>
                </a:lnTo>
                <a:lnTo>
                  <a:pt x="7256" y="21023"/>
                </a:lnTo>
                <a:lnTo>
                  <a:pt x="6177" y="19460"/>
                </a:lnTo>
                <a:lnTo>
                  <a:pt x="5172" y="17972"/>
                </a:lnTo>
                <a:lnTo>
                  <a:pt x="4279" y="16521"/>
                </a:lnTo>
                <a:lnTo>
                  <a:pt x="3461" y="15144"/>
                </a:lnTo>
                <a:lnTo>
                  <a:pt x="2754" y="13805"/>
                </a:lnTo>
                <a:lnTo>
                  <a:pt x="2158" y="12577"/>
                </a:lnTo>
                <a:lnTo>
                  <a:pt x="1638" y="11386"/>
                </a:lnTo>
                <a:lnTo>
                  <a:pt x="1266" y="10233"/>
                </a:lnTo>
                <a:lnTo>
                  <a:pt x="931" y="9191"/>
                </a:lnTo>
                <a:lnTo>
                  <a:pt x="745" y="8186"/>
                </a:lnTo>
                <a:lnTo>
                  <a:pt x="670" y="7703"/>
                </a:lnTo>
                <a:lnTo>
                  <a:pt x="633" y="7219"/>
                </a:lnTo>
                <a:lnTo>
                  <a:pt x="633" y="6773"/>
                </a:lnTo>
                <a:lnTo>
                  <a:pt x="633" y="6363"/>
                </a:lnTo>
                <a:lnTo>
                  <a:pt x="670" y="5954"/>
                </a:lnTo>
                <a:lnTo>
                  <a:pt x="745" y="5545"/>
                </a:lnTo>
                <a:lnTo>
                  <a:pt x="819" y="5173"/>
                </a:lnTo>
                <a:lnTo>
                  <a:pt x="931" y="4801"/>
                </a:lnTo>
                <a:lnTo>
                  <a:pt x="1042" y="4428"/>
                </a:lnTo>
                <a:lnTo>
                  <a:pt x="1228" y="4094"/>
                </a:lnTo>
                <a:lnTo>
                  <a:pt x="1414" y="3796"/>
                </a:lnTo>
                <a:lnTo>
                  <a:pt x="1600" y="3498"/>
                </a:lnTo>
                <a:lnTo>
                  <a:pt x="1972" y="3089"/>
                </a:lnTo>
                <a:lnTo>
                  <a:pt x="2382" y="2680"/>
                </a:lnTo>
                <a:lnTo>
                  <a:pt x="2865" y="2345"/>
                </a:lnTo>
                <a:lnTo>
                  <a:pt x="3386" y="2010"/>
                </a:lnTo>
                <a:lnTo>
                  <a:pt x="3944" y="1750"/>
                </a:lnTo>
                <a:lnTo>
                  <a:pt x="4577" y="1489"/>
                </a:lnTo>
                <a:lnTo>
                  <a:pt x="5284" y="1266"/>
                </a:lnTo>
                <a:lnTo>
                  <a:pt x="6028" y="1080"/>
                </a:lnTo>
                <a:lnTo>
                  <a:pt x="6809" y="894"/>
                </a:lnTo>
                <a:lnTo>
                  <a:pt x="7665" y="782"/>
                </a:lnTo>
                <a:lnTo>
                  <a:pt x="8595" y="708"/>
                </a:lnTo>
                <a:lnTo>
                  <a:pt x="9563" y="633"/>
                </a:lnTo>
                <a:lnTo>
                  <a:pt x="10567" y="596"/>
                </a:lnTo>
                <a:lnTo>
                  <a:pt x="11646" y="633"/>
                </a:lnTo>
                <a:lnTo>
                  <a:pt x="12762" y="671"/>
                </a:lnTo>
                <a:lnTo>
                  <a:pt x="13953" y="745"/>
                </a:lnTo>
                <a:lnTo>
                  <a:pt x="16223" y="931"/>
                </a:lnTo>
                <a:lnTo>
                  <a:pt x="18641" y="1266"/>
                </a:lnTo>
                <a:lnTo>
                  <a:pt x="21246" y="1675"/>
                </a:lnTo>
                <a:lnTo>
                  <a:pt x="24036" y="2196"/>
                </a:lnTo>
                <a:lnTo>
                  <a:pt x="26976" y="2829"/>
                </a:lnTo>
                <a:lnTo>
                  <a:pt x="30138" y="3573"/>
                </a:lnTo>
                <a:lnTo>
                  <a:pt x="33487" y="4428"/>
                </a:lnTo>
                <a:lnTo>
                  <a:pt x="37021" y="5359"/>
                </a:lnTo>
                <a:lnTo>
                  <a:pt x="39998" y="6214"/>
                </a:lnTo>
                <a:lnTo>
                  <a:pt x="43049" y="7107"/>
                </a:lnTo>
                <a:lnTo>
                  <a:pt x="43049" y="6475"/>
                </a:lnTo>
                <a:lnTo>
                  <a:pt x="40072" y="5619"/>
                </a:lnTo>
                <a:lnTo>
                  <a:pt x="37170" y="4801"/>
                </a:lnTo>
                <a:lnTo>
                  <a:pt x="33636" y="3833"/>
                </a:lnTo>
                <a:lnTo>
                  <a:pt x="30250" y="2977"/>
                </a:lnTo>
                <a:lnTo>
                  <a:pt x="27087" y="2233"/>
                </a:lnTo>
                <a:lnTo>
                  <a:pt x="24111" y="1601"/>
                </a:lnTo>
                <a:lnTo>
                  <a:pt x="21320" y="1080"/>
                </a:lnTo>
                <a:lnTo>
                  <a:pt x="18716" y="671"/>
                </a:lnTo>
                <a:lnTo>
                  <a:pt x="16260" y="336"/>
                </a:lnTo>
                <a:lnTo>
                  <a:pt x="13990" y="150"/>
                </a:lnTo>
                <a:lnTo>
                  <a:pt x="12762" y="75"/>
                </a:lnTo>
                <a:lnTo>
                  <a:pt x="11609" y="38"/>
                </a:lnTo>
                <a:lnTo>
                  <a:pt x="10456" y="1"/>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325" name="Google Shape;325;p25"/>
          <p:cNvSpPr txBox="1"/>
          <p:nvPr>
            <p:ph idx="2" type="body"/>
          </p:nvPr>
        </p:nvSpPr>
        <p:spPr>
          <a:xfrm>
            <a:off x="3447988" y="3693650"/>
            <a:ext cx="2247900" cy="400200"/>
          </a:xfrm>
          <a:prstGeom prst="rect">
            <a:avLst/>
          </a:prstGeom>
        </p:spPr>
        <p:txBody>
          <a:bodyPr anchorCtr="0" anchor="t" bIns="91425" lIns="91425" spcFirstLastPara="1" rIns="91425" wrap="square" tIns="91425">
            <a:noAutofit/>
          </a:bodyPr>
          <a:lstStyle>
            <a:lvl1pPr indent="-292100" lvl="0" marL="457200" algn="ctr">
              <a:spcBef>
                <a:spcPts val="0"/>
              </a:spcBef>
              <a:spcAft>
                <a:spcPts val="0"/>
              </a:spcAft>
              <a:buClr>
                <a:schemeClr val="dk2"/>
              </a:buClr>
              <a:buSzPts val="1000"/>
              <a:buFont typeface="Nunito Sans"/>
              <a:buChar char="●"/>
              <a:defRPr sz="1000">
                <a:solidFill>
                  <a:schemeClr val="dk2"/>
                </a:solidFill>
              </a:defRPr>
            </a:lvl1pPr>
            <a:lvl2pPr indent="-292100" lvl="1" marL="914400" algn="ctr">
              <a:spcBef>
                <a:spcPts val="0"/>
              </a:spcBef>
              <a:spcAft>
                <a:spcPts val="0"/>
              </a:spcAft>
              <a:buClr>
                <a:schemeClr val="dk2"/>
              </a:buClr>
              <a:buSzPts val="1000"/>
              <a:buFont typeface="Nunito Sans"/>
              <a:buChar char="○"/>
              <a:defRPr sz="1000">
                <a:solidFill>
                  <a:schemeClr val="dk2"/>
                </a:solidFill>
              </a:defRPr>
            </a:lvl2pPr>
            <a:lvl3pPr indent="-292100" lvl="2" marL="1371600" algn="ctr">
              <a:spcBef>
                <a:spcPts val="0"/>
              </a:spcBef>
              <a:spcAft>
                <a:spcPts val="0"/>
              </a:spcAft>
              <a:buClr>
                <a:schemeClr val="dk2"/>
              </a:buClr>
              <a:buSzPts val="1000"/>
              <a:buFont typeface="Nunito Sans"/>
              <a:buChar char="■"/>
              <a:defRPr sz="1000">
                <a:solidFill>
                  <a:schemeClr val="dk2"/>
                </a:solidFill>
              </a:defRPr>
            </a:lvl3pPr>
            <a:lvl4pPr indent="-292100" lvl="3" marL="1828800" algn="ctr">
              <a:spcBef>
                <a:spcPts val="0"/>
              </a:spcBef>
              <a:spcAft>
                <a:spcPts val="0"/>
              </a:spcAft>
              <a:buClr>
                <a:schemeClr val="dk2"/>
              </a:buClr>
              <a:buSzPts val="1000"/>
              <a:buFont typeface="Nunito Sans"/>
              <a:buChar char="●"/>
              <a:defRPr sz="1000">
                <a:solidFill>
                  <a:schemeClr val="dk2"/>
                </a:solidFill>
              </a:defRPr>
            </a:lvl4pPr>
            <a:lvl5pPr indent="-292100" lvl="4" marL="2286000" algn="ctr">
              <a:spcBef>
                <a:spcPts val="0"/>
              </a:spcBef>
              <a:spcAft>
                <a:spcPts val="0"/>
              </a:spcAft>
              <a:buClr>
                <a:schemeClr val="dk2"/>
              </a:buClr>
              <a:buSzPts val="1000"/>
              <a:buFont typeface="Nunito Sans"/>
              <a:buChar char="○"/>
              <a:defRPr sz="1000">
                <a:solidFill>
                  <a:schemeClr val="dk2"/>
                </a:solidFill>
              </a:defRPr>
            </a:lvl5pPr>
            <a:lvl6pPr indent="-292100" lvl="5" marL="2743200" algn="ctr">
              <a:spcBef>
                <a:spcPts val="0"/>
              </a:spcBef>
              <a:spcAft>
                <a:spcPts val="0"/>
              </a:spcAft>
              <a:buClr>
                <a:schemeClr val="dk2"/>
              </a:buClr>
              <a:buSzPts val="1000"/>
              <a:buFont typeface="Nunito Sans"/>
              <a:buChar char="■"/>
              <a:defRPr sz="1000">
                <a:solidFill>
                  <a:schemeClr val="dk2"/>
                </a:solidFill>
              </a:defRPr>
            </a:lvl6pPr>
            <a:lvl7pPr indent="-292100" lvl="6" marL="3200400" algn="ctr">
              <a:spcBef>
                <a:spcPts val="0"/>
              </a:spcBef>
              <a:spcAft>
                <a:spcPts val="0"/>
              </a:spcAft>
              <a:buClr>
                <a:schemeClr val="dk2"/>
              </a:buClr>
              <a:buSzPts val="1000"/>
              <a:buFont typeface="Nunito Sans"/>
              <a:buChar char="●"/>
              <a:defRPr sz="1000">
                <a:solidFill>
                  <a:schemeClr val="dk2"/>
                </a:solidFill>
              </a:defRPr>
            </a:lvl7pPr>
            <a:lvl8pPr indent="-292100" lvl="7" marL="3657600" algn="ctr">
              <a:spcBef>
                <a:spcPts val="0"/>
              </a:spcBef>
              <a:spcAft>
                <a:spcPts val="0"/>
              </a:spcAft>
              <a:buClr>
                <a:schemeClr val="dk2"/>
              </a:buClr>
              <a:buSzPts val="1000"/>
              <a:buFont typeface="Nunito Sans"/>
              <a:buChar char="○"/>
              <a:defRPr sz="1000">
                <a:solidFill>
                  <a:schemeClr val="dk2"/>
                </a:solidFill>
              </a:defRPr>
            </a:lvl8pPr>
            <a:lvl9pPr indent="-292100" lvl="8" marL="4114800" algn="ctr">
              <a:spcBef>
                <a:spcPts val="0"/>
              </a:spcBef>
              <a:spcAft>
                <a:spcPts val="0"/>
              </a:spcAft>
              <a:buClr>
                <a:schemeClr val="dk2"/>
              </a:buClr>
              <a:buSzPts val="1000"/>
              <a:buFont typeface="Nunito Sans"/>
              <a:buChar char="■"/>
              <a:defRPr sz="1000">
                <a:solidFill>
                  <a:schemeClr val="dk2"/>
                </a:solidFill>
              </a:defRPr>
            </a:lvl9pPr>
          </a:lstStyle>
          <a:p/>
        </p:txBody>
      </p:sp>
      <p:sp>
        <p:nvSpPr>
          <p:cNvPr id="326" name="Google Shape;326;p25"/>
          <p:cNvSpPr txBox="1"/>
          <p:nvPr>
            <p:ph idx="3" type="subTitle"/>
          </p:nvPr>
        </p:nvSpPr>
        <p:spPr>
          <a:xfrm>
            <a:off x="228600" y="4800275"/>
            <a:ext cx="1115700" cy="311400"/>
          </a:xfrm>
          <a:prstGeom prst="rect">
            <a:avLst/>
          </a:prstGeom>
        </p:spPr>
        <p:txBody>
          <a:bodyPr anchorCtr="0" anchor="t" bIns="91425" lIns="91425" spcFirstLastPara="1" rIns="91425" wrap="square" tIns="91425">
            <a:noAutofit/>
          </a:bodyPr>
          <a:lstStyle>
            <a:lvl1pPr lvl="0">
              <a:spcBef>
                <a:spcPts val="0"/>
              </a:spcBef>
              <a:spcAft>
                <a:spcPts val="0"/>
              </a:spcAft>
              <a:buNone/>
              <a:defRPr sz="700">
                <a:solidFill>
                  <a:schemeClr val="dk2"/>
                </a:solidFill>
                <a:latin typeface="Nunito Sans"/>
                <a:ea typeface="Nunito Sans"/>
                <a:cs typeface="Nunito Sans"/>
                <a:sym typeface="Nunito Sans"/>
              </a:defRPr>
            </a:lvl1pPr>
            <a:lvl2pPr lvl="1">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2pPr>
            <a:lvl3pPr lvl="2">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3pPr>
            <a:lvl4pPr lvl="3">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4pPr>
            <a:lvl5pPr lvl="4">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5pPr>
            <a:lvl6pPr lvl="5">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6pPr>
            <a:lvl7pPr lvl="6">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7pPr>
            <a:lvl8pPr lvl="7">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8pPr>
            <a:lvl9pPr lvl="8">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327" name="Shape 327"/>
        <p:cNvGrpSpPr/>
        <p:nvPr/>
      </p:nvGrpSpPr>
      <p:grpSpPr>
        <a:xfrm>
          <a:off x="0" y="0"/>
          <a:ext cx="0" cy="0"/>
          <a:chOff x="0" y="0"/>
          <a:chExt cx="0" cy="0"/>
        </a:xfrm>
      </p:grpSpPr>
      <p:sp>
        <p:nvSpPr>
          <p:cNvPr id="328" name="Google Shape;328;p26"/>
          <p:cNvSpPr txBox="1"/>
          <p:nvPr>
            <p:ph type="title"/>
          </p:nvPr>
        </p:nvSpPr>
        <p:spPr>
          <a:xfrm>
            <a:off x="311700" y="2150850"/>
            <a:ext cx="8520600" cy="841800"/>
          </a:xfrm>
          <a:prstGeom prst="rect">
            <a:avLst/>
          </a:prstGeom>
        </p:spPr>
        <p:txBody>
          <a:bodyPr anchorCtr="0" anchor="ctr" bIns="91425" lIns="91425" spcFirstLastPara="1" rIns="91425" wrap="square" tIns="91425">
            <a:spAutoFit/>
          </a:bodyPr>
          <a:lstStyle>
            <a:lvl1pPr lvl="0" algn="ctr">
              <a:spcBef>
                <a:spcPts val="0"/>
              </a:spcBef>
              <a:spcAft>
                <a:spcPts val="0"/>
              </a:spcAft>
              <a:buSzPts val="3600"/>
              <a:buChar char="●"/>
              <a:defRPr sz="3600"/>
            </a:lvl1pPr>
            <a:lvl2pPr lvl="1" algn="ctr">
              <a:spcBef>
                <a:spcPts val="0"/>
              </a:spcBef>
              <a:spcAft>
                <a:spcPts val="0"/>
              </a:spcAft>
              <a:buSzPts val="3600"/>
              <a:buChar char="○"/>
              <a:defRPr sz="3600"/>
            </a:lvl2pPr>
            <a:lvl3pPr lvl="2" algn="ctr">
              <a:spcBef>
                <a:spcPts val="0"/>
              </a:spcBef>
              <a:spcAft>
                <a:spcPts val="0"/>
              </a:spcAft>
              <a:buSzPts val="3600"/>
              <a:buChar char="■"/>
              <a:defRPr sz="3600"/>
            </a:lvl3pPr>
            <a:lvl4pPr lvl="3" algn="ctr">
              <a:spcBef>
                <a:spcPts val="0"/>
              </a:spcBef>
              <a:spcAft>
                <a:spcPts val="0"/>
              </a:spcAft>
              <a:buSzPts val="3600"/>
              <a:buChar char="●"/>
              <a:defRPr sz="3600"/>
            </a:lvl4pPr>
            <a:lvl5pPr lvl="4" algn="ctr">
              <a:spcBef>
                <a:spcPts val="0"/>
              </a:spcBef>
              <a:spcAft>
                <a:spcPts val="0"/>
              </a:spcAft>
              <a:buSzPts val="3600"/>
              <a:buChar char="○"/>
              <a:defRPr sz="3600"/>
            </a:lvl5pPr>
            <a:lvl6pPr lvl="5" algn="ctr">
              <a:spcBef>
                <a:spcPts val="0"/>
              </a:spcBef>
              <a:spcAft>
                <a:spcPts val="0"/>
              </a:spcAft>
              <a:buSzPts val="3600"/>
              <a:buChar char="■"/>
              <a:defRPr sz="3600"/>
            </a:lvl6pPr>
            <a:lvl7pPr lvl="6" algn="ctr">
              <a:spcBef>
                <a:spcPts val="0"/>
              </a:spcBef>
              <a:spcAft>
                <a:spcPts val="0"/>
              </a:spcAft>
              <a:buSzPts val="3600"/>
              <a:buChar char="●"/>
              <a:defRPr sz="3600"/>
            </a:lvl7pPr>
            <a:lvl8pPr lvl="7" algn="ctr">
              <a:spcBef>
                <a:spcPts val="0"/>
              </a:spcBef>
              <a:spcAft>
                <a:spcPts val="0"/>
              </a:spcAft>
              <a:buSzPts val="3600"/>
              <a:buChar char="○"/>
              <a:defRPr sz="3600"/>
            </a:lvl8pPr>
            <a:lvl9pPr lvl="8" algn="ctr">
              <a:spcBef>
                <a:spcPts val="0"/>
              </a:spcBef>
              <a:spcAft>
                <a:spcPts val="0"/>
              </a:spcAft>
              <a:buSzPts val="3600"/>
              <a:buChar char="■"/>
              <a:defRPr sz="3600"/>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Title and body">
    <p:spTree>
      <p:nvGrpSpPr>
        <p:cNvPr id="329" name="Shape 329"/>
        <p:cNvGrpSpPr/>
        <p:nvPr/>
      </p:nvGrpSpPr>
      <p:grpSpPr>
        <a:xfrm>
          <a:off x="0" y="0"/>
          <a:ext cx="0" cy="0"/>
          <a:chOff x="0" y="0"/>
          <a:chExt cx="0" cy="0"/>
        </a:xfrm>
      </p:grpSpPr>
      <p:sp>
        <p:nvSpPr>
          <p:cNvPr id="330" name="Google Shape;330;p27"/>
          <p:cNvSpPr txBox="1"/>
          <p:nvPr>
            <p:ph type="title"/>
          </p:nvPr>
        </p:nvSpPr>
        <p:spPr>
          <a:xfrm>
            <a:off x="311700" y="445025"/>
            <a:ext cx="8520600" cy="572700"/>
          </a:xfrm>
          <a:prstGeom prst="rect">
            <a:avLst/>
          </a:prstGeom>
        </p:spPr>
        <p:txBody>
          <a:bodyPr anchorCtr="0" anchor="t" bIns="91425" lIns="91425" spcFirstLastPara="1" rIns="91425" wrap="square" tIns="91425">
            <a:spAutoFit/>
          </a:bodyPr>
          <a:lstStyle>
            <a:lvl1pPr lvl="0">
              <a:spcBef>
                <a:spcPts val="0"/>
              </a:spcBef>
              <a:spcAft>
                <a:spcPts val="0"/>
              </a:spcAft>
              <a:buSzPts val="1400"/>
              <a:buChar char="●"/>
              <a:defRPr/>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p:txBody>
      </p:sp>
      <p:sp>
        <p:nvSpPr>
          <p:cNvPr id="331" name="Google Shape;331;p27"/>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p:cSld name="Title and two columns">
    <p:spTree>
      <p:nvGrpSpPr>
        <p:cNvPr id="332" name="Shape 332"/>
        <p:cNvGrpSpPr/>
        <p:nvPr/>
      </p:nvGrpSpPr>
      <p:grpSpPr>
        <a:xfrm>
          <a:off x="0" y="0"/>
          <a:ext cx="0" cy="0"/>
          <a:chOff x="0" y="0"/>
          <a:chExt cx="0" cy="0"/>
        </a:xfrm>
      </p:grpSpPr>
      <p:sp>
        <p:nvSpPr>
          <p:cNvPr id="333" name="Google Shape;333;p28"/>
          <p:cNvSpPr txBox="1"/>
          <p:nvPr>
            <p:ph type="title"/>
          </p:nvPr>
        </p:nvSpPr>
        <p:spPr>
          <a:xfrm>
            <a:off x="311700" y="445025"/>
            <a:ext cx="8520600" cy="572700"/>
          </a:xfrm>
          <a:prstGeom prst="rect">
            <a:avLst/>
          </a:prstGeom>
        </p:spPr>
        <p:txBody>
          <a:bodyPr anchorCtr="0" anchor="t" bIns="91425" lIns="91425" spcFirstLastPara="1" rIns="91425" wrap="square" tIns="91425">
            <a:spAutoFit/>
          </a:bodyPr>
          <a:lstStyle>
            <a:lvl1pPr lvl="0">
              <a:spcBef>
                <a:spcPts val="0"/>
              </a:spcBef>
              <a:spcAft>
                <a:spcPts val="0"/>
              </a:spcAft>
              <a:buSzPts val="1400"/>
              <a:buChar char="●"/>
              <a:defRPr/>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p:txBody>
      </p:sp>
      <p:sp>
        <p:nvSpPr>
          <p:cNvPr id="334" name="Google Shape;334;p28"/>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335" name="Google Shape;335;p28"/>
          <p:cNvSpPr txBox="1"/>
          <p:nvPr>
            <p:ph idx="2" type="body"/>
          </p:nvPr>
        </p:nvSpPr>
        <p:spPr>
          <a:xfrm>
            <a:off x="4832400" y="1152475"/>
            <a:ext cx="3999900" cy="3416400"/>
          </a:xfrm>
          <a:prstGeom prst="rect">
            <a:avLst/>
          </a:prstGeom>
        </p:spPr>
        <p:txBody>
          <a:bodyPr anchorCtr="0" anchor="t" bIns="91425" lIns="91425" spcFirstLastPara="1" rIns="91425" wrap="square" tIns="91425">
            <a:spAutoFit/>
          </a:bodyPr>
          <a:lstStyle>
            <a:lvl1pPr indent="-317500" lvl="0" marL="457200">
              <a:spcBef>
                <a:spcPts val="0"/>
              </a:spcBef>
              <a:spcAft>
                <a:spcPts val="0"/>
              </a:spcAft>
              <a:buSzPts val="1400"/>
              <a:buChar char="●"/>
              <a:defRPr sz="1400"/>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36" name="Shape 336"/>
        <p:cNvGrpSpPr/>
        <p:nvPr/>
      </p:nvGrpSpPr>
      <p:grpSpPr>
        <a:xfrm>
          <a:off x="0" y="0"/>
          <a:ext cx="0" cy="0"/>
          <a:chOff x="0" y="0"/>
          <a:chExt cx="0" cy="0"/>
        </a:xfrm>
      </p:grpSpPr>
      <p:sp>
        <p:nvSpPr>
          <p:cNvPr id="337" name="Google Shape;337;p29"/>
          <p:cNvSpPr txBox="1"/>
          <p:nvPr>
            <p:ph type="title"/>
          </p:nvPr>
        </p:nvSpPr>
        <p:spPr>
          <a:xfrm>
            <a:off x="311700" y="445025"/>
            <a:ext cx="8520600" cy="572700"/>
          </a:xfrm>
          <a:prstGeom prst="rect">
            <a:avLst/>
          </a:prstGeom>
        </p:spPr>
        <p:txBody>
          <a:bodyPr anchorCtr="0" anchor="t" bIns="91425" lIns="91425" spcFirstLastPara="1" rIns="91425" wrap="square" tIns="91425">
            <a:spAutoFit/>
          </a:bodyPr>
          <a:lstStyle>
            <a:lvl1pPr lvl="0">
              <a:spcBef>
                <a:spcPts val="0"/>
              </a:spcBef>
              <a:spcAft>
                <a:spcPts val="0"/>
              </a:spcAft>
              <a:buSzPts val="1400"/>
              <a:buChar char="●"/>
              <a:defRPr/>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 column text">
    <p:spTree>
      <p:nvGrpSpPr>
        <p:cNvPr id="338" name="Shape 338"/>
        <p:cNvGrpSpPr/>
        <p:nvPr/>
      </p:nvGrpSpPr>
      <p:grpSpPr>
        <a:xfrm>
          <a:off x="0" y="0"/>
          <a:ext cx="0" cy="0"/>
          <a:chOff x="0" y="0"/>
          <a:chExt cx="0" cy="0"/>
        </a:xfrm>
      </p:grpSpPr>
      <p:sp>
        <p:nvSpPr>
          <p:cNvPr id="339" name="Google Shape;339;p30"/>
          <p:cNvSpPr txBox="1"/>
          <p:nvPr>
            <p:ph type="title"/>
          </p:nvPr>
        </p:nvSpPr>
        <p:spPr>
          <a:xfrm>
            <a:off x="311700" y="555600"/>
            <a:ext cx="2808000" cy="755700"/>
          </a:xfrm>
          <a:prstGeom prst="rect">
            <a:avLst/>
          </a:prstGeom>
        </p:spPr>
        <p:txBody>
          <a:bodyPr anchorCtr="0" anchor="b" bIns="91425" lIns="91425" spcFirstLastPara="1" rIns="91425" wrap="square" tIns="91425">
            <a:spAutoFit/>
          </a:bodyPr>
          <a:lstStyle>
            <a:lvl1pPr lvl="0">
              <a:spcBef>
                <a:spcPts val="0"/>
              </a:spcBef>
              <a:spcAft>
                <a:spcPts val="0"/>
              </a:spcAft>
              <a:buSzPts val="2400"/>
              <a:buChar char="●"/>
              <a:defRPr sz="2400"/>
            </a:lvl1pPr>
            <a:lvl2pPr lvl="1">
              <a:spcBef>
                <a:spcPts val="0"/>
              </a:spcBef>
              <a:spcAft>
                <a:spcPts val="0"/>
              </a:spcAft>
              <a:buSzPts val="2400"/>
              <a:buChar char="○"/>
              <a:defRPr sz="2400"/>
            </a:lvl2pPr>
            <a:lvl3pPr lvl="2">
              <a:spcBef>
                <a:spcPts val="0"/>
              </a:spcBef>
              <a:spcAft>
                <a:spcPts val="0"/>
              </a:spcAft>
              <a:buSzPts val="2400"/>
              <a:buChar char="■"/>
              <a:defRPr sz="2400"/>
            </a:lvl3pPr>
            <a:lvl4pPr lvl="3">
              <a:spcBef>
                <a:spcPts val="0"/>
              </a:spcBef>
              <a:spcAft>
                <a:spcPts val="0"/>
              </a:spcAft>
              <a:buSzPts val="2400"/>
              <a:buChar char="●"/>
              <a:defRPr sz="2400"/>
            </a:lvl4pPr>
            <a:lvl5pPr lvl="4">
              <a:spcBef>
                <a:spcPts val="0"/>
              </a:spcBef>
              <a:spcAft>
                <a:spcPts val="0"/>
              </a:spcAft>
              <a:buSzPts val="2400"/>
              <a:buChar char="○"/>
              <a:defRPr sz="2400"/>
            </a:lvl5pPr>
            <a:lvl6pPr lvl="5">
              <a:spcBef>
                <a:spcPts val="0"/>
              </a:spcBef>
              <a:spcAft>
                <a:spcPts val="0"/>
              </a:spcAft>
              <a:buSzPts val="2400"/>
              <a:buChar char="■"/>
              <a:defRPr sz="2400"/>
            </a:lvl6pPr>
            <a:lvl7pPr lvl="6">
              <a:spcBef>
                <a:spcPts val="0"/>
              </a:spcBef>
              <a:spcAft>
                <a:spcPts val="0"/>
              </a:spcAft>
              <a:buSzPts val="2400"/>
              <a:buChar char="●"/>
              <a:defRPr sz="2400"/>
            </a:lvl7pPr>
            <a:lvl8pPr lvl="7">
              <a:spcBef>
                <a:spcPts val="0"/>
              </a:spcBef>
              <a:spcAft>
                <a:spcPts val="0"/>
              </a:spcAft>
              <a:buSzPts val="2400"/>
              <a:buChar char="○"/>
              <a:defRPr sz="2400"/>
            </a:lvl8pPr>
            <a:lvl9pPr lvl="8">
              <a:spcBef>
                <a:spcPts val="0"/>
              </a:spcBef>
              <a:spcAft>
                <a:spcPts val="0"/>
              </a:spcAft>
              <a:buSzPts val="2400"/>
              <a:buChar char="■"/>
              <a:defRPr sz="2400"/>
            </a:lvl9pPr>
          </a:lstStyle>
          <a:p/>
        </p:txBody>
      </p:sp>
      <p:sp>
        <p:nvSpPr>
          <p:cNvPr id="340" name="Google Shape;340;p30"/>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 Alt 1">
  <p:cSld name="BLANK_1_1_1_1">
    <p:spTree>
      <p:nvGrpSpPr>
        <p:cNvPr id="24" name="Shape 24"/>
        <p:cNvGrpSpPr/>
        <p:nvPr/>
      </p:nvGrpSpPr>
      <p:grpSpPr>
        <a:xfrm>
          <a:off x="0" y="0"/>
          <a:ext cx="0" cy="0"/>
          <a:chOff x="0" y="0"/>
          <a:chExt cx="0" cy="0"/>
        </a:xfrm>
      </p:grpSpPr>
      <p:sp>
        <p:nvSpPr>
          <p:cNvPr id="25" name="Google Shape;25;p4"/>
          <p:cNvSpPr txBox="1"/>
          <p:nvPr>
            <p:ph type="title"/>
          </p:nvPr>
        </p:nvSpPr>
        <p:spPr>
          <a:xfrm>
            <a:off x="228600" y="228600"/>
            <a:ext cx="5707200" cy="587700"/>
          </a:xfrm>
          <a:prstGeom prst="rect">
            <a:avLst/>
          </a:prstGeom>
        </p:spPr>
        <p:txBody>
          <a:bodyPr anchorCtr="0" anchor="t" bIns="91425" lIns="91425" spcFirstLastPara="1" rIns="91425" wrap="square" tIns="91425">
            <a:spAutoFit/>
          </a:bodyPr>
          <a:lstStyle>
            <a:lvl1pPr lvl="0">
              <a:spcBef>
                <a:spcPts val="0"/>
              </a:spcBef>
              <a:spcAft>
                <a:spcPts val="0"/>
              </a:spcAft>
              <a:buNone/>
              <a:defRPr/>
            </a:lvl1pPr>
            <a:lvl2pPr lvl="1">
              <a:spcBef>
                <a:spcPts val="0"/>
              </a:spcBef>
              <a:spcAft>
                <a:spcPts val="0"/>
              </a:spcAft>
              <a:buNone/>
              <a:defRPr>
                <a:latin typeface="Poppins SemiBold"/>
                <a:ea typeface="Poppins SemiBold"/>
                <a:cs typeface="Poppins SemiBold"/>
                <a:sym typeface="Poppins SemiBold"/>
              </a:defRPr>
            </a:lvl2pPr>
            <a:lvl3pPr lvl="2">
              <a:spcBef>
                <a:spcPts val="0"/>
              </a:spcBef>
              <a:spcAft>
                <a:spcPts val="0"/>
              </a:spcAft>
              <a:buNone/>
              <a:defRPr>
                <a:latin typeface="Poppins SemiBold"/>
                <a:ea typeface="Poppins SemiBold"/>
                <a:cs typeface="Poppins SemiBold"/>
                <a:sym typeface="Poppins SemiBold"/>
              </a:defRPr>
            </a:lvl3pPr>
            <a:lvl4pPr lvl="3">
              <a:spcBef>
                <a:spcPts val="0"/>
              </a:spcBef>
              <a:spcAft>
                <a:spcPts val="0"/>
              </a:spcAft>
              <a:buNone/>
              <a:defRPr>
                <a:latin typeface="Poppins SemiBold"/>
                <a:ea typeface="Poppins SemiBold"/>
                <a:cs typeface="Poppins SemiBold"/>
                <a:sym typeface="Poppins SemiBold"/>
              </a:defRPr>
            </a:lvl4pPr>
            <a:lvl5pPr lvl="4">
              <a:spcBef>
                <a:spcPts val="0"/>
              </a:spcBef>
              <a:spcAft>
                <a:spcPts val="0"/>
              </a:spcAft>
              <a:buNone/>
              <a:defRPr>
                <a:latin typeface="Poppins SemiBold"/>
                <a:ea typeface="Poppins SemiBold"/>
                <a:cs typeface="Poppins SemiBold"/>
                <a:sym typeface="Poppins SemiBold"/>
              </a:defRPr>
            </a:lvl5pPr>
            <a:lvl6pPr lvl="5">
              <a:spcBef>
                <a:spcPts val="0"/>
              </a:spcBef>
              <a:spcAft>
                <a:spcPts val="0"/>
              </a:spcAft>
              <a:buNone/>
              <a:defRPr>
                <a:latin typeface="Poppins SemiBold"/>
                <a:ea typeface="Poppins SemiBold"/>
                <a:cs typeface="Poppins SemiBold"/>
                <a:sym typeface="Poppins SemiBold"/>
              </a:defRPr>
            </a:lvl6pPr>
            <a:lvl7pPr lvl="6">
              <a:spcBef>
                <a:spcPts val="0"/>
              </a:spcBef>
              <a:spcAft>
                <a:spcPts val="0"/>
              </a:spcAft>
              <a:buNone/>
              <a:defRPr>
                <a:latin typeface="Poppins SemiBold"/>
                <a:ea typeface="Poppins SemiBold"/>
                <a:cs typeface="Poppins SemiBold"/>
                <a:sym typeface="Poppins SemiBold"/>
              </a:defRPr>
            </a:lvl7pPr>
            <a:lvl8pPr lvl="7">
              <a:spcBef>
                <a:spcPts val="0"/>
              </a:spcBef>
              <a:spcAft>
                <a:spcPts val="0"/>
              </a:spcAft>
              <a:buNone/>
              <a:defRPr>
                <a:latin typeface="Poppins SemiBold"/>
                <a:ea typeface="Poppins SemiBold"/>
                <a:cs typeface="Poppins SemiBold"/>
                <a:sym typeface="Poppins SemiBold"/>
              </a:defRPr>
            </a:lvl8pPr>
            <a:lvl9pPr lvl="8">
              <a:spcBef>
                <a:spcPts val="0"/>
              </a:spcBef>
              <a:spcAft>
                <a:spcPts val="0"/>
              </a:spcAft>
              <a:buNone/>
              <a:defRPr>
                <a:latin typeface="Poppins SemiBold"/>
                <a:ea typeface="Poppins SemiBold"/>
                <a:cs typeface="Poppins SemiBold"/>
                <a:sym typeface="Poppins SemiBold"/>
              </a:defRPr>
            </a:lvl9pPr>
          </a:lstStyle>
          <a:p/>
        </p:txBody>
      </p:sp>
      <p:sp>
        <p:nvSpPr>
          <p:cNvPr id="26" name="Google Shape;26;p4"/>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fld id="{00000000-1234-1234-1234-123412341234}" type="slidenum">
              <a:rPr lang="en" sz="700">
                <a:solidFill>
                  <a:schemeClr val="accent5"/>
                </a:solidFill>
                <a:latin typeface="Nunito Sans"/>
                <a:ea typeface="Nunito Sans"/>
                <a:cs typeface="Nunito Sans"/>
                <a:sym typeface="Nunito Sans"/>
              </a:rPr>
              <a:t>‹#›</a:t>
            </a:fld>
            <a:endParaRPr sz="700">
              <a:solidFill>
                <a:schemeClr val="accent5"/>
              </a:solidFill>
              <a:latin typeface="Nunito Sans"/>
              <a:ea typeface="Nunito Sans"/>
              <a:cs typeface="Nunito Sans"/>
              <a:sym typeface="Nunito Sans"/>
            </a:endParaRPr>
          </a:p>
        </p:txBody>
      </p:sp>
      <p:pic>
        <p:nvPicPr>
          <p:cNvPr id="27" name="Google Shape;27;p4"/>
          <p:cNvPicPr preferRelativeResize="0"/>
          <p:nvPr/>
        </p:nvPicPr>
        <p:blipFill rotWithShape="1">
          <a:blip r:embed="rId2">
            <a:alphaModFix/>
          </a:blip>
          <a:srcRect b="0" l="535" r="33361" t="71891"/>
          <a:stretch/>
        </p:blipFill>
        <p:spPr>
          <a:xfrm>
            <a:off x="5624200" y="3"/>
            <a:ext cx="3519800" cy="1496699"/>
          </a:xfrm>
          <a:prstGeom prst="rect">
            <a:avLst/>
          </a:prstGeom>
          <a:noFill/>
          <a:ln>
            <a:noFill/>
          </a:ln>
        </p:spPr>
      </p:pic>
      <p:sp>
        <p:nvSpPr>
          <p:cNvPr id="28" name="Google Shape;28;p4"/>
          <p:cNvSpPr txBox="1"/>
          <p:nvPr>
            <p:ph idx="1" type="subTitle"/>
          </p:nvPr>
        </p:nvSpPr>
        <p:spPr>
          <a:xfrm>
            <a:off x="228600" y="4800275"/>
            <a:ext cx="1115700" cy="311400"/>
          </a:xfrm>
          <a:prstGeom prst="rect">
            <a:avLst/>
          </a:prstGeom>
        </p:spPr>
        <p:txBody>
          <a:bodyPr anchorCtr="0" anchor="t" bIns="91425" lIns="91425" spcFirstLastPara="1" rIns="91425" wrap="square" tIns="91425">
            <a:noAutofit/>
          </a:bodyPr>
          <a:lstStyle>
            <a:lvl1pPr lvl="0">
              <a:spcBef>
                <a:spcPts val="0"/>
              </a:spcBef>
              <a:spcAft>
                <a:spcPts val="0"/>
              </a:spcAft>
              <a:buNone/>
              <a:defRPr sz="700">
                <a:solidFill>
                  <a:schemeClr val="accent5"/>
                </a:solidFill>
                <a:latin typeface="Nunito Sans"/>
                <a:ea typeface="Nunito Sans"/>
                <a:cs typeface="Nunito Sans"/>
                <a:sym typeface="Nunito Sans"/>
              </a:defRPr>
            </a:lvl1pPr>
            <a:lvl2pPr lvl="1">
              <a:spcBef>
                <a:spcPts val="0"/>
              </a:spcBef>
              <a:spcAft>
                <a:spcPts val="0"/>
              </a:spcAft>
              <a:buSzPts val="700"/>
              <a:buFont typeface="Nunito Sans"/>
              <a:buNone/>
              <a:defRPr sz="700">
                <a:latin typeface="Nunito Sans"/>
                <a:ea typeface="Nunito Sans"/>
                <a:cs typeface="Nunito Sans"/>
                <a:sym typeface="Nunito Sans"/>
              </a:defRPr>
            </a:lvl2pPr>
            <a:lvl3pPr lvl="2">
              <a:spcBef>
                <a:spcPts val="0"/>
              </a:spcBef>
              <a:spcAft>
                <a:spcPts val="0"/>
              </a:spcAft>
              <a:buSzPts val="700"/>
              <a:buFont typeface="Nunito Sans"/>
              <a:buNone/>
              <a:defRPr sz="700">
                <a:latin typeface="Nunito Sans"/>
                <a:ea typeface="Nunito Sans"/>
                <a:cs typeface="Nunito Sans"/>
                <a:sym typeface="Nunito Sans"/>
              </a:defRPr>
            </a:lvl3pPr>
            <a:lvl4pPr lvl="3">
              <a:spcBef>
                <a:spcPts val="0"/>
              </a:spcBef>
              <a:spcAft>
                <a:spcPts val="0"/>
              </a:spcAft>
              <a:buSzPts val="700"/>
              <a:buFont typeface="Nunito Sans"/>
              <a:buNone/>
              <a:defRPr sz="700">
                <a:latin typeface="Nunito Sans"/>
                <a:ea typeface="Nunito Sans"/>
                <a:cs typeface="Nunito Sans"/>
                <a:sym typeface="Nunito Sans"/>
              </a:defRPr>
            </a:lvl4pPr>
            <a:lvl5pPr lvl="4">
              <a:spcBef>
                <a:spcPts val="0"/>
              </a:spcBef>
              <a:spcAft>
                <a:spcPts val="0"/>
              </a:spcAft>
              <a:buSzPts val="700"/>
              <a:buFont typeface="Nunito Sans"/>
              <a:buNone/>
              <a:defRPr sz="700">
                <a:latin typeface="Nunito Sans"/>
                <a:ea typeface="Nunito Sans"/>
                <a:cs typeface="Nunito Sans"/>
                <a:sym typeface="Nunito Sans"/>
              </a:defRPr>
            </a:lvl5pPr>
            <a:lvl6pPr lvl="5">
              <a:spcBef>
                <a:spcPts val="0"/>
              </a:spcBef>
              <a:spcAft>
                <a:spcPts val="0"/>
              </a:spcAft>
              <a:buSzPts val="700"/>
              <a:buFont typeface="Nunito Sans"/>
              <a:buNone/>
              <a:defRPr sz="700">
                <a:latin typeface="Nunito Sans"/>
                <a:ea typeface="Nunito Sans"/>
                <a:cs typeface="Nunito Sans"/>
                <a:sym typeface="Nunito Sans"/>
              </a:defRPr>
            </a:lvl6pPr>
            <a:lvl7pPr lvl="6">
              <a:spcBef>
                <a:spcPts val="0"/>
              </a:spcBef>
              <a:spcAft>
                <a:spcPts val="0"/>
              </a:spcAft>
              <a:buSzPts val="700"/>
              <a:buFont typeface="Nunito Sans"/>
              <a:buNone/>
              <a:defRPr sz="700">
                <a:latin typeface="Nunito Sans"/>
                <a:ea typeface="Nunito Sans"/>
                <a:cs typeface="Nunito Sans"/>
                <a:sym typeface="Nunito Sans"/>
              </a:defRPr>
            </a:lvl7pPr>
            <a:lvl8pPr lvl="7">
              <a:spcBef>
                <a:spcPts val="0"/>
              </a:spcBef>
              <a:spcAft>
                <a:spcPts val="0"/>
              </a:spcAft>
              <a:buSzPts val="700"/>
              <a:buFont typeface="Nunito Sans"/>
              <a:buNone/>
              <a:defRPr sz="700">
                <a:latin typeface="Nunito Sans"/>
                <a:ea typeface="Nunito Sans"/>
                <a:cs typeface="Nunito Sans"/>
                <a:sym typeface="Nunito Sans"/>
              </a:defRPr>
            </a:lvl8pPr>
            <a:lvl9pPr lvl="8">
              <a:spcBef>
                <a:spcPts val="0"/>
              </a:spcBef>
              <a:spcAft>
                <a:spcPts val="0"/>
              </a:spcAft>
              <a:buSzPts val="700"/>
              <a:buFont typeface="Nunito Sans"/>
              <a:buNone/>
              <a:defRPr sz="700">
                <a:latin typeface="Nunito Sans"/>
                <a:ea typeface="Nunito Sans"/>
                <a:cs typeface="Nunito Sans"/>
                <a:sym typeface="Nunito Sans"/>
              </a:defRPr>
            </a:lvl9pPr>
          </a:lstStyle>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 title and description">
    <p:spTree>
      <p:nvGrpSpPr>
        <p:cNvPr id="341" name="Shape 341"/>
        <p:cNvGrpSpPr/>
        <p:nvPr/>
      </p:nvGrpSpPr>
      <p:grpSpPr>
        <a:xfrm>
          <a:off x="0" y="0"/>
          <a:ext cx="0" cy="0"/>
          <a:chOff x="0" y="0"/>
          <a:chExt cx="0" cy="0"/>
        </a:xfrm>
      </p:grpSpPr>
      <p:sp>
        <p:nvSpPr>
          <p:cNvPr id="342" name="Google Shape;342;p31"/>
          <p:cNvSpPr txBox="1"/>
          <p:nvPr>
            <p:ph type="title"/>
          </p:nvPr>
        </p:nvSpPr>
        <p:spPr>
          <a:xfrm>
            <a:off x="265500" y="1233175"/>
            <a:ext cx="4045200" cy="1482300"/>
          </a:xfrm>
          <a:prstGeom prst="rect">
            <a:avLst/>
          </a:prstGeom>
        </p:spPr>
        <p:txBody>
          <a:bodyPr anchorCtr="0" anchor="b" bIns="91425" lIns="91425" spcFirstLastPara="1" rIns="91425" wrap="square" tIns="91425">
            <a:spAutoFit/>
          </a:bodyPr>
          <a:lstStyle>
            <a:lvl1pPr lvl="0" algn="ctr">
              <a:spcBef>
                <a:spcPts val="0"/>
              </a:spcBef>
              <a:spcAft>
                <a:spcPts val="0"/>
              </a:spcAft>
              <a:buSzPts val="4200"/>
              <a:buChar char="●"/>
              <a:defRPr sz="4200"/>
            </a:lvl1pPr>
            <a:lvl2pPr lvl="1" algn="ctr">
              <a:spcBef>
                <a:spcPts val="0"/>
              </a:spcBef>
              <a:spcAft>
                <a:spcPts val="0"/>
              </a:spcAft>
              <a:buSzPts val="4200"/>
              <a:buChar char="○"/>
              <a:defRPr sz="4200"/>
            </a:lvl2pPr>
            <a:lvl3pPr lvl="2" algn="ctr">
              <a:spcBef>
                <a:spcPts val="0"/>
              </a:spcBef>
              <a:spcAft>
                <a:spcPts val="0"/>
              </a:spcAft>
              <a:buSzPts val="4200"/>
              <a:buChar char="■"/>
              <a:defRPr sz="4200"/>
            </a:lvl3pPr>
            <a:lvl4pPr lvl="3" algn="ctr">
              <a:spcBef>
                <a:spcPts val="0"/>
              </a:spcBef>
              <a:spcAft>
                <a:spcPts val="0"/>
              </a:spcAft>
              <a:buSzPts val="4200"/>
              <a:buChar char="●"/>
              <a:defRPr sz="4200"/>
            </a:lvl4pPr>
            <a:lvl5pPr lvl="4" algn="ctr">
              <a:spcBef>
                <a:spcPts val="0"/>
              </a:spcBef>
              <a:spcAft>
                <a:spcPts val="0"/>
              </a:spcAft>
              <a:buSzPts val="4200"/>
              <a:buChar char="○"/>
              <a:defRPr sz="4200"/>
            </a:lvl5pPr>
            <a:lvl6pPr lvl="5" algn="ctr">
              <a:spcBef>
                <a:spcPts val="0"/>
              </a:spcBef>
              <a:spcAft>
                <a:spcPts val="0"/>
              </a:spcAft>
              <a:buSzPts val="4200"/>
              <a:buChar char="■"/>
              <a:defRPr sz="4200"/>
            </a:lvl6pPr>
            <a:lvl7pPr lvl="6" algn="ctr">
              <a:spcBef>
                <a:spcPts val="0"/>
              </a:spcBef>
              <a:spcAft>
                <a:spcPts val="0"/>
              </a:spcAft>
              <a:buSzPts val="4200"/>
              <a:buChar char="●"/>
              <a:defRPr sz="4200"/>
            </a:lvl7pPr>
            <a:lvl8pPr lvl="7" algn="ctr">
              <a:spcBef>
                <a:spcPts val="0"/>
              </a:spcBef>
              <a:spcAft>
                <a:spcPts val="0"/>
              </a:spcAft>
              <a:buSzPts val="4200"/>
              <a:buChar char="○"/>
              <a:defRPr sz="4200"/>
            </a:lvl8pPr>
            <a:lvl9pPr lvl="8" algn="ctr">
              <a:spcBef>
                <a:spcPts val="0"/>
              </a:spcBef>
              <a:spcAft>
                <a:spcPts val="0"/>
              </a:spcAft>
              <a:buSzPts val="4200"/>
              <a:buChar char="■"/>
              <a:defRPr sz="4200"/>
            </a:lvl9pPr>
          </a:lstStyle>
          <a:p/>
        </p:txBody>
      </p:sp>
      <p:sp>
        <p:nvSpPr>
          <p:cNvPr id="343" name="Google Shape;343;p31"/>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spcBef>
                <a:spcPts val="0"/>
              </a:spcBef>
              <a:spcAft>
                <a:spcPts val="0"/>
              </a:spcAft>
              <a:buSzPts val="2100"/>
              <a:buNone/>
              <a:defRPr sz="2100"/>
            </a:lvl1pPr>
            <a:lvl2pPr lvl="1" algn="ctr">
              <a:spcBef>
                <a:spcPts val="0"/>
              </a:spcBef>
              <a:spcAft>
                <a:spcPts val="0"/>
              </a:spcAft>
              <a:buSzPts val="2100"/>
              <a:buNone/>
              <a:defRPr sz="2100"/>
            </a:lvl2pPr>
            <a:lvl3pPr lvl="2" algn="ctr">
              <a:spcBef>
                <a:spcPts val="0"/>
              </a:spcBef>
              <a:spcAft>
                <a:spcPts val="0"/>
              </a:spcAft>
              <a:buSzPts val="2100"/>
              <a:buNone/>
              <a:defRPr sz="2100"/>
            </a:lvl3pPr>
            <a:lvl4pPr lvl="3" algn="ctr">
              <a:spcBef>
                <a:spcPts val="0"/>
              </a:spcBef>
              <a:spcAft>
                <a:spcPts val="0"/>
              </a:spcAft>
              <a:buSzPts val="2100"/>
              <a:buNone/>
              <a:defRPr sz="2100"/>
            </a:lvl4pPr>
            <a:lvl5pPr lvl="4" algn="ctr">
              <a:spcBef>
                <a:spcPts val="0"/>
              </a:spcBef>
              <a:spcAft>
                <a:spcPts val="0"/>
              </a:spcAft>
              <a:buSzPts val="2100"/>
              <a:buNone/>
              <a:defRPr sz="2100"/>
            </a:lvl5pPr>
            <a:lvl6pPr lvl="5" algn="ctr">
              <a:spcBef>
                <a:spcPts val="0"/>
              </a:spcBef>
              <a:spcAft>
                <a:spcPts val="0"/>
              </a:spcAft>
              <a:buSzPts val="2100"/>
              <a:buNone/>
              <a:defRPr sz="2100"/>
            </a:lvl6pPr>
            <a:lvl7pPr lvl="6" algn="ctr">
              <a:spcBef>
                <a:spcPts val="0"/>
              </a:spcBef>
              <a:spcAft>
                <a:spcPts val="0"/>
              </a:spcAft>
              <a:buSzPts val="2100"/>
              <a:buNone/>
              <a:defRPr sz="2100"/>
            </a:lvl7pPr>
            <a:lvl8pPr lvl="7" algn="ctr">
              <a:spcBef>
                <a:spcPts val="0"/>
              </a:spcBef>
              <a:spcAft>
                <a:spcPts val="0"/>
              </a:spcAft>
              <a:buSzPts val="2100"/>
              <a:buNone/>
              <a:defRPr sz="2100"/>
            </a:lvl8pPr>
            <a:lvl9pPr lvl="8" algn="ctr">
              <a:spcBef>
                <a:spcPts val="0"/>
              </a:spcBef>
              <a:spcAft>
                <a:spcPts val="0"/>
              </a:spcAft>
              <a:buSzPts val="2100"/>
              <a:buNone/>
              <a:defRPr sz="2100"/>
            </a:lvl9pPr>
          </a:lstStyle>
          <a:p/>
        </p:txBody>
      </p:sp>
      <p:sp>
        <p:nvSpPr>
          <p:cNvPr id="344" name="Google Shape;344;p31"/>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
    <p:spTree>
      <p:nvGrpSpPr>
        <p:cNvPr id="345" name="Shape 345"/>
        <p:cNvGrpSpPr/>
        <p:nvPr/>
      </p:nvGrpSpPr>
      <p:grpSpPr>
        <a:xfrm>
          <a:off x="0" y="0"/>
          <a:ext cx="0" cy="0"/>
          <a:chOff x="0" y="0"/>
          <a:chExt cx="0" cy="0"/>
        </a:xfrm>
      </p:grpSpPr>
      <p:sp>
        <p:nvSpPr>
          <p:cNvPr id="346" name="Google Shape;346;p32"/>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spcBef>
                <a:spcPts val="0"/>
              </a:spcBef>
              <a:spcAft>
                <a:spcPts val="0"/>
              </a:spcAft>
              <a:buSzPts val="1200"/>
              <a:buNone/>
              <a:defRPr/>
            </a:lvl1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 number">
    <p:spTree>
      <p:nvGrpSpPr>
        <p:cNvPr id="347" name="Shape 347"/>
        <p:cNvGrpSpPr/>
        <p:nvPr/>
      </p:nvGrpSpPr>
      <p:grpSpPr>
        <a:xfrm>
          <a:off x="0" y="0"/>
          <a:ext cx="0" cy="0"/>
          <a:chOff x="0" y="0"/>
          <a:chExt cx="0" cy="0"/>
        </a:xfrm>
      </p:grpSpPr>
      <p:sp>
        <p:nvSpPr>
          <p:cNvPr id="348" name="Google Shape;348;p33"/>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spAutoFit/>
          </a:bodyPr>
          <a:lstStyle>
            <a:lvl1pPr lvl="0" algn="ctr">
              <a:spcBef>
                <a:spcPts val="0"/>
              </a:spcBef>
              <a:spcAft>
                <a:spcPts val="0"/>
              </a:spcAft>
              <a:buSzPts val="12000"/>
              <a:buChar char="●"/>
              <a:defRPr sz="12000"/>
            </a:lvl1pPr>
            <a:lvl2pPr lvl="1" algn="ctr">
              <a:spcBef>
                <a:spcPts val="0"/>
              </a:spcBef>
              <a:spcAft>
                <a:spcPts val="0"/>
              </a:spcAft>
              <a:buSzPts val="12000"/>
              <a:buChar char="○"/>
              <a:defRPr sz="12000"/>
            </a:lvl2pPr>
            <a:lvl3pPr lvl="2" algn="ctr">
              <a:spcBef>
                <a:spcPts val="0"/>
              </a:spcBef>
              <a:spcAft>
                <a:spcPts val="0"/>
              </a:spcAft>
              <a:buSzPts val="12000"/>
              <a:buChar char="■"/>
              <a:defRPr sz="12000"/>
            </a:lvl3pPr>
            <a:lvl4pPr lvl="3" algn="ctr">
              <a:spcBef>
                <a:spcPts val="0"/>
              </a:spcBef>
              <a:spcAft>
                <a:spcPts val="0"/>
              </a:spcAft>
              <a:buSzPts val="12000"/>
              <a:buChar char="●"/>
              <a:defRPr sz="12000"/>
            </a:lvl4pPr>
            <a:lvl5pPr lvl="4" algn="ctr">
              <a:spcBef>
                <a:spcPts val="0"/>
              </a:spcBef>
              <a:spcAft>
                <a:spcPts val="0"/>
              </a:spcAft>
              <a:buSzPts val="12000"/>
              <a:buChar char="○"/>
              <a:defRPr sz="12000"/>
            </a:lvl5pPr>
            <a:lvl6pPr lvl="5" algn="ctr">
              <a:spcBef>
                <a:spcPts val="0"/>
              </a:spcBef>
              <a:spcAft>
                <a:spcPts val="0"/>
              </a:spcAft>
              <a:buSzPts val="12000"/>
              <a:buChar char="■"/>
              <a:defRPr sz="12000"/>
            </a:lvl6pPr>
            <a:lvl7pPr lvl="6" algn="ctr">
              <a:spcBef>
                <a:spcPts val="0"/>
              </a:spcBef>
              <a:spcAft>
                <a:spcPts val="0"/>
              </a:spcAft>
              <a:buSzPts val="12000"/>
              <a:buChar char="●"/>
              <a:defRPr sz="12000"/>
            </a:lvl7pPr>
            <a:lvl8pPr lvl="7" algn="ctr">
              <a:spcBef>
                <a:spcPts val="0"/>
              </a:spcBef>
              <a:spcAft>
                <a:spcPts val="0"/>
              </a:spcAft>
              <a:buSzPts val="12000"/>
              <a:buChar char="○"/>
              <a:defRPr sz="12000"/>
            </a:lvl8pPr>
            <a:lvl9pPr lvl="8" algn="ctr">
              <a:spcBef>
                <a:spcPts val="0"/>
              </a:spcBef>
              <a:spcAft>
                <a:spcPts val="0"/>
              </a:spcAft>
              <a:buSzPts val="12000"/>
              <a:buChar char="■"/>
              <a:defRPr sz="12000"/>
            </a:lvl9pPr>
          </a:lstStyle>
          <a:p>
            <a:r>
              <a:t>xx%</a:t>
            </a:r>
          </a:p>
        </p:txBody>
      </p:sp>
      <p:sp>
        <p:nvSpPr>
          <p:cNvPr id="349" name="Google Shape;349;p33"/>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04800" lvl="0" marL="457200" algn="ctr">
              <a:spcBef>
                <a:spcPts val="0"/>
              </a:spcBef>
              <a:spcAft>
                <a:spcPts val="0"/>
              </a:spcAft>
              <a:buSzPts val="1200"/>
              <a:buChar char="●"/>
              <a:defRPr/>
            </a:lvl1pPr>
            <a:lvl2pPr indent="-304800" lvl="1" marL="914400" algn="ctr">
              <a:spcBef>
                <a:spcPts val="0"/>
              </a:spcBef>
              <a:spcAft>
                <a:spcPts val="0"/>
              </a:spcAft>
              <a:buSzPts val="1200"/>
              <a:buChar char="○"/>
              <a:defRPr/>
            </a:lvl2pPr>
            <a:lvl3pPr indent="-304800" lvl="2" marL="1371600" algn="ctr">
              <a:spcBef>
                <a:spcPts val="0"/>
              </a:spcBef>
              <a:spcAft>
                <a:spcPts val="0"/>
              </a:spcAft>
              <a:buSzPts val="1200"/>
              <a:buChar char="■"/>
              <a:defRPr/>
            </a:lvl3pPr>
            <a:lvl4pPr indent="-304800" lvl="3" marL="1828800" algn="ctr">
              <a:spcBef>
                <a:spcPts val="0"/>
              </a:spcBef>
              <a:spcAft>
                <a:spcPts val="0"/>
              </a:spcAft>
              <a:buSzPts val="1200"/>
              <a:buChar char="●"/>
              <a:defRPr/>
            </a:lvl4pPr>
            <a:lvl5pPr indent="-304800" lvl="4" marL="2286000" algn="ctr">
              <a:spcBef>
                <a:spcPts val="0"/>
              </a:spcBef>
              <a:spcAft>
                <a:spcPts val="0"/>
              </a:spcAft>
              <a:buSzPts val="1200"/>
              <a:buChar char="○"/>
              <a:defRPr/>
            </a:lvl5pPr>
            <a:lvl6pPr indent="-304800" lvl="5" marL="2743200" algn="ctr">
              <a:spcBef>
                <a:spcPts val="0"/>
              </a:spcBef>
              <a:spcAft>
                <a:spcPts val="0"/>
              </a:spcAft>
              <a:buSzPts val="1200"/>
              <a:buChar char="■"/>
              <a:defRPr/>
            </a:lvl6pPr>
            <a:lvl7pPr indent="-304800" lvl="6" marL="3200400" algn="ctr">
              <a:spcBef>
                <a:spcPts val="0"/>
              </a:spcBef>
              <a:spcAft>
                <a:spcPts val="0"/>
              </a:spcAft>
              <a:buSzPts val="1200"/>
              <a:buChar char="●"/>
              <a:defRPr/>
            </a:lvl7pPr>
            <a:lvl8pPr indent="-304800" lvl="7" marL="3657600" algn="ctr">
              <a:spcBef>
                <a:spcPts val="0"/>
              </a:spcBef>
              <a:spcAft>
                <a:spcPts val="0"/>
              </a:spcAft>
              <a:buSzPts val="1200"/>
              <a:buChar char="○"/>
              <a:defRPr/>
            </a:lvl8pPr>
            <a:lvl9pPr indent="-304800" lvl="8" marL="4114800" algn="ctr">
              <a:spcBef>
                <a:spcPts val="0"/>
              </a:spcBef>
              <a:spcAft>
                <a:spcPts val="0"/>
              </a:spcAft>
              <a:buSzPts val="1200"/>
              <a:buChar char="■"/>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350" name="Shape 350"/>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p:cSld name="Agenda">
    <p:spTree>
      <p:nvGrpSpPr>
        <p:cNvPr id="351" name="Shape 351"/>
        <p:cNvGrpSpPr/>
        <p:nvPr/>
      </p:nvGrpSpPr>
      <p:grpSpPr>
        <a:xfrm>
          <a:off x="0" y="0"/>
          <a:ext cx="0" cy="0"/>
          <a:chOff x="0" y="0"/>
          <a:chExt cx="0" cy="0"/>
        </a:xfrm>
      </p:grpSpPr>
      <p:sp>
        <p:nvSpPr>
          <p:cNvPr id="352" name="Google Shape;352;p35"/>
          <p:cNvSpPr txBox="1"/>
          <p:nvPr>
            <p:ph type="title"/>
          </p:nvPr>
        </p:nvSpPr>
        <p:spPr>
          <a:xfrm>
            <a:off x="677325" y="1832775"/>
            <a:ext cx="3217200" cy="1484100"/>
          </a:xfrm>
          <a:prstGeom prst="rect">
            <a:avLst/>
          </a:prstGeom>
        </p:spPr>
        <p:txBody>
          <a:bodyPr anchorCtr="0" anchor="ctr" bIns="91425" lIns="91425" spcFirstLastPara="1" rIns="91425" wrap="square" tIns="91425">
            <a:spAutoFit/>
          </a:bodyPr>
          <a:lstStyle>
            <a:lvl1pPr lvl="0">
              <a:spcBef>
                <a:spcPts val="0"/>
              </a:spcBef>
              <a:spcAft>
                <a:spcPts val="0"/>
              </a:spcAft>
              <a:buSzPts val="4200"/>
              <a:buNone/>
              <a:defRPr sz="4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3" name="Google Shape;353;p35"/>
          <p:cNvSpPr txBox="1"/>
          <p:nvPr>
            <p:ph idx="1" type="subTitle"/>
          </p:nvPr>
        </p:nvSpPr>
        <p:spPr>
          <a:xfrm>
            <a:off x="4406650" y="393750"/>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354" name="Google Shape;354;p35"/>
          <p:cNvSpPr txBox="1"/>
          <p:nvPr>
            <p:ph idx="2" type="subTitle"/>
          </p:nvPr>
        </p:nvSpPr>
        <p:spPr>
          <a:xfrm>
            <a:off x="4406650" y="1151705"/>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355" name="Google Shape;355;p35"/>
          <p:cNvSpPr txBox="1"/>
          <p:nvPr>
            <p:ph idx="3" type="subTitle"/>
          </p:nvPr>
        </p:nvSpPr>
        <p:spPr>
          <a:xfrm>
            <a:off x="4406650" y="3425570"/>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356" name="Google Shape;356;p35"/>
          <p:cNvSpPr txBox="1"/>
          <p:nvPr>
            <p:ph idx="4" type="subTitle"/>
          </p:nvPr>
        </p:nvSpPr>
        <p:spPr>
          <a:xfrm>
            <a:off x="4406650" y="1909660"/>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357" name="Google Shape;357;p35"/>
          <p:cNvSpPr txBox="1"/>
          <p:nvPr>
            <p:ph idx="5" type="subTitle"/>
          </p:nvPr>
        </p:nvSpPr>
        <p:spPr>
          <a:xfrm>
            <a:off x="4406650" y="4183525"/>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358" name="Google Shape;358;p35"/>
          <p:cNvSpPr txBox="1"/>
          <p:nvPr>
            <p:ph idx="6" type="subTitle"/>
          </p:nvPr>
        </p:nvSpPr>
        <p:spPr>
          <a:xfrm>
            <a:off x="4406650" y="2667615"/>
            <a:ext cx="44097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and image">
  <p:cSld name="Title, body and image">
    <p:spTree>
      <p:nvGrpSpPr>
        <p:cNvPr id="359" name="Shape 359"/>
        <p:cNvGrpSpPr/>
        <p:nvPr/>
      </p:nvGrpSpPr>
      <p:grpSpPr>
        <a:xfrm>
          <a:off x="0" y="0"/>
          <a:ext cx="0" cy="0"/>
          <a:chOff x="0" y="0"/>
          <a:chExt cx="0" cy="0"/>
        </a:xfrm>
      </p:grpSpPr>
      <p:sp>
        <p:nvSpPr>
          <p:cNvPr id="360" name="Google Shape;360;p36"/>
          <p:cNvSpPr txBox="1"/>
          <p:nvPr>
            <p:ph type="title"/>
          </p:nvPr>
        </p:nvSpPr>
        <p:spPr>
          <a:xfrm>
            <a:off x="311700" y="445025"/>
            <a:ext cx="8520600" cy="572700"/>
          </a:xfrm>
          <a:prstGeom prst="rect">
            <a:avLst/>
          </a:prstGeom>
        </p:spPr>
        <p:txBody>
          <a:bodyPr anchorCtr="0" anchor="t" bIns="91425" lIns="91425" spcFirstLastPara="1" rIns="91425" wrap="square" tIns="91425">
            <a:spAutoFit/>
          </a:bodyPr>
          <a:lstStyle>
            <a:lvl1pPr lvl="0">
              <a:spcBef>
                <a:spcPts val="0"/>
              </a:spcBef>
              <a:spcAft>
                <a:spcPts val="0"/>
              </a:spcAft>
              <a:buSzPts val="1400"/>
              <a:buChar char="●"/>
              <a:defRPr/>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p:txBody>
      </p:sp>
      <p:sp>
        <p:nvSpPr>
          <p:cNvPr id="361" name="Google Shape;361;p36"/>
          <p:cNvSpPr txBox="1"/>
          <p:nvPr>
            <p:ph idx="1" type="body"/>
          </p:nvPr>
        </p:nvSpPr>
        <p:spPr>
          <a:xfrm>
            <a:off x="311700" y="1152475"/>
            <a:ext cx="4473900" cy="34164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362" name="Google Shape;362;p36"/>
          <p:cNvSpPr/>
          <p:nvPr>
            <p:ph idx="2" type="pic"/>
          </p:nvPr>
        </p:nvSpPr>
        <p:spPr>
          <a:xfrm>
            <a:off x="4992024" y="1152775"/>
            <a:ext cx="3840300" cy="3416400"/>
          </a:xfrm>
          <a:prstGeom prst="rect">
            <a:avLst/>
          </a:prstGeom>
          <a:noFill/>
          <a:ln>
            <a:noFill/>
          </a:ln>
        </p:spPr>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big ideas">
  <p:cSld name="Two big ideas">
    <p:spTree>
      <p:nvGrpSpPr>
        <p:cNvPr id="363" name="Shape 363"/>
        <p:cNvGrpSpPr/>
        <p:nvPr/>
      </p:nvGrpSpPr>
      <p:grpSpPr>
        <a:xfrm>
          <a:off x="0" y="0"/>
          <a:ext cx="0" cy="0"/>
          <a:chOff x="0" y="0"/>
          <a:chExt cx="0" cy="0"/>
        </a:xfrm>
      </p:grpSpPr>
      <p:sp>
        <p:nvSpPr>
          <p:cNvPr id="364" name="Google Shape;364;p37"/>
          <p:cNvSpPr txBox="1"/>
          <p:nvPr>
            <p:ph type="title"/>
          </p:nvPr>
        </p:nvSpPr>
        <p:spPr>
          <a:xfrm>
            <a:off x="483175" y="450025"/>
            <a:ext cx="8184600" cy="758100"/>
          </a:xfrm>
          <a:prstGeom prst="rect">
            <a:avLst/>
          </a:prstGeom>
        </p:spPr>
        <p:txBody>
          <a:bodyPr anchorCtr="0" anchor="ctr" bIns="91425" lIns="91425" spcFirstLastPara="1" rIns="91425" wrap="square" tIns="91425">
            <a:spAutoFit/>
          </a:bodyPr>
          <a:lstStyle>
            <a:lvl1pPr lvl="0">
              <a:spcBef>
                <a:spcPts val="0"/>
              </a:spcBef>
              <a:spcAft>
                <a:spcPts val="0"/>
              </a:spcAft>
              <a:buSzPts val="3000"/>
              <a:buChar char="●"/>
              <a:defRPr sz="3000"/>
            </a:lvl1pPr>
            <a:lvl2pPr lvl="1">
              <a:spcBef>
                <a:spcPts val="0"/>
              </a:spcBef>
              <a:spcAft>
                <a:spcPts val="0"/>
              </a:spcAft>
              <a:buSzPts val="3000"/>
              <a:buChar char="○"/>
              <a:defRPr sz="3000"/>
            </a:lvl2pPr>
            <a:lvl3pPr lvl="2">
              <a:spcBef>
                <a:spcPts val="0"/>
              </a:spcBef>
              <a:spcAft>
                <a:spcPts val="0"/>
              </a:spcAft>
              <a:buSzPts val="3000"/>
              <a:buChar char="■"/>
              <a:defRPr sz="3000"/>
            </a:lvl3pPr>
            <a:lvl4pPr lvl="3">
              <a:spcBef>
                <a:spcPts val="0"/>
              </a:spcBef>
              <a:spcAft>
                <a:spcPts val="0"/>
              </a:spcAft>
              <a:buSzPts val="3000"/>
              <a:buChar char="●"/>
              <a:defRPr sz="3000"/>
            </a:lvl4pPr>
            <a:lvl5pPr lvl="4">
              <a:spcBef>
                <a:spcPts val="0"/>
              </a:spcBef>
              <a:spcAft>
                <a:spcPts val="0"/>
              </a:spcAft>
              <a:buSzPts val="3000"/>
              <a:buChar char="○"/>
              <a:defRPr sz="3000"/>
            </a:lvl5pPr>
            <a:lvl6pPr lvl="5">
              <a:spcBef>
                <a:spcPts val="0"/>
              </a:spcBef>
              <a:spcAft>
                <a:spcPts val="0"/>
              </a:spcAft>
              <a:buSzPts val="3000"/>
              <a:buChar char="■"/>
              <a:defRPr sz="3000"/>
            </a:lvl6pPr>
            <a:lvl7pPr lvl="6">
              <a:spcBef>
                <a:spcPts val="0"/>
              </a:spcBef>
              <a:spcAft>
                <a:spcPts val="0"/>
              </a:spcAft>
              <a:buSzPts val="3000"/>
              <a:buChar char="●"/>
              <a:defRPr sz="3000"/>
            </a:lvl7pPr>
            <a:lvl8pPr lvl="7">
              <a:spcBef>
                <a:spcPts val="0"/>
              </a:spcBef>
              <a:spcAft>
                <a:spcPts val="0"/>
              </a:spcAft>
              <a:buSzPts val="3000"/>
              <a:buChar char="○"/>
              <a:defRPr sz="3000"/>
            </a:lvl8pPr>
            <a:lvl9pPr lvl="8">
              <a:spcBef>
                <a:spcPts val="0"/>
              </a:spcBef>
              <a:spcAft>
                <a:spcPts val="0"/>
              </a:spcAft>
              <a:buSzPts val="3000"/>
              <a:buChar char="■"/>
              <a:defRPr sz="3000"/>
            </a:lvl9pPr>
          </a:lstStyle>
          <a:p/>
        </p:txBody>
      </p:sp>
      <p:sp>
        <p:nvSpPr>
          <p:cNvPr id="365" name="Google Shape;365;p37"/>
          <p:cNvSpPr txBox="1"/>
          <p:nvPr>
            <p:ph idx="1" type="body"/>
          </p:nvPr>
        </p:nvSpPr>
        <p:spPr>
          <a:xfrm>
            <a:off x="483150" y="2237788"/>
            <a:ext cx="3619800" cy="23736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366" name="Google Shape;366;p37"/>
          <p:cNvSpPr txBox="1"/>
          <p:nvPr>
            <p:ph idx="2" type="body"/>
          </p:nvPr>
        </p:nvSpPr>
        <p:spPr>
          <a:xfrm>
            <a:off x="5048000" y="2237788"/>
            <a:ext cx="3619800" cy="23736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367" name="Google Shape;367;p37"/>
          <p:cNvSpPr txBox="1"/>
          <p:nvPr>
            <p:ph idx="3" type="subTitle"/>
          </p:nvPr>
        </p:nvSpPr>
        <p:spPr>
          <a:xfrm>
            <a:off x="483150" y="1336161"/>
            <a:ext cx="36198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368" name="Google Shape;368;p37"/>
          <p:cNvSpPr txBox="1"/>
          <p:nvPr>
            <p:ph idx="4" type="subTitle"/>
          </p:nvPr>
        </p:nvSpPr>
        <p:spPr>
          <a:xfrm>
            <a:off x="5048000" y="1336161"/>
            <a:ext cx="3619800" cy="5427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big ideas">
  <p:cSld name="Three big ideas">
    <p:spTree>
      <p:nvGrpSpPr>
        <p:cNvPr id="369" name="Shape 369"/>
        <p:cNvGrpSpPr/>
        <p:nvPr/>
      </p:nvGrpSpPr>
      <p:grpSpPr>
        <a:xfrm>
          <a:off x="0" y="0"/>
          <a:ext cx="0" cy="0"/>
          <a:chOff x="0" y="0"/>
          <a:chExt cx="0" cy="0"/>
        </a:xfrm>
      </p:grpSpPr>
      <p:sp>
        <p:nvSpPr>
          <p:cNvPr id="370" name="Google Shape;370;p38"/>
          <p:cNvSpPr txBox="1"/>
          <p:nvPr>
            <p:ph idx="1" type="body"/>
          </p:nvPr>
        </p:nvSpPr>
        <p:spPr>
          <a:xfrm>
            <a:off x="483175" y="2417500"/>
            <a:ext cx="2455500" cy="23736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371" name="Google Shape;371;p38"/>
          <p:cNvSpPr txBox="1"/>
          <p:nvPr>
            <p:ph idx="2" type="body"/>
          </p:nvPr>
        </p:nvSpPr>
        <p:spPr>
          <a:xfrm>
            <a:off x="3347725" y="2417500"/>
            <a:ext cx="2455500" cy="23736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372" name="Google Shape;372;p38"/>
          <p:cNvSpPr txBox="1"/>
          <p:nvPr>
            <p:ph type="title"/>
          </p:nvPr>
        </p:nvSpPr>
        <p:spPr>
          <a:xfrm>
            <a:off x="483175" y="450025"/>
            <a:ext cx="8184600" cy="758100"/>
          </a:xfrm>
          <a:prstGeom prst="rect">
            <a:avLst/>
          </a:prstGeom>
        </p:spPr>
        <p:txBody>
          <a:bodyPr anchorCtr="0" anchor="ctr" bIns="91425" lIns="91425" spcFirstLastPara="1" rIns="91425" wrap="square" tIns="91425">
            <a:spAutoFit/>
          </a:bodyPr>
          <a:lstStyle>
            <a:lvl1pPr lvl="0">
              <a:spcBef>
                <a:spcPts val="0"/>
              </a:spcBef>
              <a:spcAft>
                <a:spcPts val="0"/>
              </a:spcAft>
              <a:buSzPts val="3000"/>
              <a:buChar char="●"/>
              <a:defRPr sz="3000"/>
            </a:lvl1pPr>
            <a:lvl2pPr lvl="1">
              <a:spcBef>
                <a:spcPts val="0"/>
              </a:spcBef>
              <a:spcAft>
                <a:spcPts val="0"/>
              </a:spcAft>
              <a:buSzPts val="3000"/>
              <a:buChar char="○"/>
              <a:defRPr sz="3000"/>
            </a:lvl2pPr>
            <a:lvl3pPr lvl="2">
              <a:spcBef>
                <a:spcPts val="0"/>
              </a:spcBef>
              <a:spcAft>
                <a:spcPts val="0"/>
              </a:spcAft>
              <a:buSzPts val="3000"/>
              <a:buChar char="■"/>
              <a:defRPr sz="3000"/>
            </a:lvl3pPr>
            <a:lvl4pPr lvl="3">
              <a:spcBef>
                <a:spcPts val="0"/>
              </a:spcBef>
              <a:spcAft>
                <a:spcPts val="0"/>
              </a:spcAft>
              <a:buSzPts val="3000"/>
              <a:buChar char="●"/>
              <a:defRPr sz="3000"/>
            </a:lvl4pPr>
            <a:lvl5pPr lvl="4">
              <a:spcBef>
                <a:spcPts val="0"/>
              </a:spcBef>
              <a:spcAft>
                <a:spcPts val="0"/>
              </a:spcAft>
              <a:buSzPts val="3000"/>
              <a:buChar char="○"/>
              <a:defRPr sz="3000"/>
            </a:lvl5pPr>
            <a:lvl6pPr lvl="5">
              <a:spcBef>
                <a:spcPts val="0"/>
              </a:spcBef>
              <a:spcAft>
                <a:spcPts val="0"/>
              </a:spcAft>
              <a:buSzPts val="3000"/>
              <a:buChar char="■"/>
              <a:defRPr sz="3000"/>
            </a:lvl6pPr>
            <a:lvl7pPr lvl="6">
              <a:spcBef>
                <a:spcPts val="0"/>
              </a:spcBef>
              <a:spcAft>
                <a:spcPts val="0"/>
              </a:spcAft>
              <a:buSzPts val="3000"/>
              <a:buChar char="●"/>
              <a:defRPr sz="3000"/>
            </a:lvl7pPr>
            <a:lvl8pPr lvl="7">
              <a:spcBef>
                <a:spcPts val="0"/>
              </a:spcBef>
              <a:spcAft>
                <a:spcPts val="0"/>
              </a:spcAft>
              <a:buSzPts val="3000"/>
              <a:buChar char="○"/>
              <a:defRPr sz="3000"/>
            </a:lvl8pPr>
            <a:lvl9pPr lvl="8">
              <a:spcBef>
                <a:spcPts val="0"/>
              </a:spcBef>
              <a:spcAft>
                <a:spcPts val="0"/>
              </a:spcAft>
              <a:buSzPts val="3000"/>
              <a:buChar char="■"/>
              <a:defRPr sz="3000"/>
            </a:lvl9pPr>
          </a:lstStyle>
          <a:p/>
        </p:txBody>
      </p:sp>
      <p:sp>
        <p:nvSpPr>
          <p:cNvPr id="373" name="Google Shape;373;p38"/>
          <p:cNvSpPr txBox="1"/>
          <p:nvPr>
            <p:ph idx="3" type="subTitle"/>
          </p:nvPr>
        </p:nvSpPr>
        <p:spPr>
          <a:xfrm>
            <a:off x="483175" y="1336150"/>
            <a:ext cx="2455500" cy="7785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374" name="Google Shape;374;p38"/>
          <p:cNvSpPr txBox="1"/>
          <p:nvPr>
            <p:ph idx="4" type="subTitle"/>
          </p:nvPr>
        </p:nvSpPr>
        <p:spPr>
          <a:xfrm>
            <a:off x="3347725" y="1336150"/>
            <a:ext cx="2455500" cy="7785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375" name="Google Shape;375;p38"/>
          <p:cNvSpPr txBox="1"/>
          <p:nvPr>
            <p:ph idx="5" type="subTitle"/>
          </p:nvPr>
        </p:nvSpPr>
        <p:spPr>
          <a:xfrm>
            <a:off x="6212275" y="1336150"/>
            <a:ext cx="2455500" cy="7785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376" name="Google Shape;376;p38"/>
          <p:cNvSpPr txBox="1"/>
          <p:nvPr>
            <p:ph idx="6" type="body"/>
          </p:nvPr>
        </p:nvSpPr>
        <p:spPr>
          <a:xfrm>
            <a:off x="6212275" y="2417500"/>
            <a:ext cx="2455500" cy="23736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big ideas">
  <p:cSld name="Four big ideas">
    <p:spTree>
      <p:nvGrpSpPr>
        <p:cNvPr id="377" name="Shape 377"/>
        <p:cNvGrpSpPr/>
        <p:nvPr/>
      </p:nvGrpSpPr>
      <p:grpSpPr>
        <a:xfrm>
          <a:off x="0" y="0"/>
          <a:ext cx="0" cy="0"/>
          <a:chOff x="0" y="0"/>
          <a:chExt cx="0" cy="0"/>
        </a:xfrm>
      </p:grpSpPr>
      <p:sp>
        <p:nvSpPr>
          <p:cNvPr id="378" name="Google Shape;378;p39"/>
          <p:cNvSpPr txBox="1"/>
          <p:nvPr>
            <p:ph idx="1" type="body"/>
          </p:nvPr>
        </p:nvSpPr>
        <p:spPr>
          <a:xfrm>
            <a:off x="366725" y="1759093"/>
            <a:ext cx="3838500" cy="1138500"/>
          </a:xfrm>
          <a:prstGeom prst="rect">
            <a:avLst/>
          </a:prstGeom>
        </p:spPr>
        <p:txBody>
          <a:bodyPr anchorCtr="0" anchor="t" bIns="91425" lIns="91425" spcFirstLastPara="1" rIns="91425" wrap="square" tIns="91425">
            <a:spAutoFit/>
          </a:bodyPr>
          <a:lstStyle>
            <a:lvl1pPr indent="-317500" lvl="0" marL="457200">
              <a:spcBef>
                <a:spcPts val="0"/>
              </a:spcBef>
              <a:spcAft>
                <a:spcPts val="0"/>
              </a:spcAft>
              <a:buSzPts val="1400"/>
              <a:buChar char="●"/>
              <a:defRPr sz="1400"/>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379" name="Google Shape;379;p39"/>
          <p:cNvSpPr txBox="1"/>
          <p:nvPr>
            <p:ph idx="2" type="body"/>
          </p:nvPr>
        </p:nvSpPr>
        <p:spPr>
          <a:xfrm>
            <a:off x="4938725" y="1759093"/>
            <a:ext cx="3838500" cy="113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380" name="Google Shape;380;p39"/>
          <p:cNvSpPr txBox="1"/>
          <p:nvPr>
            <p:ph idx="3" type="body"/>
          </p:nvPr>
        </p:nvSpPr>
        <p:spPr>
          <a:xfrm>
            <a:off x="366750" y="3648575"/>
            <a:ext cx="3838500" cy="113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381" name="Google Shape;381;p39"/>
          <p:cNvSpPr txBox="1"/>
          <p:nvPr>
            <p:ph idx="4" type="body"/>
          </p:nvPr>
        </p:nvSpPr>
        <p:spPr>
          <a:xfrm>
            <a:off x="4938750" y="3648575"/>
            <a:ext cx="3838500" cy="11385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382" name="Google Shape;382;p39"/>
          <p:cNvSpPr txBox="1"/>
          <p:nvPr>
            <p:ph type="title"/>
          </p:nvPr>
        </p:nvSpPr>
        <p:spPr>
          <a:xfrm>
            <a:off x="366750" y="450025"/>
            <a:ext cx="8184600" cy="758100"/>
          </a:xfrm>
          <a:prstGeom prst="rect">
            <a:avLst/>
          </a:prstGeom>
        </p:spPr>
        <p:txBody>
          <a:bodyPr anchorCtr="0" anchor="ctr" bIns="91425" lIns="91425" spcFirstLastPara="1" rIns="91425" wrap="square" tIns="91425">
            <a:spAutoFit/>
          </a:bodyPr>
          <a:lstStyle>
            <a:lvl1pPr lvl="0">
              <a:spcBef>
                <a:spcPts val="0"/>
              </a:spcBef>
              <a:spcAft>
                <a:spcPts val="0"/>
              </a:spcAft>
              <a:buSzPts val="3000"/>
              <a:buChar char="●"/>
              <a:defRPr sz="3000"/>
            </a:lvl1pPr>
            <a:lvl2pPr lvl="1">
              <a:spcBef>
                <a:spcPts val="0"/>
              </a:spcBef>
              <a:spcAft>
                <a:spcPts val="0"/>
              </a:spcAft>
              <a:buSzPts val="3000"/>
              <a:buChar char="○"/>
              <a:defRPr sz="3000"/>
            </a:lvl2pPr>
            <a:lvl3pPr lvl="2">
              <a:spcBef>
                <a:spcPts val="0"/>
              </a:spcBef>
              <a:spcAft>
                <a:spcPts val="0"/>
              </a:spcAft>
              <a:buSzPts val="3000"/>
              <a:buChar char="■"/>
              <a:defRPr sz="3000"/>
            </a:lvl3pPr>
            <a:lvl4pPr lvl="3">
              <a:spcBef>
                <a:spcPts val="0"/>
              </a:spcBef>
              <a:spcAft>
                <a:spcPts val="0"/>
              </a:spcAft>
              <a:buSzPts val="3000"/>
              <a:buChar char="●"/>
              <a:defRPr sz="3000"/>
            </a:lvl4pPr>
            <a:lvl5pPr lvl="4">
              <a:spcBef>
                <a:spcPts val="0"/>
              </a:spcBef>
              <a:spcAft>
                <a:spcPts val="0"/>
              </a:spcAft>
              <a:buSzPts val="3000"/>
              <a:buChar char="○"/>
              <a:defRPr sz="3000"/>
            </a:lvl5pPr>
            <a:lvl6pPr lvl="5">
              <a:spcBef>
                <a:spcPts val="0"/>
              </a:spcBef>
              <a:spcAft>
                <a:spcPts val="0"/>
              </a:spcAft>
              <a:buSzPts val="3000"/>
              <a:buChar char="■"/>
              <a:defRPr sz="3000"/>
            </a:lvl6pPr>
            <a:lvl7pPr lvl="6">
              <a:spcBef>
                <a:spcPts val="0"/>
              </a:spcBef>
              <a:spcAft>
                <a:spcPts val="0"/>
              </a:spcAft>
              <a:buSzPts val="3000"/>
              <a:buChar char="●"/>
              <a:defRPr sz="3000"/>
            </a:lvl7pPr>
            <a:lvl8pPr lvl="7">
              <a:spcBef>
                <a:spcPts val="0"/>
              </a:spcBef>
              <a:spcAft>
                <a:spcPts val="0"/>
              </a:spcAft>
              <a:buSzPts val="3000"/>
              <a:buChar char="○"/>
              <a:defRPr sz="3000"/>
            </a:lvl8pPr>
            <a:lvl9pPr lvl="8">
              <a:spcBef>
                <a:spcPts val="0"/>
              </a:spcBef>
              <a:spcAft>
                <a:spcPts val="0"/>
              </a:spcAft>
              <a:buSzPts val="3000"/>
              <a:buChar char="■"/>
              <a:defRPr sz="3000"/>
            </a:lvl9pPr>
          </a:lstStyle>
          <a:p/>
        </p:txBody>
      </p:sp>
      <p:sp>
        <p:nvSpPr>
          <p:cNvPr id="383" name="Google Shape;383;p39"/>
          <p:cNvSpPr txBox="1"/>
          <p:nvPr>
            <p:ph idx="5" type="subTitle"/>
          </p:nvPr>
        </p:nvSpPr>
        <p:spPr>
          <a:xfrm>
            <a:off x="366763" y="1277907"/>
            <a:ext cx="3838500" cy="4812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384" name="Google Shape;384;p39"/>
          <p:cNvSpPr txBox="1"/>
          <p:nvPr>
            <p:ph idx="6" type="subTitle"/>
          </p:nvPr>
        </p:nvSpPr>
        <p:spPr>
          <a:xfrm>
            <a:off x="4938738" y="1277907"/>
            <a:ext cx="3838500" cy="4812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385" name="Google Shape;385;p39"/>
          <p:cNvSpPr txBox="1"/>
          <p:nvPr>
            <p:ph idx="7" type="subTitle"/>
          </p:nvPr>
        </p:nvSpPr>
        <p:spPr>
          <a:xfrm>
            <a:off x="4938761" y="3167363"/>
            <a:ext cx="3838500" cy="4812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
        <p:nvSpPr>
          <p:cNvPr id="386" name="Google Shape;386;p39"/>
          <p:cNvSpPr txBox="1"/>
          <p:nvPr>
            <p:ph idx="8" type="subTitle"/>
          </p:nvPr>
        </p:nvSpPr>
        <p:spPr>
          <a:xfrm>
            <a:off x="366750" y="3167363"/>
            <a:ext cx="3838500" cy="4812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000"/>
              <a:buNone/>
              <a:defRPr sz="2000"/>
            </a:lvl2pPr>
            <a:lvl3pPr lvl="2">
              <a:spcBef>
                <a:spcPts val="0"/>
              </a:spcBef>
              <a:spcAft>
                <a:spcPts val="0"/>
              </a:spcAft>
              <a:buSzPts val="2000"/>
              <a:buNone/>
              <a:defRPr sz="2000"/>
            </a:lvl3pPr>
            <a:lvl4pPr lvl="3">
              <a:spcBef>
                <a:spcPts val="0"/>
              </a:spcBef>
              <a:spcAft>
                <a:spcPts val="0"/>
              </a:spcAft>
              <a:buSzPts val="2000"/>
              <a:buNone/>
              <a:defRPr sz="2000"/>
            </a:lvl4pPr>
            <a:lvl5pPr lvl="4">
              <a:spcBef>
                <a:spcPts val="0"/>
              </a:spcBef>
              <a:spcAft>
                <a:spcPts val="0"/>
              </a:spcAft>
              <a:buSzPts val="2000"/>
              <a:buNone/>
              <a:defRPr sz="2000"/>
            </a:lvl5pPr>
            <a:lvl6pPr lvl="5">
              <a:spcBef>
                <a:spcPts val="0"/>
              </a:spcBef>
              <a:spcAft>
                <a:spcPts val="0"/>
              </a:spcAft>
              <a:buSzPts val="2000"/>
              <a:buNone/>
              <a:defRPr sz="2000"/>
            </a:lvl6pPr>
            <a:lvl7pPr lvl="6">
              <a:spcBef>
                <a:spcPts val="0"/>
              </a:spcBef>
              <a:spcAft>
                <a:spcPts val="0"/>
              </a:spcAft>
              <a:buSzPts val="2000"/>
              <a:buNone/>
              <a:defRPr sz="2000"/>
            </a:lvl7pPr>
            <a:lvl8pPr lvl="7">
              <a:spcBef>
                <a:spcPts val="0"/>
              </a:spcBef>
              <a:spcAft>
                <a:spcPts val="0"/>
              </a:spcAft>
              <a:buSzPts val="2000"/>
              <a:buNone/>
              <a:defRPr sz="2000"/>
            </a:lvl8pPr>
            <a:lvl9pPr lvl="8">
              <a:spcBef>
                <a:spcPts val="0"/>
              </a:spcBef>
              <a:spcAft>
                <a:spcPts val="0"/>
              </a:spcAft>
              <a:buSzPts val="2000"/>
              <a:buNone/>
              <a:defRPr sz="2000"/>
            </a:lvl9pPr>
          </a:lstStyle>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image">
  <p:cSld name="Title and image">
    <p:spTree>
      <p:nvGrpSpPr>
        <p:cNvPr id="387" name="Shape 387"/>
        <p:cNvGrpSpPr/>
        <p:nvPr/>
      </p:nvGrpSpPr>
      <p:grpSpPr>
        <a:xfrm>
          <a:off x="0" y="0"/>
          <a:ext cx="0" cy="0"/>
          <a:chOff x="0" y="0"/>
          <a:chExt cx="0" cy="0"/>
        </a:xfrm>
      </p:grpSpPr>
      <p:sp>
        <p:nvSpPr>
          <p:cNvPr id="388" name="Google Shape;388;p40"/>
          <p:cNvSpPr txBox="1"/>
          <p:nvPr>
            <p:ph type="title"/>
          </p:nvPr>
        </p:nvSpPr>
        <p:spPr>
          <a:xfrm>
            <a:off x="311700" y="445025"/>
            <a:ext cx="8520600" cy="572700"/>
          </a:xfrm>
          <a:prstGeom prst="rect">
            <a:avLst/>
          </a:prstGeom>
        </p:spPr>
        <p:txBody>
          <a:bodyPr anchorCtr="0" anchor="t" bIns="91425" lIns="91425" spcFirstLastPara="1" rIns="91425" wrap="square" tIns="91425">
            <a:spAutoFit/>
          </a:bodyPr>
          <a:lstStyle>
            <a:lvl1pPr lvl="0">
              <a:spcBef>
                <a:spcPts val="0"/>
              </a:spcBef>
              <a:spcAft>
                <a:spcPts val="0"/>
              </a:spcAft>
              <a:buSzPts val="1400"/>
              <a:buChar char="●"/>
              <a:defRPr/>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p:txBody>
      </p:sp>
      <p:sp>
        <p:nvSpPr>
          <p:cNvPr id="389" name="Google Shape;389;p40"/>
          <p:cNvSpPr/>
          <p:nvPr>
            <p:ph idx="2" type="pic"/>
          </p:nvPr>
        </p:nvSpPr>
        <p:spPr>
          <a:xfrm>
            <a:off x="311700" y="1170425"/>
            <a:ext cx="8520600" cy="3492900"/>
          </a:xfrm>
          <a:prstGeom prst="rect">
            <a:avLst/>
          </a:prstGeom>
          <a:noFill/>
          <a:ln>
            <a:noFill/>
          </a:ln>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the team">
  <p:cSld name="BLANK_1_1_1_1_2_3">
    <p:spTree>
      <p:nvGrpSpPr>
        <p:cNvPr id="29" name="Shape 29"/>
        <p:cNvGrpSpPr/>
        <p:nvPr/>
      </p:nvGrpSpPr>
      <p:grpSpPr>
        <a:xfrm>
          <a:off x="0" y="0"/>
          <a:ext cx="0" cy="0"/>
          <a:chOff x="0" y="0"/>
          <a:chExt cx="0" cy="0"/>
        </a:xfrm>
      </p:grpSpPr>
      <p:sp>
        <p:nvSpPr>
          <p:cNvPr id="30" name="Google Shape;30;p5"/>
          <p:cNvSpPr/>
          <p:nvPr/>
        </p:nvSpPr>
        <p:spPr>
          <a:xfrm>
            <a:off x="-3491" y="1985350"/>
            <a:ext cx="3736169" cy="3157918"/>
          </a:xfrm>
          <a:custGeom>
            <a:rect b="b" l="l" r="r" t="t"/>
            <a:pathLst>
              <a:path extrusionOk="0" h="209550" w="247921">
                <a:moveTo>
                  <a:pt x="0" y="0"/>
                </a:moveTo>
                <a:lnTo>
                  <a:pt x="0" y="2516"/>
                </a:lnTo>
                <a:lnTo>
                  <a:pt x="1966" y="5976"/>
                </a:lnTo>
                <a:lnTo>
                  <a:pt x="3853" y="9593"/>
                </a:lnTo>
                <a:lnTo>
                  <a:pt x="5661" y="13289"/>
                </a:lnTo>
                <a:lnTo>
                  <a:pt x="7391" y="17063"/>
                </a:lnTo>
                <a:lnTo>
                  <a:pt x="9042" y="20994"/>
                </a:lnTo>
                <a:lnTo>
                  <a:pt x="10615" y="24926"/>
                </a:lnTo>
                <a:lnTo>
                  <a:pt x="12030" y="28936"/>
                </a:lnTo>
                <a:lnTo>
                  <a:pt x="13446" y="32946"/>
                </a:lnTo>
                <a:lnTo>
                  <a:pt x="14704" y="37114"/>
                </a:lnTo>
                <a:lnTo>
                  <a:pt x="15962" y="41360"/>
                </a:lnTo>
                <a:lnTo>
                  <a:pt x="17063" y="45606"/>
                </a:lnTo>
                <a:lnTo>
                  <a:pt x="18085" y="49930"/>
                </a:lnTo>
                <a:lnTo>
                  <a:pt x="19029" y="54334"/>
                </a:lnTo>
                <a:lnTo>
                  <a:pt x="19815" y="58737"/>
                </a:lnTo>
                <a:lnTo>
                  <a:pt x="20601" y="63219"/>
                </a:lnTo>
                <a:lnTo>
                  <a:pt x="21230" y="67779"/>
                </a:lnTo>
                <a:lnTo>
                  <a:pt x="18557" y="68173"/>
                </a:lnTo>
                <a:lnTo>
                  <a:pt x="15883" y="68566"/>
                </a:lnTo>
                <a:lnTo>
                  <a:pt x="13210" y="69037"/>
                </a:lnTo>
                <a:lnTo>
                  <a:pt x="10536" y="69588"/>
                </a:lnTo>
                <a:lnTo>
                  <a:pt x="7942" y="70217"/>
                </a:lnTo>
                <a:lnTo>
                  <a:pt x="5268" y="70846"/>
                </a:lnTo>
                <a:lnTo>
                  <a:pt x="2595" y="71554"/>
                </a:lnTo>
                <a:lnTo>
                  <a:pt x="0" y="72261"/>
                </a:lnTo>
                <a:lnTo>
                  <a:pt x="0" y="73598"/>
                </a:lnTo>
                <a:lnTo>
                  <a:pt x="3302" y="72576"/>
                </a:lnTo>
                <a:lnTo>
                  <a:pt x="7784" y="71475"/>
                </a:lnTo>
                <a:lnTo>
                  <a:pt x="12345" y="70531"/>
                </a:lnTo>
                <a:lnTo>
                  <a:pt x="16827" y="69667"/>
                </a:lnTo>
                <a:lnTo>
                  <a:pt x="21387" y="69037"/>
                </a:lnTo>
                <a:lnTo>
                  <a:pt x="21859" y="72812"/>
                </a:lnTo>
                <a:lnTo>
                  <a:pt x="22174" y="76193"/>
                </a:lnTo>
                <a:lnTo>
                  <a:pt x="22488" y="79495"/>
                </a:lnTo>
                <a:lnTo>
                  <a:pt x="22724" y="82876"/>
                </a:lnTo>
                <a:lnTo>
                  <a:pt x="22881" y="86258"/>
                </a:lnTo>
                <a:lnTo>
                  <a:pt x="22960" y="89639"/>
                </a:lnTo>
                <a:lnTo>
                  <a:pt x="23039" y="92941"/>
                </a:lnTo>
                <a:lnTo>
                  <a:pt x="23039" y="96322"/>
                </a:lnTo>
                <a:lnTo>
                  <a:pt x="23039" y="99703"/>
                </a:lnTo>
                <a:lnTo>
                  <a:pt x="22960" y="103006"/>
                </a:lnTo>
                <a:lnTo>
                  <a:pt x="22803" y="106387"/>
                </a:lnTo>
                <a:lnTo>
                  <a:pt x="22645" y="109689"/>
                </a:lnTo>
                <a:lnTo>
                  <a:pt x="22410" y="113071"/>
                </a:lnTo>
                <a:lnTo>
                  <a:pt x="22095" y="116373"/>
                </a:lnTo>
                <a:lnTo>
                  <a:pt x="21781" y="119675"/>
                </a:lnTo>
                <a:lnTo>
                  <a:pt x="21387" y="122978"/>
                </a:lnTo>
                <a:lnTo>
                  <a:pt x="20916" y="126280"/>
                </a:lnTo>
                <a:lnTo>
                  <a:pt x="20444" y="129504"/>
                </a:lnTo>
                <a:lnTo>
                  <a:pt x="19893" y="132807"/>
                </a:lnTo>
                <a:lnTo>
                  <a:pt x="19264" y="136031"/>
                </a:lnTo>
                <a:lnTo>
                  <a:pt x="18635" y="139254"/>
                </a:lnTo>
                <a:lnTo>
                  <a:pt x="17928" y="142478"/>
                </a:lnTo>
                <a:lnTo>
                  <a:pt x="17220" y="145623"/>
                </a:lnTo>
                <a:lnTo>
                  <a:pt x="16434" y="148769"/>
                </a:lnTo>
                <a:lnTo>
                  <a:pt x="15569" y="151914"/>
                </a:lnTo>
                <a:lnTo>
                  <a:pt x="14625" y="155059"/>
                </a:lnTo>
                <a:lnTo>
                  <a:pt x="13760" y="158126"/>
                </a:lnTo>
                <a:lnTo>
                  <a:pt x="12738" y="161192"/>
                </a:lnTo>
                <a:lnTo>
                  <a:pt x="11716" y="164259"/>
                </a:lnTo>
                <a:lnTo>
                  <a:pt x="10615" y="167247"/>
                </a:lnTo>
                <a:lnTo>
                  <a:pt x="9514" y="170235"/>
                </a:lnTo>
                <a:lnTo>
                  <a:pt x="8256" y="173144"/>
                </a:lnTo>
                <a:lnTo>
                  <a:pt x="7077" y="176053"/>
                </a:lnTo>
                <a:lnTo>
                  <a:pt x="5425" y="179356"/>
                </a:lnTo>
                <a:lnTo>
                  <a:pt x="3696" y="182658"/>
                </a:lnTo>
                <a:lnTo>
                  <a:pt x="1887" y="185961"/>
                </a:lnTo>
                <a:lnTo>
                  <a:pt x="0" y="189185"/>
                </a:lnTo>
                <a:lnTo>
                  <a:pt x="0" y="191622"/>
                </a:lnTo>
                <a:lnTo>
                  <a:pt x="2280" y="187848"/>
                </a:lnTo>
                <a:lnTo>
                  <a:pt x="4403" y="184152"/>
                </a:lnTo>
                <a:lnTo>
                  <a:pt x="6369" y="180378"/>
                </a:lnTo>
                <a:lnTo>
                  <a:pt x="8178" y="176604"/>
                </a:lnTo>
                <a:lnTo>
                  <a:pt x="9436" y="173616"/>
                </a:lnTo>
                <a:lnTo>
                  <a:pt x="10615" y="170707"/>
                </a:lnTo>
                <a:lnTo>
                  <a:pt x="11795" y="167719"/>
                </a:lnTo>
                <a:lnTo>
                  <a:pt x="12895" y="164652"/>
                </a:lnTo>
                <a:lnTo>
                  <a:pt x="13918" y="161585"/>
                </a:lnTo>
                <a:lnTo>
                  <a:pt x="14940" y="158519"/>
                </a:lnTo>
                <a:lnTo>
                  <a:pt x="15883" y="155452"/>
                </a:lnTo>
                <a:lnTo>
                  <a:pt x="16748" y="152307"/>
                </a:lnTo>
                <a:lnTo>
                  <a:pt x="17613" y="149162"/>
                </a:lnTo>
                <a:lnTo>
                  <a:pt x="18399" y="145938"/>
                </a:lnTo>
                <a:lnTo>
                  <a:pt x="19186" y="142714"/>
                </a:lnTo>
                <a:lnTo>
                  <a:pt x="19893" y="139490"/>
                </a:lnTo>
                <a:lnTo>
                  <a:pt x="20522" y="136266"/>
                </a:lnTo>
                <a:lnTo>
                  <a:pt x="21073" y="133043"/>
                </a:lnTo>
                <a:lnTo>
                  <a:pt x="21623" y="129740"/>
                </a:lnTo>
                <a:lnTo>
                  <a:pt x="22174" y="126438"/>
                </a:lnTo>
                <a:lnTo>
                  <a:pt x="22567" y="123135"/>
                </a:lnTo>
                <a:lnTo>
                  <a:pt x="22960" y="119833"/>
                </a:lnTo>
                <a:lnTo>
                  <a:pt x="23353" y="116530"/>
                </a:lnTo>
                <a:lnTo>
                  <a:pt x="23668" y="113149"/>
                </a:lnTo>
                <a:lnTo>
                  <a:pt x="23904" y="109768"/>
                </a:lnTo>
                <a:lnTo>
                  <a:pt x="24061" y="106466"/>
                </a:lnTo>
                <a:lnTo>
                  <a:pt x="24218" y="103084"/>
                </a:lnTo>
                <a:lnTo>
                  <a:pt x="24297" y="99703"/>
                </a:lnTo>
                <a:lnTo>
                  <a:pt x="24297" y="96322"/>
                </a:lnTo>
                <a:lnTo>
                  <a:pt x="24297" y="92941"/>
                </a:lnTo>
                <a:lnTo>
                  <a:pt x="24218" y="89560"/>
                </a:lnTo>
                <a:lnTo>
                  <a:pt x="24139" y="86179"/>
                </a:lnTo>
                <a:lnTo>
                  <a:pt x="23982" y="82798"/>
                </a:lnTo>
                <a:lnTo>
                  <a:pt x="23746" y="79417"/>
                </a:lnTo>
                <a:lnTo>
                  <a:pt x="23432" y="76036"/>
                </a:lnTo>
                <a:lnTo>
                  <a:pt x="23117" y="72654"/>
                </a:lnTo>
                <a:lnTo>
                  <a:pt x="22645" y="68880"/>
                </a:lnTo>
                <a:lnTo>
                  <a:pt x="27521" y="68408"/>
                </a:lnTo>
                <a:lnTo>
                  <a:pt x="32474" y="68094"/>
                </a:lnTo>
                <a:lnTo>
                  <a:pt x="37428" y="67937"/>
                </a:lnTo>
                <a:lnTo>
                  <a:pt x="42382" y="68015"/>
                </a:lnTo>
                <a:lnTo>
                  <a:pt x="47335" y="68173"/>
                </a:lnTo>
                <a:lnTo>
                  <a:pt x="52368" y="68644"/>
                </a:lnTo>
                <a:lnTo>
                  <a:pt x="57400" y="69195"/>
                </a:lnTo>
                <a:lnTo>
                  <a:pt x="62432" y="69981"/>
                </a:lnTo>
                <a:lnTo>
                  <a:pt x="67229" y="70846"/>
                </a:lnTo>
                <a:lnTo>
                  <a:pt x="72025" y="71947"/>
                </a:lnTo>
                <a:lnTo>
                  <a:pt x="76900" y="73126"/>
                </a:lnTo>
                <a:lnTo>
                  <a:pt x="81775" y="74542"/>
                </a:lnTo>
                <a:lnTo>
                  <a:pt x="86650" y="76114"/>
                </a:lnTo>
                <a:lnTo>
                  <a:pt x="91604" y="77844"/>
                </a:lnTo>
                <a:lnTo>
                  <a:pt x="96479" y="79653"/>
                </a:lnTo>
                <a:lnTo>
                  <a:pt x="101433" y="81697"/>
                </a:lnTo>
                <a:lnTo>
                  <a:pt x="106387" y="83899"/>
                </a:lnTo>
                <a:lnTo>
                  <a:pt x="111340" y="86258"/>
                </a:lnTo>
                <a:lnTo>
                  <a:pt x="116294" y="88852"/>
                </a:lnTo>
                <a:lnTo>
                  <a:pt x="121248" y="91526"/>
                </a:lnTo>
                <a:lnTo>
                  <a:pt x="126280" y="94356"/>
                </a:lnTo>
                <a:lnTo>
                  <a:pt x="131234" y="97344"/>
                </a:lnTo>
                <a:lnTo>
                  <a:pt x="136266" y="100490"/>
                </a:lnTo>
                <a:lnTo>
                  <a:pt x="141298" y="103792"/>
                </a:lnTo>
                <a:lnTo>
                  <a:pt x="145309" y="106623"/>
                </a:lnTo>
                <a:lnTo>
                  <a:pt x="149319" y="109454"/>
                </a:lnTo>
                <a:lnTo>
                  <a:pt x="153329" y="112441"/>
                </a:lnTo>
                <a:lnTo>
                  <a:pt x="157339" y="115508"/>
                </a:lnTo>
                <a:lnTo>
                  <a:pt x="161349" y="118653"/>
                </a:lnTo>
                <a:lnTo>
                  <a:pt x="165359" y="121956"/>
                </a:lnTo>
                <a:lnTo>
                  <a:pt x="169369" y="125258"/>
                </a:lnTo>
                <a:lnTo>
                  <a:pt x="173380" y="128718"/>
                </a:lnTo>
                <a:lnTo>
                  <a:pt x="177390" y="132335"/>
                </a:lnTo>
                <a:lnTo>
                  <a:pt x="181400" y="135952"/>
                </a:lnTo>
                <a:lnTo>
                  <a:pt x="185410" y="139648"/>
                </a:lnTo>
                <a:lnTo>
                  <a:pt x="189420" y="143500"/>
                </a:lnTo>
                <a:lnTo>
                  <a:pt x="193352" y="147432"/>
                </a:lnTo>
                <a:lnTo>
                  <a:pt x="197362" y="151442"/>
                </a:lnTo>
                <a:lnTo>
                  <a:pt x="201372" y="155531"/>
                </a:lnTo>
                <a:lnTo>
                  <a:pt x="205303" y="159777"/>
                </a:lnTo>
                <a:lnTo>
                  <a:pt x="211515" y="166539"/>
                </a:lnTo>
                <a:lnTo>
                  <a:pt x="217491" y="173301"/>
                </a:lnTo>
                <a:lnTo>
                  <a:pt x="223074" y="179906"/>
                </a:lnTo>
                <a:lnTo>
                  <a:pt x="228421" y="186354"/>
                </a:lnTo>
                <a:lnTo>
                  <a:pt x="233453" y="192566"/>
                </a:lnTo>
                <a:lnTo>
                  <a:pt x="238092" y="198542"/>
                </a:lnTo>
                <a:lnTo>
                  <a:pt x="242417" y="204203"/>
                </a:lnTo>
                <a:lnTo>
                  <a:pt x="246348" y="209550"/>
                </a:lnTo>
                <a:lnTo>
                  <a:pt x="247921" y="209550"/>
                </a:lnTo>
                <a:lnTo>
                  <a:pt x="243911" y="204125"/>
                </a:lnTo>
                <a:lnTo>
                  <a:pt x="239586" y="198384"/>
                </a:lnTo>
                <a:lnTo>
                  <a:pt x="234868" y="192330"/>
                </a:lnTo>
                <a:lnTo>
                  <a:pt x="229757" y="186040"/>
                </a:lnTo>
                <a:lnTo>
                  <a:pt x="224411" y="179435"/>
                </a:lnTo>
                <a:lnTo>
                  <a:pt x="218671" y="172751"/>
                </a:lnTo>
                <a:lnTo>
                  <a:pt x="212616" y="165832"/>
                </a:lnTo>
                <a:lnTo>
                  <a:pt x="206247" y="158912"/>
                </a:lnTo>
                <a:lnTo>
                  <a:pt x="202237" y="154745"/>
                </a:lnTo>
                <a:lnTo>
                  <a:pt x="198305" y="150577"/>
                </a:lnTo>
                <a:lnTo>
                  <a:pt x="194295" y="146567"/>
                </a:lnTo>
                <a:lnTo>
                  <a:pt x="190285" y="142636"/>
                </a:lnTo>
                <a:lnTo>
                  <a:pt x="186275" y="138783"/>
                </a:lnTo>
                <a:lnTo>
                  <a:pt x="182265" y="135008"/>
                </a:lnTo>
                <a:lnTo>
                  <a:pt x="178255" y="131391"/>
                </a:lnTo>
                <a:lnTo>
                  <a:pt x="174245" y="127774"/>
                </a:lnTo>
                <a:lnTo>
                  <a:pt x="170234" y="124315"/>
                </a:lnTo>
                <a:lnTo>
                  <a:pt x="166146" y="120934"/>
                </a:lnTo>
                <a:lnTo>
                  <a:pt x="162135" y="117710"/>
                </a:lnTo>
                <a:lnTo>
                  <a:pt x="158125" y="114486"/>
                </a:lnTo>
                <a:lnTo>
                  <a:pt x="154037" y="111419"/>
                </a:lnTo>
                <a:lnTo>
                  <a:pt x="150026" y="108431"/>
                </a:lnTo>
                <a:lnTo>
                  <a:pt x="146016" y="105601"/>
                </a:lnTo>
                <a:lnTo>
                  <a:pt x="142006" y="102770"/>
                </a:lnTo>
                <a:lnTo>
                  <a:pt x="136974" y="99467"/>
                </a:lnTo>
                <a:lnTo>
                  <a:pt x="131941" y="96244"/>
                </a:lnTo>
                <a:lnTo>
                  <a:pt x="126909" y="93256"/>
                </a:lnTo>
                <a:lnTo>
                  <a:pt x="121877" y="90425"/>
                </a:lnTo>
                <a:lnTo>
                  <a:pt x="116844" y="87673"/>
                </a:lnTo>
                <a:lnTo>
                  <a:pt x="111891" y="85157"/>
                </a:lnTo>
                <a:lnTo>
                  <a:pt x="106858" y="82798"/>
                </a:lnTo>
                <a:lnTo>
                  <a:pt x="101905" y="80596"/>
                </a:lnTo>
                <a:lnTo>
                  <a:pt x="96951" y="78473"/>
                </a:lnTo>
                <a:lnTo>
                  <a:pt x="91997" y="76586"/>
                </a:lnTo>
                <a:lnTo>
                  <a:pt x="87044" y="74935"/>
                </a:lnTo>
                <a:lnTo>
                  <a:pt x="82090" y="73362"/>
                </a:lnTo>
                <a:lnTo>
                  <a:pt x="77215" y="71947"/>
                </a:lnTo>
                <a:lnTo>
                  <a:pt x="72340" y="70689"/>
                </a:lnTo>
                <a:lnTo>
                  <a:pt x="67465" y="69667"/>
                </a:lnTo>
                <a:lnTo>
                  <a:pt x="62590" y="68723"/>
                </a:lnTo>
                <a:lnTo>
                  <a:pt x="57557" y="67937"/>
                </a:lnTo>
                <a:lnTo>
                  <a:pt x="52446" y="67386"/>
                </a:lnTo>
                <a:lnTo>
                  <a:pt x="47414" y="66914"/>
                </a:lnTo>
                <a:lnTo>
                  <a:pt x="42382" y="66757"/>
                </a:lnTo>
                <a:lnTo>
                  <a:pt x="37428" y="66679"/>
                </a:lnTo>
                <a:lnTo>
                  <a:pt x="32396" y="66836"/>
                </a:lnTo>
                <a:lnTo>
                  <a:pt x="27442" y="67150"/>
                </a:lnTo>
                <a:lnTo>
                  <a:pt x="22488" y="67622"/>
                </a:lnTo>
                <a:lnTo>
                  <a:pt x="21781" y="62904"/>
                </a:lnTo>
                <a:lnTo>
                  <a:pt x="21073" y="58265"/>
                </a:lnTo>
                <a:lnTo>
                  <a:pt x="20129" y="53626"/>
                </a:lnTo>
                <a:lnTo>
                  <a:pt x="19186" y="49065"/>
                </a:lnTo>
                <a:lnTo>
                  <a:pt x="18085" y="44583"/>
                </a:lnTo>
                <a:lnTo>
                  <a:pt x="16905" y="40102"/>
                </a:lnTo>
                <a:lnTo>
                  <a:pt x="15647" y="35777"/>
                </a:lnTo>
                <a:lnTo>
                  <a:pt x="14232" y="31452"/>
                </a:lnTo>
                <a:lnTo>
                  <a:pt x="12817" y="27285"/>
                </a:lnTo>
                <a:lnTo>
                  <a:pt x="11244" y="23117"/>
                </a:lnTo>
                <a:lnTo>
                  <a:pt x="9593" y="19029"/>
                </a:lnTo>
                <a:lnTo>
                  <a:pt x="7863" y="15018"/>
                </a:lnTo>
                <a:lnTo>
                  <a:pt x="5976" y="11166"/>
                </a:lnTo>
                <a:lnTo>
                  <a:pt x="4089" y="7313"/>
                </a:lnTo>
                <a:lnTo>
                  <a:pt x="2123" y="3617"/>
                </a:lnTo>
                <a:lnTo>
                  <a:pt x="0" y="0"/>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2"/>
              </a:solidFill>
              <a:latin typeface="Nunito Sans"/>
              <a:ea typeface="Nunito Sans"/>
              <a:cs typeface="Nunito Sans"/>
              <a:sym typeface="Nunito Sans"/>
            </a:endParaRPr>
          </a:p>
        </p:txBody>
      </p:sp>
      <p:sp>
        <p:nvSpPr>
          <p:cNvPr id="31" name="Google Shape;31;p5"/>
          <p:cNvSpPr txBox="1"/>
          <p:nvPr>
            <p:ph type="title"/>
          </p:nvPr>
        </p:nvSpPr>
        <p:spPr>
          <a:xfrm>
            <a:off x="228600" y="228600"/>
            <a:ext cx="5707200" cy="587700"/>
          </a:xfrm>
          <a:prstGeom prst="rect">
            <a:avLst/>
          </a:prstGeom>
        </p:spPr>
        <p:txBody>
          <a:bodyPr anchorCtr="0" anchor="t" bIns="91425" lIns="91425" spcFirstLastPara="1" rIns="91425" wrap="square" tIns="91425">
            <a:spAutoFit/>
          </a:bodyPr>
          <a:lstStyle>
            <a:lvl1pPr lvl="0">
              <a:spcBef>
                <a:spcPts val="0"/>
              </a:spcBef>
              <a:spcAft>
                <a:spcPts val="0"/>
              </a:spcAft>
              <a:buNone/>
              <a:defRPr/>
            </a:lvl1pPr>
            <a:lvl2pPr lvl="1">
              <a:spcBef>
                <a:spcPts val="0"/>
              </a:spcBef>
              <a:spcAft>
                <a:spcPts val="0"/>
              </a:spcAft>
              <a:buNone/>
              <a:defRPr>
                <a:latin typeface="Poppins SemiBold"/>
                <a:ea typeface="Poppins SemiBold"/>
                <a:cs typeface="Poppins SemiBold"/>
                <a:sym typeface="Poppins SemiBold"/>
              </a:defRPr>
            </a:lvl2pPr>
            <a:lvl3pPr lvl="2">
              <a:spcBef>
                <a:spcPts val="0"/>
              </a:spcBef>
              <a:spcAft>
                <a:spcPts val="0"/>
              </a:spcAft>
              <a:buNone/>
              <a:defRPr>
                <a:latin typeface="Poppins SemiBold"/>
                <a:ea typeface="Poppins SemiBold"/>
                <a:cs typeface="Poppins SemiBold"/>
                <a:sym typeface="Poppins SemiBold"/>
              </a:defRPr>
            </a:lvl3pPr>
            <a:lvl4pPr lvl="3">
              <a:spcBef>
                <a:spcPts val="0"/>
              </a:spcBef>
              <a:spcAft>
                <a:spcPts val="0"/>
              </a:spcAft>
              <a:buNone/>
              <a:defRPr>
                <a:latin typeface="Poppins SemiBold"/>
                <a:ea typeface="Poppins SemiBold"/>
                <a:cs typeface="Poppins SemiBold"/>
                <a:sym typeface="Poppins SemiBold"/>
              </a:defRPr>
            </a:lvl4pPr>
            <a:lvl5pPr lvl="4">
              <a:spcBef>
                <a:spcPts val="0"/>
              </a:spcBef>
              <a:spcAft>
                <a:spcPts val="0"/>
              </a:spcAft>
              <a:buNone/>
              <a:defRPr>
                <a:latin typeface="Poppins SemiBold"/>
                <a:ea typeface="Poppins SemiBold"/>
                <a:cs typeface="Poppins SemiBold"/>
                <a:sym typeface="Poppins SemiBold"/>
              </a:defRPr>
            </a:lvl5pPr>
            <a:lvl6pPr lvl="5">
              <a:spcBef>
                <a:spcPts val="0"/>
              </a:spcBef>
              <a:spcAft>
                <a:spcPts val="0"/>
              </a:spcAft>
              <a:buNone/>
              <a:defRPr>
                <a:latin typeface="Poppins SemiBold"/>
                <a:ea typeface="Poppins SemiBold"/>
                <a:cs typeface="Poppins SemiBold"/>
                <a:sym typeface="Poppins SemiBold"/>
              </a:defRPr>
            </a:lvl6pPr>
            <a:lvl7pPr lvl="6">
              <a:spcBef>
                <a:spcPts val="0"/>
              </a:spcBef>
              <a:spcAft>
                <a:spcPts val="0"/>
              </a:spcAft>
              <a:buNone/>
              <a:defRPr>
                <a:latin typeface="Poppins SemiBold"/>
                <a:ea typeface="Poppins SemiBold"/>
                <a:cs typeface="Poppins SemiBold"/>
                <a:sym typeface="Poppins SemiBold"/>
              </a:defRPr>
            </a:lvl7pPr>
            <a:lvl8pPr lvl="7">
              <a:spcBef>
                <a:spcPts val="0"/>
              </a:spcBef>
              <a:spcAft>
                <a:spcPts val="0"/>
              </a:spcAft>
              <a:buNone/>
              <a:defRPr>
                <a:latin typeface="Poppins SemiBold"/>
                <a:ea typeface="Poppins SemiBold"/>
                <a:cs typeface="Poppins SemiBold"/>
                <a:sym typeface="Poppins SemiBold"/>
              </a:defRPr>
            </a:lvl8pPr>
            <a:lvl9pPr lvl="8">
              <a:spcBef>
                <a:spcPts val="0"/>
              </a:spcBef>
              <a:spcAft>
                <a:spcPts val="0"/>
              </a:spcAft>
              <a:buNone/>
              <a:defRPr>
                <a:latin typeface="Poppins SemiBold"/>
                <a:ea typeface="Poppins SemiBold"/>
                <a:cs typeface="Poppins SemiBold"/>
                <a:sym typeface="Poppins SemiBold"/>
              </a:defRPr>
            </a:lvl9pPr>
          </a:lstStyle>
          <a:p/>
        </p:txBody>
      </p:sp>
      <p:sp>
        <p:nvSpPr>
          <p:cNvPr id="32" name="Google Shape;32;p5"/>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fld id="{00000000-1234-1234-1234-123412341234}" type="slidenum">
              <a:rPr lang="en" sz="700">
                <a:solidFill>
                  <a:schemeClr val="accent5"/>
                </a:solidFill>
                <a:latin typeface="Nunito Sans"/>
                <a:ea typeface="Nunito Sans"/>
                <a:cs typeface="Nunito Sans"/>
                <a:sym typeface="Nunito Sans"/>
              </a:rPr>
              <a:t>‹#›</a:t>
            </a:fld>
            <a:endParaRPr sz="700">
              <a:solidFill>
                <a:schemeClr val="accent5"/>
              </a:solidFill>
              <a:latin typeface="Nunito Sans"/>
              <a:ea typeface="Nunito Sans"/>
              <a:cs typeface="Nunito Sans"/>
              <a:sym typeface="Nunito Sans"/>
            </a:endParaRPr>
          </a:p>
        </p:txBody>
      </p:sp>
      <p:sp>
        <p:nvSpPr>
          <p:cNvPr id="33" name="Google Shape;33;p5"/>
          <p:cNvSpPr/>
          <p:nvPr>
            <p:ph idx="2" type="pic"/>
          </p:nvPr>
        </p:nvSpPr>
        <p:spPr>
          <a:xfrm>
            <a:off x="1208525" y="1164275"/>
            <a:ext cx="1115700" cy="1118100"/>
          </a:xfrm>
          <a:prstGeom prst="roundRect">
            <a:avLst>
              <a:gd fmla="val 16667" name="adj"/>
            </a:avLst>
          </a:prstGeom>
          <a:noFill/>
          <a:ln>
            <a:noFill/>
          </a:ln>
        </p:spPr>
      </p:sp>
      <p:sp>
        <p:nvSpPr>
          <p:cNvPr id="34" name="Google Shape;34;p5"/>
          <p:cNvSpPr/>
          <p:nvPr>
            <p:ph idx="3" type="pic"/>
          </p:nvPr>
        </p:nvSpPr>
        <p:spPr>
          <a:xfrm>
            <a:off x="3079163" y="1164275"/>
            <a:ext cx="1115700" cy="1118100"/>
          </a:xfrm>
          <a:prstGeom prst="roundRect">
            <a:avLst>
              <a:gd fmla="val 16667" name="adj"/>
            </a:avLst>
          </a:prstGeom>
          <a:noFill/>
          <a:ln>
            <a:noFill/>
          </a:ln>
        </p:spPr>
      </p:sp>
      <p:sp>
        <p:nvSpPr>
          <p:cNvPr id="35" name="Google Shape;35;p5"/>
          <p:cNvSpPr/>
          <p:nvPr>
            <p:ph idx="4" type="pic"/>
          </p:nvPr>
        </p:nvSpPr>
        <p:spPr>
          <a:xfrm>
            <a:off x="4949788" y="1164275"/>
            <a:ext cx="1115700" cy="1118100"/>
          </a:xfrm>
          <a:prstGeom prst="roundRect">
            <a:avLst>
              <a:gd fmla="val 16667" name="adj"/>
            </a:avLst>
          </a:prstGeom>
          <a:noFill/>
          <a:ln>
            <a:noFill/>
          </a:ln>
        </p:spPr>
      </p:sp>
      <p:sp>
        <p:nvSpPr>
          <p:cNvPr id="36" name="Google Shape;36;p5"/>
          <p:cNvSpPr/>
          <p:nvPr>
            <p:ph idx="5" type="pic"/>
          </p:nvPr>
        </p:nvSpPr>
        <p:spPr>
          <a:xfrm>
            <a:off x="6820413" y="1164275"/>
            <a:ext cx="1115700" cy="1118100"/>
          </a:xfrm>
          <a:prstGeom prst="roundRect">
            <a:avLst>
              <a:gd fmla="val 16667" name="adj"/>
            </a:avLst>
          </a:prstGeom>
          <a:noFill/>
          <a:ln>
            <a:noFill/>
          </a:ln>
        </p:spPr>
      </p:sp>
      <p:sp>
        <p:nvSpPr>
          <p:cNvPr id="37" name="Google Shape;37;p5"/>
          <p:cNvSpPr txBox="1"/>
          <p:nvPr>
            <p:ph idx="1" type="subTitle"/>
          </p:nvPr>
        </p:nvSpPr>
        <p:spPr>
          <a:xfrm>
            <a:off x="1208525" y="2282372"/>
            <a:ext cx="1115700" cy="234000"/>
          </a:xfrm>
          <a:prstGeom prst="rect">
            <a:avLst/>
          </a:prstGeom>
        </p:spPr>
        <p:txBody>
          <a:bodyPr anchorCtr="0" anchor="b" bIns="0" lIns="91425" spcFirstLastPara="1" rIns="91425" wrap="square" tIns="91425">
            <a:noAutofit/>
          </a:bodyPr>
          <a:lstStyle>
            <a:lvl1pPr lvl="0" algn="ctr">
              <a:spcBef>
                <a:spcPts val="0"/>
              </a:spcBef>
              <a:spcAft>
                <a:spcPts val="0"/>
              </a:spcAft>
              <a:buNone/>
              <a:defRPr b="1" sz="900">
                <a:solidFill>
                  <a:schemeClr val="accent1"/>
                </a:solidFill>
                <a:latin typeface="Nunito Sans"/>
                <a:ea typeface="Nunito Sans"/>
                <a:cs typeface="Nunito Sans"/>
                <a:sym typeface="Nunito Sans"/>
              </a:defRPr>
            </a:lvl1pPr>
            <a:lvl2pPr lvl="1">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2pPr>
            <a:lvl3pPr lvl="2">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3pPr>
            <a:lvl4pPr lvl="3">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4pPr>
            <a:lvl5pPr lvl="4">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5pPr>
            <a:lvl6pPr lvl="5">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6pPr>
            <a:lvl7pPr lvl="6">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7pPr>
            <a:lvl8pPr lvl="7">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8pPr>
            <a:lvl9pPr lvl="8">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9pPr>
          </a:lstStyle>
          <a:p/>
        </p:txBody>
      </p:sp>
      <p:sp>
        <p:nvSpPr>
          <p:cNvPr id="38" name="Google Shape;38;p5"/>
          <p:cNvSpPr txBox="1"/>
          <p:nvPr>
            <p:ph idx="6" type="subTitle"/>
          </p:nvPr>
        </p:nvSpPr>
        <p:spPr>
          <a:xfrm>
            <a:off x="1208525" y="2519934"/>
            <a:ext cx="1115700" cy="311400"/>
          </a:xfrm>
          <a:prstGeom prst="rect">
            <a:avLst/>
          </a:prstGeom>
        </p:spPr>
        <p:txBody>
          <a:bodyPr anchorCtr="0" anchor="t" bIns="0" lIns="91425" spcFirstLastPara="1" rIns="91425" wrap="square" tIns="0">
            <a:noAutofit/>
          </a:bodyPr>
          <a:lstStyle>
            <a:lvl1pPr lvl="0" algn="ctr">
              <a:spcBef>
                <a:spcPts val="0"/>
              </a:spcBef>
              <a:spcAft>
                <a:spcPts val="0"/>
              </a:spcAft>
              <a:buNone/>
              <a:defRPr sz="900">
                <a:latin typeface="Nunito Sans"/>
                <a:ea typeface="Nunito Sans"/>
                <a:cs typeface="Nunito Sans"/>
                <a:sym typeface="Nunito Sans"/>
              </a:defRPr>
            </a:lvl1pPr>
            <a:lvl2pPr lvl="1">
              <a:spcBef>
                <a:spcPts val="0"/>
              </a:spcBef>
              <a:spcAft>
                <a:spcPts val="0"/>
              </a:spcAft>
              <a:buSzPts val="1600"/>
              <a:buFont typeface="Nunito Sans"/>
              <a:buNone/>
              <a:defRPr>
                <a:latin typeface="Nunito Sans"/>
                <a:ea typeface="Nunito Sans"/>
                <a:cs typeface="Nunito Sans"/>
                <a:sym typeface="Nunito Sans"/>
              </a:defRPr>
            </a:lvl2pPr>
            <a:lvl3pPr lvl="2">
              <a:spcBef>
                <a:spcPts val="0"/>
              </a:spcBef>
              <a:spcAft>
                <a:spcPts val="0"/>
              </a:spcAft>
              <a:buSzPts val="1600"/>
              <a:buFont typeface="Nunito Sans"/>
              <a:buNone/>
              <a:defRPr>
                <a:latin typeface="Nunito Sans"/>
                <a:ea typeface="Nunito Sans"/>
                <a:cs typeface="Nunito Sans"/>
                <a:sym typeface="Nunito Sans"/>
              </a:defRPr>
            </a:lvl3pPr>
            <a:lvl4pPr lvl="3">
              <a:spcBef>
                <a:spcPts val="0"/>
              </a:spcBef>
              <a:spcAft>
                <a:spcPts val="0"/>
              </a:spcAft>
              <a:buSzPts val="1600"/>
              <a:buFont typeface="Nunito Sans"/>
              <a:buNone/>
              <a:defRPr>
                <a:latin typeface="Nunito Sans"/>
                <a:ea typeface="Nunito Sans"/>
                <a:cs typeface="Nunito Sans"/>
                <a:sym typeface="Nunito Sans"/>
              </a:defRPr>
            </a:lvl4pPr>
            <a:lvl5pPr lvl="4">
              <a:spcBef>
                <a:spcPts val="0"/>
              </a:spcBef>
              <a:spcAft>
                <a:spcPts val="0"/>
              </a:spcAft>
              <a:buSzPts val="1600"/>
              <a:buFont typeface="Nunito Sans"/>
              <a:buNone/>
              <a:defRPr>
                <a:latin typeface="Nunito Sans"/>
                <a:ea typeface="Nunito Sans"/>
                <a:cs typeface="Nunito Sans"/>
                <a:sym typeface="Nunito Sans"/>
              </a:defRPr>
            </a:lvl5pPr>
            <a:lvl6pPr lvl="5">
              <a:spcBef>
                <a:spcPts val="0"/>
              </a:spcBef>
              <a:spcAft>
                <a:spcPts val="0"/>
              </a:spcAft>
              <a:buSzPts val="1600"/>
              <a:buFont typeface="Nunito Sans"/>
              <a:buNone/>
              <a:defRPr>
                <a:latin typeface="Nunito Sans"/>
                <a:ea typeface="Nunito Sans"/>
                <a:cs typeface="Nunito Sans"/>
                <a:sym typeface="Nunito Sans"/>
              </a:defRPr>
            </a:lvl6pPr>
            <a:lvl7pPr lvl="6">
              <a:spcBef>
                <a:spcPts val="0"/>
              </a:spcBef>
              <a:spcAft>
                <a:spcPts val="0"/>
              </a:spcAft>
              <a:buSzPts val="1600"/>
              <a:buFont typeface="Nunito Sans"/>
              <a:buNone/>
              <a:defRPr>
                <a:latin typeface="Nunito Sans"/>
                <a:ea typeface="Nunito Sans"/>
                <a:cs typeface="Nunito Sans"/>
                <a:sym typeface="Nunito Sans"/>
              </a:defRPr>
            </a:lvl7pPr>
            <a:lvl8pPr lvl="7">
              <a:spcBef>
                <a:spcPts val="0"/>
              </a:spcBef>
              <a:spcAft>
                <a:spcPts val="0"/>
              </a:spcAft>
              <a:buSzPts val="1600"/>
              <a:buFont typeface="Nunito Sans"/>
              <a:buNone/>
              <a:defRPr>
                <a:latin typeface="Nunito Sans"/>
                <a:ea typeface="Nunito Sans"/>
                <a:cs typeface="Nunito Sans"/>
                <a:sym typeface="Nunito Sans"/>
              </a:defRPr>
            </a:lvl8pPr>
            <a:lvl9pPr lvl="8">
              <a:spcBef>
                <a:spcPts val="0"/>
              </a:spcBef>
              <a:spcAft>
                <a:spcPts val="0"/>
              </a:spcAft>
              <a:buSzPts val="1600"/>
              <a:buFont typeface="Nunito Sans"/>
              <a:buNone/>
              <a:defRPr>
                <a:latin typeface="Nunito Sans"/>
                <a:ea typeface="Nunito Sans"/>
                <a:cs typeface="Nunito Sans"/>
                <a:sym typeface="Nunito Sans"/>
              </a:defRPr>
            </a:lvl9pPr>
          </a:lstStyle>
          <a:p/>
        </p:txBody>
      </p:sp>
      <p:sp>
        <p:nvSpPr>
          <p:cNvPr id="39" name="Google Shape;39;p5"/>
          <p:cNvSpPr txBox="1"/>
          <p:nvPr>
            <p:ph idx="7" type="subTitle"/>
          </p:nvPr>
        </p:nvSpPr>
        <p:spPr>
          <a:xfrm>
            <a:off x="3079166" y="2282372"/>
            <a:ext cx="1115700" cy="234000"/>
          </a:xfrm>
          <a:prstGeom prst="rect">
            <a:avLst/>
          </a:prstGeom>
        </p:spPr>
        <p:txBody>
          <a:bodyPr anchorCtr="0" anchor="b" bIns="0" lIns="91425" spcFirstLastPara="1" rIns="91425" wrap="square" tIns="91425">
            <a:noAutofit/>
          </a:bodyPr>
          <a:lstStyle>
            <a:lvl1pPr lvl="0" algn="ctr">
              <a:spcBef>
                <a:spcPts val="0"/>
              </a:spcBef>
              <a:spcAft>
                <a:spcPts val="0"/>
              </a:spcAft>
              <a:buNone/>
              <a:defRPr b="1" sz="900">
                <a:solidFill>
                  <a:schemeClr val="accent1"/>
                </a:solidFill>
                <a:latin typeface="Nunito Sans"/>
                <a:ea typeface="Nunito Sans"/>
                <a:cs typeface="Nunito Sans"/>
                <a:sym typeface="Nunito Sans"/>
              </a:defRPr>
            </a:lvl1pPr>
            <a:lvl2pPr lvl="1">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2pPr>
            <a:lvl3pPr lvl="2">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3pPr>
            <a:lvl4pPr lvl="3">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4pPr>
            <a:lvl5pPr lvl="4">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5pPr>
            <a:lvl6pPr lvl="5">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6pPr>
            <a:lvl7pPr lvl="6">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7pPr>
            <a:lvl8pPr lvl="7">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8pPr>
            <a:lvl9pPr lvl="8">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9pPr>
          </a:lstStyle>
          <a:p/>
        </p:txBody>
      </p:sp>
      <p:sp>
        <p:nvSpPr>
          <p:cNvPr id="40" name="Google Shape;40;p5"/>
          <p:cNvSpPr txBox="1"/>
          <p:nvPr>
            <p:ph idx="8" type="subTitle"/>
          </p:nvPr>
        </p:nvSpPr>
        <p:spPr>
          <a:xfrm>
            <a:off x="3079163" y="2519934"/>
            <a:ext cx="1115700" cy="311400"/>
          </a:xfrm>
          <a:prstGeom prst="rect">
            <a:avLst/>
          </a:prstGeom>
        </p:spPr>
        <p:txBody>
          <a:bodyPr anchorCtr="0" anchor="t" bIns="0" lIns="91425" spcFirstLastPara="1" rIns="91425" wrap="square" tIns="0">
            <a:noAutofit/>
          </a:bodyPr>
          <a:lstStyle>
            <a:lvl1pPr lvl="0" algn="ctr">
              <a:spcBef>
                <a:spcPts val="0"/>
              </a:spcBef>
              <a:spcAft>
                <a:spcPts val="0"/>
              </a:spcAft>
              <a:buNone/>
              <a:defRPr sz="900">
                <a:latin typeface="Nunito Sans"/>
                <a:ea typeface="Nunito Sans"/>
                <a:cs typeface="Nunito Sans"/>
                <a:sym typeface="Nunito Sans"/>
              </a:defRPr>
            </a:lvl1pPr>
            <a:lvl2pPr lvl="1">
              <a:spcBef>
                <a:spcPts val="0"/>
              </a:spcBef>
              <a:spcAft>
                <a:spcPts val="0"/>
              </a:spcAft>
              <a:buSzPts val="1600"/>
              <a:buFont typeface="Nunito Sans"/>
              <a:buNone/>
              <a:defRPr>
                <a:latin typeface="Nunito Sans"/>
                <a:ea typeface="Nunito Sans"/>
                <a:cs typeface="Nunito Sans"/>
                <a:sym typeface="Nunito Sans"/>
              </a:defRPr>
            </a:lvl2pPr>
            <a:lvl3pPr lvl="2">
              <a:spcBef>
                <a:spcPts val="0"/>
              </a:spcBef>
              <a:spcAft>
                <a:spcPts val="0"/>
              </a:spcAft>
              <a:buSzPts val="1600"/>
              <a:buFont typeface="Nunito Sans"/>
              <a:buNone/>
              <a:defRPr>
                <a:latin typeface="Nunito Sans"/>
                <a:ea typeface="Nunito Sans"/>
                <a:cs typeface="Nunito Sans"/>
                <a:sym typeface="Nunito Sans"/>
              </a:defRPr>
            </a:lvl3pPr>
            <a:lvl4pPr lvl="3">
              <a:spcBef>
                <a:spcPts val="0"/>
              </a:spcBef>
              <a:spcAft>
                <a:spcPts val="0"/>
              </a:spcAft>
              <a:buSzPts val="1600"/>
              <a:buFont typeface="Nunito Sans"/>
              <a:buNone/>
              <a:defRPr>
                <a:latin typeface="Nunito Sans"/>
                <a:ea typeface="Nunito Sans"/>
                <a:cs typeface="Nunito Sans"/>
                <a:sym typeface="Nunito Sans"/>
              </a:defRPr>
            </a:lvl4pPr>
            <a:lvl5pPr lvl="4">
              <a:spcBef>
                <a:spcPts val="0"/>
              </a:spcBef>
              <a:spcAft>
                <a:spcPts val="0"/>
              </a:spcAft>
              <a:buSzPts val="1600"/>
              <a:buFont typeface="Nunito Sans"/>
              <a:buNone/>
              <a:defRPr>
                <a:latin typeface="Nunito Sans"/>
                <a:ea typeface="Nunito Sans"/>
                <a:cs typeface="Nunito Sans"/>
                <a:sym typeface="Nunito Sans"/>
              </a:defRPr>
            </a:lvl5pPr>
            <a:lvl6pPr lvl="5">
              <a:spcBef>
                <a:spcPts val="0"/>
              </a:spcBef>
              <a:spcAft>
                <a:spcPts val="0"/>
              </a:spcAft>
              <a:buSzPts val="1600"/>
              <a:buFont typeface="Nunito Sans"/>
              <a:buNone/>
              <a:defRPr>
                <a:latin typeface="Nunito Sans"/>
                <a:ea typeface="Nunito Sans"/>
                <a:cs typeface="Nunito Sans"/>
                <a:sym typeface="Nunito Sans"/>
              </a:defRPr>
            </a:lvl6pPr>
            <a:lvl7pPr lvl="6">
              <a:spcBef>
                <a:spcPts val="0"/>
              </a:spcBef>
              <a:spcAft>
                <a:spcPts val="0"/>
              </a:spcAft>
              <a:buSzPts val="1600"/>
              <a:buFont typeface="Nunito Sans"/>
              <a:buNone/>
              <a:defRPr>
                <a:latin typeface="Nunito Sans"/>
                <a:ea typeface="Nunito Sans"/>
                <a:cs typeface="Nunito Sans"/>
                <a:sym typeface="Nunito Sans"/>
              </a:defRPr>
            </a:lvl7pPr>
            <a:lvl8pPr lvl="7">
              <a:spcBef>
                <a:spcPts val="0"/>
              </a:spcBef>
              <a:spcAft>
                <a:spcPts val="0"/>
              </a:spcAft>
              <a:buSzPts val="1600"/>
              <a:buFont typeface="Nunito Sans"/>
              <a:buNone/>
              <a:defRPr>
                <a:latin typeface="Nunito Sans"/>
                <a:ea typeface="Nunito Sans"/>
                <a:cs typeface="Nunito Sans"/>
                <a:sym typeface="Nunito Sans"/>
              </a:defRPr>
            </a:lvl8pPr>
            <a:lvl9pPr lvl="8">
              <a:spcBef>
                <a:spcPts val="0"/>
              </a:spcBef>
              <a:spcAft>
                <a:spcPts val="0"/>
              </a:spcAft>
              <a:buSzPts val="1600"/>
              <a:buFont typeface="Nunito Sans"/>
              <a:buNone/>
              <a:defRPr>
                <a:latin typeface="Nunito Sans"/>
                <a:ea typeface="Nunito Sans"/>
                <a:cs typeface="Nunito Sans"/>
                <a:sym typeface="Nunito Sans"/>
              </a:defRPr>
            </a:lvl9pPr>
          </a:lstStyle>
          <a:p/>
        </p:txBody>
      </p:sp>
      <p:sp>
        <p:nvSpPr>
          <p:cNvPr id="41" name="Google Shape;41;p5"/>
          <p:cNvSpPr txBox="1"/>
          <p:nvPr>
            <p:ph idx="9" type="subTitle"/>
          </p:nvPr>
        </p:nvSpPr>
        <p:spPr>
          <a:xfrm>
            <a:off x="4949794" y="2282372"/>
            <a:ext cx="1115700" cy="234000"/>
          </a:xfrm>
          <a:prstGeom prst="rect">
            <a:avLst/>
          </a:prstGeom>
        </p:spPr>
        <p:txBody>
          <a:bodyPr anchorCtr="0" anchor="b" bIns="0" lIns="91425" spcFirstLastPara="1" rIns="91425" wrap="square" tIns="91425">
            <a:noAutofit/>
          </a:bodyPr>
          <a:lstStyle>
            <a:lvl1pPr lvl="0" algn="ctr">
              <a:spcBef>
                <a:spcPts val="0"/>
              </a:spcBef>
              <a:spcAft>
                <a:spcPts val="0"/>
              </a:spcAft>
              <a:buNone/>
              <a:defRPr b="1" sz="900">
                <a:solidFill>
                  <a:schemeClr val="accent1"/>
                </a:solidFill>
                <a:latin typeface="Nunito Sans"/>
                <a:ea typeface="Nunito Sans"/>
                <a:cs typeface="Nunito Sans"/>
                <a:sym typeface="Nunito Sans"/>
              </a:defRPr>
            </a:lvl1pPr>
            <a:lvl2pPr lvl="1">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2pPr>
            <a:lvl3pPr lvl="2">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3pPr>
            <a:lvl4pPr lvl="3">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4pPr>
            <a:lvl5pPr lvl="4">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5pPr>
            <a:lvl6pPr lvl="5">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6pPr>
            <a:lvl7pPr lvl="6">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7pPr>
            <a:lvl8pPr lvl="7">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8pPr>
            <a:lvl9pPr lvl="8">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9pPr>
          </a:lstStyle>
          <a:p/>
        </p:txBody>
      </p:sp>
      <p:sp>
        <p:nvSpPr>
          <p:cNvPr id="42" name="Google Shape;42;p5"/>
          <p:cNvSpPr txBox="1"/>
          <p:nvPr>
            <p:ph idx="13" type="subTitle"/>
          </p:nvPr>
        </p:nvSpPr>
        <p:spPr>
          <a:xfrm>
            <a:off x="4949788" y="2519934"/>
            <a:ext cx="1115700" cy="311400"/>
          </a:xfrm>
          <a:prstGeom prst="rect">
            <a:avLst/>
          </a:prstGeom>
        </p:spPr>
        <p:txBody>
          <a:bodyPr anchorCtr="0" anchor="t" bIns="0" lIns="91425" spcFirstLastPara="1" rIns="91425" wrap="square" tIns="0">
            <a:noAutofit/>
          </a:bodyPr>
          <a:lstStyle>
            <a:lvl1pPr lvl="0" algn="ctr">
              <a:spcBef>
                <a:spcPts val="0"/>
              </a:spcBef>
              <a:spcAft>
                <a:spcPts val="0"/>
              </a:spcAft>
              <a:buNone/>
              <a:defRPr sz="900">
                <a:latin typeface="Nunito Sans"/>
                <a:ea typeface="Nunito Sans"/>
                <a:cs typeface="Nunito Sans"/>
                <a:sym typeface="Nunito Sans"/>
              </a:defRPr>
            </a:lvl1pPr>
            <a:lvl2pPr lvl="1">
              <a:spcBef>
                <a:spcPts val="0"/>
              </a:spcBef>
              <a:spcAft>
                <a:spcPts val="0"/>
              </a:spcAft>
              <a:buSzPts val="1600"/>
              <a:buFont typeface="Nunito Sans"/>
              <a:buNone/>
              <a:defRPr>
                <a:latin typeface="Nunito Sans"/>
                <a:ea typeface="Nunito Sans"/>
                <a:cs typeface="Nunito Sans"/>
                <a:sym typeface="Nunito Sans"/>
              </a:defRPr>
            </a:lvl2pPr>
            <a:lvl3pPr lvl="2">
              <a:spcBef>
                <a:spcPts val="0"/>
              </a:spcBef>
              <a:spcAft>
                <a:spcPts val="0"/>
              </a:spcAft>
              <a:buSzPts val="1600"/>
              <a:buFont typeface="Nunito Sans"/>
              <a:buNone/>
              <a:defRPr>
                <a:latin typeface="Nunito Sans"/>
                <a:ea typeface="Nunito Sans"/>
                <a:cs typeface="Nunito Sans"/>
                <a:sym typeface="Nunito Sans"/>
              </a:defRPr>
            </a:lvl3pPr>
            <a:lvl4pPr lvl="3">
              <a:spcBef>
                <a:spcPts val="0"/>
              </a:spcBef>
              <a:spcAft>
                <a:spcPts val="0"/>
              </a:spcAft>
              <a:buSzPts val="1600"/>
              <a:buFont typeface="Nunito Sans"/>
              <a:buNone/>
              <a:defRPr>
                <a:latin typeface="Nunito Sans"/>
                <a:ea typeface="Nunito Sans"/>
                <a:cs typeface="Nunito Sans"/>
                <a:sym typeface="Nunito Sans"/>
              </a:defRPr>
            </a:lvl4pPr>
            <a:lvl5pPr lvl="4">
              <a:spcBef>
                <a:spcPts val="0"/>
              </a:spcBef>
              <a:spcAft>
                <a:spcPts val="0"/>
              </a:spcAft>
              <a:buSzPts val="1600"/>
              <a:buFont typeface="Nunito Sans"/>
              <a:buNone/>
              <a:defRPr>
                <a:latin typeface="Nunito Sans"/>
                <a:ea typeface="Nunito Sans"/>
                <a:cs typeface="Nunito Sans"/>
                <a:sym typeface="Nunito Sans"/>
              </a:defRPr>
            </a:lvl5pPr>
            <a:lvl6pPr lvl="5">
              <a:spcBef>
                <a:spcPts val="0"/>
              </a:spcBef>
              <a:spcAft>
                <a:spcPts val="0"/>
              </a:spcAft>
              <a:buSzPts val="1600"/>
              <a:buFont typeface="Nunito Sans"/>
              <a:buNone/>
              <a:defRPr>
                <a:latin typeface="Nunito Sans"/>
                <a:ea typeface="Nunito Sans"/>
                <a:cs typeface="Nunito Sans"/>
                <a:sym typeface="Nunito Sans"/>
              </a:defRPr>
            </a:lvl6pPr>
            <a:lvl7pPr lvl="6">
              <a:spcBef>
                <a:spcPts val="0"/>
              </a:spcBef>
              <a:spcAft>
                <a:spcPts val="0"/>
              </a:spcAft>
              <a:buSzPts val="1600"/>
              <a:buFont typeface="Nunito Sans"/>
              <a:buNone/>
              <a:defRPr>
                <a:latin typeface="Nunito Sans"/>
                <a:ea typeface="Nunito Sans"/>
                <a:cs typeface="Nunito Sans"/>
                <a:sym typeface="Nunito Sans"/>
              </a:defRPr>
            </a:lvl7pPr>
            <a:lvl8pPr lvl="7">
              <a:spcBef>
                <a:spcPts val="0"/>
              </a:spcBef>
              <a:spcAft>
                <a:spcPts val="0"/>
              </a:spcAft>
              <a:buSzPts val="1600"/>
              <a:buFont typeface="Nunito Sans"/>
              <a:buNone/>
              <a:defRPr>
                <a:latin typeface="Nunito Sans"/>
                <a:ea typeface="Nunito Sans"/>
                <a:cs typeface="Nunito Sans"/>
                <a:sym typeface="Nunito Sans"/>
              </a:defRPr>
            </a:lvl8pPr>
            <a:lvl9pPr lvl="8">
              <a:spcBef>
                <a:spcPts val="0"/>
              </a:spcBef>
              <a:spcAft>
                <a:spcPts val="0"/>
              </a:spcAft>
              <a:buSzPts val="1600"/>
              <a:buFont typeface="Nunito Sans"/>
              <a:buNone/>
              <a:defRPr>
                <a:latin typeface="Nunito Sans"/>
                <a:ea typeface="Nunito Sans"/>
                <a:cs typeface="Nunito Sans"/>
                <a:sym typeface="Nunito Sans"/>
              </a:defRPr>
            </a:lvl9pPr>
          </a:lstStyle>
          <a:p/>
        </p:txBody>
      </p:sp>
      <p:sp>
        <p:nvSpPr>
          <p:cNvPr id="43" name="Google Shape;43;p5"/>
          <p:cNvSpPr txBox="1"/>
          <p:nvPr>
            <p:ph idx="14" type="subTitle"/>
          </p:nvPr>
        </p:nvSpPr>
        <p:spPr>
          <a:xfrm>
            <a:off x="6820423" y="2282372"/>
            <a:ext cx="1115700" cy="234000"/>
          </a:xfrm>
          <a:prstGeom prst="rect">
            <a:avLst/>
          </a:prstGeom>
        </p:spPr>
        <p:txBody>
          <a:bodyPr anchorCtr="0" anchor="b" bIns="0" lIns="91425" spcFirstLastPara="1" rIns="91425" wrap="square" tIns="91425">
            <a:noAutofit/>
          </a:bodyPr>
          <a:lstStyle>
            <a:lvl1pPr lvl="0" algn="ctr">
              <a:spcBef>
                <a:spcPts val="0"/>
              </a:spcBef>
              <a:spcAft>
                <a:spcPts val="0"/>
              </a:spcAft>
              <a:buNone/>
              <a:defRPr b="1" sz="900">
                <a:solidFill>
                  <a:schemeClr val="accent1"/>
                </a:solidFill>
                <a:latin typeface="Nunito Sans"/>
                <a:ea typeface="Nunito Sans"/>
                <a:cs typeface="Nunito Sans"/>
                <a:sym typeface="Nunito Sans"/>
              </a:defRPr>
            </a:lvl1pPr>
            <a:lvl2pPr lvl="1">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2pPr>
            <a:lvl3pPr lvl="2">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3pPr>
            <a:lvl4pPr lvl="3">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4pPr>
            <a:lvl5pPr lvl="4">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5pPr>
            <a:lvl6pPr lvl="5">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6pPr>
            <a:lvl7pPr lvl="6">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7pPr>
            <a:lvl8pPr lvl="7">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8pPr>
            <a:lvl9pPr lvl="8">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9pPr>
          </a:lstStyle>
          <a:p/>
        </p:txBody>
      </p:sp>
      <p:sp>
        <p:nvSpPr>
          <p:cNvPr id="44" name="Google Shape;44;p5"/>
          <p:cNvSpPr txBox="1"/>
          <p:nvPr>
            <p:ph idx="15" type="subTitle"/>
          </p:nvPr>
        </p:nvSpPr>
        <p:spPr>
          <a:xfrm>
            <a:off x="6820413" y="2519934"/>
            <a:ext cx="1115700" cy="311400"/>
          </a:xfrm>
          <a:prstGeom prst="rect">
            <a:avLst/>
          </a:prstGeom>
        </p:spPr>
        <p:txBody>
          <a:bodyPr anchorCtr="0" anchor="t" bIns="0" lIns="91425" spcFirstLastPara="1" rIns="91425" wrap="square" tIns="0">
            <a:noAutofit/>
          </a:bodyPr>
          <a:lstStyle>
            <a:lvl1pPr lvl="0" algn="ctr">
              <a:spcBef>
                <a:spcPts val="0"/>
              </a:spcBef>
              <a:spcAft>
                <a:spcPts val="0"/>
              </a:spcAft>
              <a:buNone/>
              <a:defRPr sz="900">
                <a:latin typeface="Nunito Sans"/>
                <a:ea typeface="Nunito Sans"/>
                <a:cs typeface="Nunito Sans"/>
                <a:sym typeface="Nunito Sans"/>
              </a:defRPr>
            </a:lvl1pPr>
            <a:lvl2pPr lvl="1">
              <a:spcBef>
                <a:spcPts val="0"/>
              </a:spcBef>
              <a:spcAft>
                <a:spcPts val="0"/>
              </a:spcAft>
              <a:buSzPts val="1600"/>
              <a:buFont typeface="Nunito Sans"/>
              <a:buNone/>
              <a:defRPr>
                <a:latin typeface="Nunito Sans"/>
                <a:ea typeface="Nunito Sans"/>
                <a:cs typeface="Nunito Sans"/>
                <a:sym typeface="Nunito Sans"/>
              </a:defRPr>
            </a:lvl2pPr>
            <a:lvl3pPr lvl="2">
              <a:spcBef>
                <a:spcPts val="0"/>
              </a:spcBef>
              <a:spcAft>
                <a:spcPts val="0"/>
              </a:spcAft>
              <a:buSzPts val="1600"/>
              <a:buFont typeface="Nunito Sans"/>
              <a:buNone/>
              <a:defRPr>
                <a:latin typeface="Nunito Sans"/>
                <a:ea typeface="Nunito Sans"/>
                <a:cs typeface="Nunito Sans"/>
                <a:sym typeface="Nunito Sans"/>
              </a:defRPr>
            </a:lvl3pPr>
            <a:lvl4pPr lvl="3">
              <a:spcBef>
                <a:spcPts val="0"/>
              </a:spcBef>
              <a:spcAft>
                <a:spcPts val="0"/>
              </a:spcAft>
              <a:buSzPts val="1600"/>
              <a:buFont typeface="Nunito Sans"/>
              <a:buNone/>
              <a:defRPr>
                <a:latin typeface="Nunito Sans"/>
                <a:ea typeface="Nunito Sans"/>
                <a:cs typeface="Nunito Sans"/>
                <a:sym typeface="Nunito Sans"/>
              </a:defRPr>
            </a:lvl4pPr>
            <a:lvl5pPr lvl="4">
              <a:spcBef>
                <a:spcPts val="0"/>
              </a:spcBef>
              <a:spcAft>
                <a:spcPts val="0"/>
              </a:spcAft>
              <a:buSzPts val="1600"/>
              <a:buFont typeface="Nunito Sans"/>
              <a:buNone/>
              <a:defRPr>
                <a:latin typeface="Nunito Sans"/>
                <a:ea typeface="Nunito Sans"/>
                <a:cs typeface="Nunito Sans"/>
                <a:sym typeface="Nunito Sans"/>
              </a:defRPr>
            </a:lvl5pPr>
            <a:lvl6pPr lvl="5">
              <a:spcBef>
                <a:spcPts val="0"/>
              </a:spcBef>
              <a:spcAft>
                <a:spcPts val="0"/>
              </a:spcAft>
              <a:buSzPts val="1600"/>
              <a:buFont typeface="Nunito Sans"/>
              <a:buNone/>
              <a:defRPr>
                <a:latin typeface="Nunito Sans"/>
                <a:ea typeface="Nunito Sans"/>
                <a:cs typeface="Nunito Sans"/>
                <a:sym typeface="Nunito Sans"/>
              </a:defRPr>
            </a:lvl6pPr>
            <a:lvl7pPr lvl="6">
              <a:spcBef>
                <a:spcPts val="0"/>
              </a:spcBef>
              <a:spcAft>
                <a:spcPts val="0"/>
              </a:spcAft>
              <a:buSzPts val="1600"/>
              <a:buFont typeface="Nunito Sans"/>
              <a:buNone/>
              <a:defRPr>
                <a:latin typeface="Nunito Sans"/>
                <a:ea typeface="Nunito Sans"/>
                <a:cs typeface="Nunito Sans"/>
                <a:sym typeface="Nunito Sans"/>
              </a:defRPr>
            </a:lvl7pPr>
            <a:lvl8pPr lvl="7">
              <a:spcBef>
                <a:spcPts val="0"/>
              </a:spcBef>
              <a:spcAft>
                <a:spcPts val="0"/>
              </a:spcAft>
              <a:buSzPts val="1600"/>
              <a:buFont typeface="Nunito Sans"/>
              <a:buNone/>
              <a:defRPr>
                <a:latin typeface="Nunito Sans"/>
                <a:ea typeface="Nunito Sans"/>
                <a:cs typeface="Nunito Sans"/>
                <a:sym typeface="Nunito Sans"/>
              </a:defRPr>
            </a:lvl8pPr>
            <a:lvl9pPr lvl="8">
              <a:spcBef>
                <a:spcPts val="0"/>
              </a:spcBef>
              <a:spcAft>
                <a:spcPts val="0"/>
              </a:spcAft>
              <a:buSzPts val="1600"/>
              <a:buFont typeface="Nunito Sans"/>
              <a:buNone/>
              <a:defRPr>
                <a:latin typeface="Nunito Sans"/>
                <a:ea typeface="Nunito Sans"/>
                <a:cs typeface="Nunito Sans"/>
                <a:sym typeface="Nunito Sans"/>
              </a:defRPr>
            </a:lvl9pPr>
          </a:lstStyle>
          <a:p/>
        </p:txBody>
      </p:sp>
      <p:sp>
        <p:nvSpPr>
          <p:cNvPr id="45" name="Google Shape;45;p5"/>
          <p:cNvSpPr/>
          <p:nvPr>
            <p:ph idx="16" type="pic"/>
          </p:nvPr>
        </p:nvSpPr>
        <p:spPr>
          <a:xfrm>
            <a:off x="3079163" y="2958825"/>
            <a:ext cx="1115700" cy="1118100"/>
          </a:xfrm>
          <a:prstGeom prst="roundRect">
            <a:avLst>
              <a:gd fmla="val 16667" name="adj"/>
            </a:avLst>
          </a:prstGeom>
          <a:noFill/>
          <a:ln>
            <a:noFill/>
          </a:ln>
        </p:spPr>
      </p:sp>
      <p:sp>
        <p:nvSpPr>
          <p:cNvPr id="46" name="Google Shape;46;p5"/>
          <p:cNvSpPr/>
          <p:nvPr>
            <p:ph idx="17" type="pic"/>
          </p:nvPr>
        </p:nvSpPr>
        <p:spPr>
          <a:xfrm>
            <a:off x="4949788" y="2958825"/>
            <a:ext cx="1115700" cy="1118100"/>
          </a:xfrm>
          <a:prstGeom prst="roundRect">
            <a:avLst>
              <a:gd fmla="val 16667" name="adj"/>
            </a:avLst>
          </a:prstGeom>
          <a:noFill/>
          <a:ln>
            <a:noFill/>
          </a:ln>
        </p:spPr>
      </p:sp>
      <p:sp>
        <p:nvSpPr>
          <p:cNvPr id="47" name="Google Shape;47;p5"/>
          <p:cNvSpPr/>
          <p:nvPr>
            <p:ph idx="18" type="pic"/>
          </p:nvPr>
        </p:nvSpPr>
        <p:spPr>
          <a:xfrm>
            <a:off x="6820413" y="2958825"/>
            <a:ext cx="1115700" cy="1118100"/>
          </a:xfrm>
          <a:prstGeom prst="roundRect">
            <a:avLst>
              <a:gd fmla="val 16667" name="adj"/>
            </a:avLst>
          </a:prstGeom>
          <a:noFill/>
          <a:ln>
            <a:noFill/>
          </a:ln>
        </p:spPr>
      </p:sp>
      <p:sp>
        <p:nvSpPr>
          <p:cNvPr id="48" name="Google Shape;48;p5"/>
          <p:cNvSpPr txBox="1"/>
          <p:nvPr>
            <p:ph idx="19" type="subTitle"/>
          </p:nvPr>
        </p:nvSpPr>
        <p:spPr>
          <a:xfrm>
            <a:off x="1208525" y="4076921"/>
            <a:ext cx="1115700" cy="234000"/>
          </a:xfrm>
          <a:prstGeom prst="rect">
            <a:avLst/>
          </a:prstGeom>
        </p:spPr>
        <p:txBody>
          <a:bodyPr anchorCtr="0" anchor="b" bIns="0" lIns="91425" spcFirstLastPara="1" rIns="91425" wrap="square" tIns="91425">
            <a:noAutofit/>
          </a:bodyPr>
          <a:lstStyle>
            <a:lvl1pPr lvl="0" algn="ctr">
              <a:spcBef>
                <a:spcPts val="0"/>
              </a:spcBef>
              <a:spcAft>
                <a:spcPts val="0"/>
              </a:spcAft>
              <a:buNone/>
              <a:defRPr b="1" sz="900">
                <a:solidFill>
                  <a:schemeClr val="accent1"/>
                </a:solidFill>
                <a:latin typeface="Nunito Sans"/>
                <a:ea typeface="Nunito Sans"/>
                <a:cs typeface="Nunito Sans"/>
                <a:sym typeface="Nunito Sans"/>
              </a:defRPr>
            </a:lvl1pPr>
            <a:lvl2pPr lvl="1">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2pPr>
            <a:lvl3pPr lvl="2">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3pPr>
            <a:lvl4pPr lvl="3">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4pPr>
            <a:lvl5pPr lvl="4">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5pPr>
            <a:lvl6pPr lvl="5">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6pPr>
            <a:lvl7pPr lvl="6">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7pPr>
            <a:lvl8pPr lvl="7">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8pPr>
            <a:lvl9pPr lvl="8">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9pPr>
          </a:lstStyle>
          <a:p/>
        </p:txBody>
      </p:sp>
      <p:sp>
        <p:nvSpPr>
          <p:cNvPr id="49" name="Google Shape;49;p5"/>
          <p:cNvSpPr/>
          <p:nvPr>
            <p:ph idx="20" type="pic"/>
          </p:nvPr>
        </p:nvSpPr>
        <p:spPr>
          <a:xfrm>
            <a:off x="1208550" y="2958825"/>
            <a:ext cx="1115700" cy="1118100"/>
          </a:xfrm>
          <a:prstGeom prst="roundRect">
            <a:avLst>
              <a:gd fmla="val 16667" name="adj"/>
            </a:avLst>
          </a:prstGeom>
          <a:noFill/>
          <a:ln>
            <a:noFill/>
          </a:ln>
        </p:spPr>
      </p:sp>
      <p:sp>
        <p:nvSpPr>
          <p:cNvPr id="50" name="Google Shape;50;p5"/>
          <p:cNvSpPr txBox="1"/>
          <p:nvPr>
            <p:ph idx="21" type="subTitle"/>
          </p:nvPr>
        </p:nvSpPr>
        <p:spPr>
          <a:xfrm>
            <a:off x="3079166" y="4076921"/>
            <a:ext cx="1115700" cy="234000"/>
          </a:xfrm>
          <a:prstGeom prst="rect">
            <a:avLst/>
          </a:prstGeom>
        </p:spPr>
        <p:txBody>
          <a:bodyPr anchorCtr="0" anchor="b" bIns="0" lIns="91425" spcFirstLastPara="1" rIns="91425" wrap="square" tIns="91425">
            <a:noAutofit/>
          </a:bodyPr>
          <a:lstStyle>
            <a:lvl1pPr lvl="0" algn="ctr">
              <a:spcBef>
                <a:spcPts val="0"/>
              </a:spcBef>
              <a:spcAft>
                <a:spcPts val="0"/>
              </a:spcAft>
              <a:buNone/>
              <a:defRPr b="1" sz="900">
                <a:solidFill>
                  <a:schemeClr val="accent1"/>
                </a:solidFill>
                <a:latin typeface="Nunito Sans"/>
                <a:ea typeface="Nunito Sans"/>
                <a:cs typeface="Nunito Sans"/>
                <a:sym typeface="Nunito Sans"/>
              </a:defRPr>
            </a:lvl1pPr>
            <a:lvl2pPr lvl="1">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2pPr>
            <a:lvl3pPr lvl="2">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3pPr>
            <a:lvl4pPr lvl="3">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4pPr>
            <a:lvl5pPr lvl="4">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5pPr>
            <a:lvl6pPr lvl="5">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6pPr>
            <a:lvl7pPr lvl="6">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7pPr>
            <a:lvl8pPr lvl="7">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8pPr>
            <a:lvl9pPr lvl="8">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9pPr>
          </a:lstStyle>
          <a:p/>
        </p:txBody>
      </p:sp>
      <p:sp>
        <p:nvSpPr>
          <p:cNvPr id="51" name="Google Shape;51;p5"/>
          <p:cNvSpPr txBox="1"/>
          <p:nvPr>
            <p:ph idx="22" type="subTitle"/>
          </p:nvPr>
        </p:nvSpPr>
        <p:spPr>
          <a:xfrm>
            <a:off x="4949794" y="4076921"/>
            <a:ext cx="1115700" cy="234000"/>
          </a:xfrm>
          <a:prstGeom prst="rect">
            <a:avLst/>
          </a:prstGeom>
        </p:spPr>
        <p:txBody>
          <a:bodyPr anchorCtr="0" anchor="b" bIns="0" lIns="91425" spcFirstLastPara="1" rIns="91425" wrap="square" tIns="91425">
            <a:noAutofit/>
          </a:bodyPr>
          <a:lstStyle>
            <a:lvl1pPr lvl="0" algn="ctr">
              <a:spcBef>
                <a:spcPts val="0"/>
              </a:spcBef>
              <a:spcAft>
                <a:spcPts val="0"/>
              </a:spcAft>
              <a:buNone/>
              <a:defRPr b="1" sz="900">
                <a:solidFill>
                  <a:schemeClr val="accent1"/>
                </a:solidFill>
                <a:latin typeface="Nunito Sans"/>
                <a:ea typeface="Nunito Sans"/>
                <a:cs typeface="Nunito Sans"/>
                <a:sym typeface="Nunito Sans"/>
              </a:defRPr>
            </a:lvl1pPr>
            <a:lvl2pPr lvl="1">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2pPr>
            <a:lvl3pPr lvl="2">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3pPr>
            <a:lvl4pPr lvl="3">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4pPr>
            <a:lvl5pPr lvl="4">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5pPr>
            <a:lvl6pPr lvl="5">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6pPr>
            <a:lvl7pPr lvl="6">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7pPr>
            <a:lvl8pPr lvl="7">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8pPr>
            <a:lvl9pPr lvl="8">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9pPr>
          </a:lstStyle>
          <a:p/>
        </p:txBody>
      </p:sp>
      <p:sp>
        <p:nvSpPr>
          <p:cNvPr id="52" name="Google Shape;52;p5"/>
          <p:cNvSpPr txBox="1"/>
          <p:nvPr>
            <p:ph idx="23" type="subTitle"/>
          </p:nvPr>
        </p:nvSpPr>
        <p:spPr>
          <a:xfrm>
            <a:off x="3079163" y="4314484"/>
            <a:ext cx="1115700" cy="311400"/>
          </a:xfrm>
          <a:prstGeom prst="rect">
            <a:avLst/>
          </a:prstGeom>
        </p:spPr>
        <p:txBody>
          <a:bodyPr anchorCtr="0" anchor="t" bIns="0" lIns="91425" spcFirstLastPara="1" rIns="91425" wrap="square" tIns="0">
            <a:noAutofit/>
          </a:bodyPr>
          <a:lstStyle>
            <a:lvl1pPr lvl="0" algn="ctr">
              <a:spcBef>
                <a:spcPts val="0"/>
              </a:spcBef>
              <a:spcAft>
                <a:spcPts val="0"/>
              </a:spcAft>
              <a:buNone/>
              <a:defRPr sz="900">
                <a:latin typeface="Nunito Sans"/>
                <a:ea typeface="Nunito Sans"/>
                <a:cs typeface="Nunito Sans"/>
                <a:sym typeface="Nunito Sans"/>
              </a:defRPr>
            </a:lvl1pPr>
            <a:lvl2pPr lvl="1">
              <a:spcBef>
                <a:spcPts val="0"/>
              </a:spcBef>
              <a:spcAft>
                <a:spcPts val="0"/>
              </a:spcAft>
              <a:buSzPts val="1600"/>
              <a:buFont typeface="Nunito Sans"/>
              <a:buNone/>
              <a:defRPr>
                <a:latin typeface="Nunito Sans"/>
                <a:ea typeface="Nunito Sans"/>
                <a:cs typeface="Nunito Sans"/>
                <a:sym typeface="Nunito Sans"/>
              </a:defRPr>
            </a:lvl2pPr>
            <a:lvl3pPr lvl="2">
              <a:spcBef>
                <a:spcPts val="0"/>
              </a:spcBef>
              <a:spcAft>
                <a:spcPts val="0"/>
              </a:spcAft>
              <a:buSzPts val="1600"/>
              <a:buFont typeface="Nunito Sans"/>
              <a:buNone/>
              <a:defRPr>
                <a:latin typeface="Nunito Sans"/>
                <a:ea typeface="Nunito Sans"/>
                <a:cs typeface="Nunito Sans"/>
                <a:sym typeface="Nunito Sans"/>
              </a:defRPr>
            </a:lvl3pPr>
            <a:lvl4pPr lvl="3">
              <a:spcBef>
                <a:spcPts val="0"/>
              </a:spcBef>
              <a:spcAft>
                <a:spcPts val="0"/>
              </a:spcAft>
              <a:buSzPts val="1600"/>
              <a:buFont typeface="Nunito Sans"/>
              <a:buNone/>
              <a:defRPr>
                <a:latin typeface="Nunito Sans"/>
                <a:ea typeface="Nunito Sans"/>
                <a:cs typeface="Nunito Sans"/>
                <a:sym typeface="Nunito Sans"/>
              </a:defRPr>
            </a:lvl4pPr>
            <a:lvl5pPr lvl="4">
              <a:spcBef>
                <a:spcPts val="0"/>
              </a:spcBef>
              <a:spcAft>
                <a:spcPts val="0"/>
              </a:spcAft>
              <a:buSzPts val="1600"/>
              <a:buFont typeface="Nunito Sans"/>
              <a:buNone/>
              <a:defRPr>
                <a:latin typeface="Nunito Sans"/>
                <a:ea typeface="Nunito Sans"/>
                <a:cs typeface="Nunito Sans"/>
                <a:sym typeface="Nunito Sans"/>
              </a:defRPr>
            </a:lvl5pPr>
            <a:lvl6pPr lvl="5">
              <a:spcBef>
                <a:spcPts val="0"/>
              </a:spcBef>
              <a:spcAft>
                <a:spcPts val="0"/>
              </a:spcAft>
              <a:buSzPts val="1600"/>
              <a:buFont typeface="Nunito Sans"/>
              <a:buNone/>
              <a:defRPr>
                <a:latin typeface="Nunito Sans"/>
                <a:ea typeface="Nunito Sans"/>
                <a:cs typeface="Nunito Sans"/>
                <a:sym typeface="Nunito Sans"/>
              </a:defRPr>
            </a:lvl6pPr>
            <a:lvl7pPr lvl="6">
              <a:spcBef>
                <a:spcPts val="0"/>
              </a:spcBef>
              <a:spcAft>
                <a:spcPts val="0"/>
              </a:spcAft>
              <a:buSzPts val="1600"/>
              <a:buFont typeface="Nunito Sans"/>
              <a:buNone/>
              <a:defRPr>
                <a:latin typeface="Nunito Sans"/>
                <a:ea typeface="Nunito Sans"/>
                <a:cs typeface="Nunito Sans"/>
                <a:sym typeface="Nunito Sans"/>
              </a:defRPr>
            </a:lvl7pPr>
            <a:lvl8pPr lvl="7">
              <a:spcBef>
                <a:spcPts val="0"/>
              </a:spcBef>
              <a:spcAft>
                <a:spcPts val="0"/>
              </a:spcAft>
              <a:buSzPts val="1600"/>
              <a:buFont typeface="Nunito Sans"/>
              <a:buNone/>
              <a:defRPr>
                <a:latin typeface="Nunito Sans"/>
                <a:ea typeface="Nunito Sans"/>
                <a:cs typeface="Nunito Sans"/>
                <a:sym typeface="Nunito Sans"/>
              </a:defRPr>
            </a:lvl8pPr>
            <a:lvl9pPr lvl="8">
              <a:spcBef>
                <a:spcPts val="0"/>
              </a:spcBef>
              <a:spcAft>
                <a:spcPts val="0"/>
              </a:spcAft>
              <a:buSzPts val="1600"/>
              <a:buFont typeface="Nunito Sans"/>
              <a:buNone/>
              <a:defRPr>
                <a:latin typeface="Nunito Sans"/>
                <a:ea typeface="Nunito Sans"/>
                <a:cs typeface="Nunito Sans"/>
                <a:sym typeface="Nunito Sans"/>
              </a:defRPr>
            </a:lvl9pPr>
          </a:lstStyle>
          <a:p/>
        </p:txBody>
      </p:sp>
      <p:sp>
        <p:nvSpPr>
          <p:cNvPr id="53" name="Google Shape;53;p5"/>
          <p:cNvSpPr txBox="1"/>
          <p:nvPr>
            <p:ph idx="24" type="subTitle"/>
          </p:nvPr>
        </p:nvSpPr>
        <p:spPr>
          <a:xfrm>
            <a:off x="6820423" y="4076921"/>
            <a:ext cx="1115700" cy="234000"/>
          </a:xfrm>
          <a:prstGeom prst="rect">
            <a:avLst/>
          </a:prstGeom>
        </p:spPr>
        <p:txBody>
          <a:bodyPr anchorCtr="0" anchor="b" bIns="0" lIns="91425" spcFirstLastPara="1" rIns="91425" wrap="square" tIns="91425">
            <a:noAutofit/>
          </a:bodyPr>
          <a:lstStyle>
            <a:lvl1pPr lvl="0" algn="ctr">
              <a:spcBef>
                <a:spcPts val="0"/>
              </a:spcBef>
              <a:spcAft>
                <a:spcPts val="0"/>
              </a:spcAft>
              <a:buNone/>
              <a:defRPr b="1" sz="900">
                <a:solidFill>
                  <a:schemeClr val="accent1"/>
                </a:solidFill>
                <a:latin typeface="Nunito Sans"/>
                <a:ea typeface="Nunito Sans"/>
                <a:cs typeface="Nunito Sans"/>
                <a:sym typeface="Nunito Sans"/>
              </a:defRPr>
            </a:lvl1pPr>
            <a:lvl2pPr lvl="1">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2pPr>
            <a:lvl3pPr lvl="2">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3pPr>
            <a:lvl4pPr lvl="3">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4pPr>
            <a:lvl5pPr lvl="4">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5pPr>
            <a:lvl6pPr lvl="5">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6pPr>
            <a:lvl7pPr lvl="6">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7pPr>
            <a:lvl8pPr lvl="7">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8pPr>
            <a:lvl9pPr lvl="8">
              <a:spcBef>
                <a:spcPts val="0"/>
              </a:spcBef>
              <a:spcAft>
                <a:spcPts val="0"/>
              </a:spcAft>
              <a:buClr>
                <a:schemeClr val="accent1"/>
              </a:buClr>
              <a:buSzPts val="1600"/>
              <a:buFont typeface="Nunito Sans"/>
              <a:buNone/>
              <a:defRPr>
                <a:solidFill>
                  <a:schemeClr val="accent1"/>
                </a:solidFill>
                <a:latin typeface="Nunito Sans"/>
                <a:ea typeface="Nunito Sans"/>
                <a:cs typeface="Nunito Sans"/>
                <a:sym typeface="Nunito Sans"/>
              </a:defRPr>
            </a:lvl9pPr>
          </a:lstStyle>
          <a:p/>
        </p:txBody>
      </p:sp>
      <p:sp>
        <p:nvSpPr>
          <p:cNvPr id="54" name="Google Shape;54;p5"/>
          <p:cNvSpPr txBox="1"/>
          <p:nvPr>
            <p:ph idx="25" type="subTitle"/>
          </p:nvPr>
        </p:nvSpPr>
        <p:spPr>
          <a:xfrm>
            <a:off x="4949788" y="4314484"/>
            <a:ext cx="1115700" cy="311400"/>
          </a:xfrm>
          <a:prstGeom prst="rect">
            <a:avLst/>
          </a:prstGeom>
        </p:spPr>
        <p:txBody>
          <a:bodyPr anchorCtr="0" anchor="t" bIns="0" lIns="91425" spcFirstLastPara="1" rIns="91425" wrap="square" tIns="0">
            <a:noAutofit/>
          </a:bodyPr>
          <a:lstStyle>
            <a:lvl1pPr lvl="0" algn="ctr">
              <a:spcBef>
                <a:spcPts val="0"/>
              </a:spcBef>
              <a:spcAft>
                <a:spcPts val="0"/>
              </a:spcAft>
              <a:buNone/>
              <a:defRPr sz="900">
                <a:latin typeface="Nunito Sans"/>
                <a:ea typeface="Nunito Sans"/>
                <a:cs typeface="Nunito Sans"/>
                <a:sym typeface="Nunito Sans"/>
              </a:defRPr>
            </a:lvl1pPr>
            <a:lvl2pPr lvl="1">
              <a:spcBef>
                <a:spcPts val="0"/>
              </a:spcBef>
              <a:spcAft>
                <a:spcPts val="0"/>
              </a:spcAft>
              <a:buSzPts val="1600"/>
              <a:buFont typeface="Nunito Sans"/>
              <a:buNone/>
              <a:defRPr>
                <a:latin typeface="Nunito Sans"/>
                <a:ea typeface="Nunito Sans"/>
                <a:cs typeface="Nunito Sans"/>
                <a:sym typeface="Nunito Sans"/>
              </a:defRPr>
            </a:lvl2pPr>
            <a:lvl3pPr lvl="2">
              <a:spcBef>
                <a:spcPts val="0"/>
              </a:spcBef>
              <a:spcAft>
                <a:spcPts val="0"/>
              </a:spcAft>
              <a:buSzPts val="1600"/>
              <a:buFont typeface="Nunito Sans"/>
              <a:buNone/>
              <a:defRPr>
                <a:latin typeface="Nunito Sans"/>
                <a:ea typeface="Nunito Sans"/>
                <a:cs typeface="Nunito Sans"/>
                <a:sym typeface="Nunito Sans"/>
              </a:defRPr>
            </a:lvl3pPr>
            <a:lvl4pPr lvl="3">
              <a:spcBef>
                <a:spcPts val="0"/>
              </a:spcBef>
              <a:spcAft>
                <a:spcPts val="0"/>
              </a:spcAft>
              <a:buSzPts val="1600"/>
              <a:buFont typeface="Nunito Sans"/>
              <a:buNone/>
              <a:defRPr>
                <a:latin typeface="Nunito Sans"/>
                <a:ea typeface="Nunito Sans"/>
                <a:cs typeface="Nunito Sans"/>
                <a:sym typeface="Nunito Sans"/>
              </a:defRPr>
            </a:lvl4pPr>
            <a:lvl5pPr lvl="4">
              <a:spcBef>
                <a:spcPts val="0"/>
              </a:spcBef>
              <a:spcAft>
                <a:spcPts val="0"/>
              </a:spcAft>
              <a:buSzPts val="1600"/>
              <a:buFont typeface="Nunito Sans"/>
              <a:buNone/>
              <a:defRPr>
                <a:latin typeface="Nunito Sans"/>
                <a:ea typeface="Nunito Sans"/>
                <a:cs typeface="Nunito Sans"/>
                <a:sym typeface="Nunito Sans"/>
              </a:defRPr>
            </a:lvl5pPr>
            <a:lvl6pPr lvl="5">
              <a:spcBef>
                <a:spcPts val="0"/>
              </a:spcBef>
              <a:spcAft>
                <a:spcPts val="0"/>
              </a:spcAft>
              <a:buSzPts val="1600"/>
              <a:buFont typeface="Nunito Sans"/>
              <a:buNone/>
              <a:defRPr>
                <a:latin typeface="Nunito Sans"/>
                <a:ea typeface="Nunito Sans"/>
                <a:cs typeface="Nunito Sans"/>
                <a:sym typeface="Nunito Sans"/>
              </a:defRPr>
            </a:lvl6pPr>
            <a:lvl7pPr lvl="6">
              <a:spcBef>
                <a:spcPts val="0"/>
              </a:spcBef>
              <a:spcAft>
                <a:spcPts val="0"/>
              </a:spcAft>
              <a:buSzPts val="1600"/>
              <a:buFont typeface="Nunito Sans"/>
              <a:buNone/>
              <a:defRPr>
                <a:latin typeface="Nunito Sans"/>
                <a:ea typeface="Nunito Sans"/>
                <a:cs typeface="Nunito Sans"/>
                <a:sym typeface="Nunito Sans"/>
              </a:defRPr>
            </a:lvl7pPr>
            <a:lvl8pPr lvl="7">
              <a:spcBef>
                <a:spcPts val="0"/>
              </a:spcBef>
              <a:spcAft>
                <a:spcPts val="0"/>
              </a:spcAft>
              <a:buSzPts val="1600"/>
              <a:buFont typeface="Nunito Sans"/>
              <a:buNone/>
              <a:defRPr>
                <a:latin typeface="Nunito Sans"/>
                <a:ea typeface="Nunito Sans"/>
                <a:cs typeface="Nunito Sans"/>
                <a:sym typeface="Nunito Sans"/>
              </a:defRPr>
            </a:lvl8pPr>
            <a:lvl9pPr lvl="8">
              <a:spcBef>
                <a:spcPts val="0"/>
              </a:spcBef>
              <a:spcAft>
                <a:spcPts val="0"/>
              </a:spcAft>
              <a:buSzPts val="1600"/>
              <a:buFont typeface="Nunito Sans"/>
              <a:buNone/>
              <a:defRPr>
                <a:latin typeface="Nunito Sans"/>
                <a:ea typeface="Nunito Sans"/>
                <a:cs typeface="Nunito Sans"/>
                <a:sym typeface="Nunito Sans"/>
              </a:defRPr>
            </a:lvl9pPr>
          </a:lstStyle>
          <a:p/>
        </p:txBody>
      </p:sp>
      <p:sp>
        <p:nvSpPr>
          <p:cNvPr id="55" name="Google Shape;55;p5"/>
          <p:cNvSpPr txBox="1"/>
          <p:nvPr>
            <p:ph idx="26" type="subTitle"/>
          </p:nvPr>
        </p:nvSpPr>
        <p:spPr>
          <a:xfrm>
            <a:off x="1208525" y="4314484"/>
            <a:ext cx="1115700" cy="311400"/>
          </a:xfrm>
          <a:prstGeom prst="rect">
            <a:avLst/>
          </a:prstGeom>
        </p:spPr>
        <p:txBody>
          <a:bodyPr anchorCtr="0" anchor="t" bIns="0" lIns="91425" spcFirstLastPara="1" rIns="91425" wrap="square" tIns="0">
            <a:noAutofit/>
          </a:bodyPr>
          <a:lstStyle>
            <a:lvl1pPr lvl="0" algn="ctr">
              <a:spcBef>
                <a:spcPts val="0"/>
              </a:spcBef>
              <a:spcAft>
                <a:spcPts val="0"/>
              </a:spcAft>
              <a:buNone/>
              <a:defRPr sz="900">
                <a:latin typeface="Nunito Sans"/>
                <a:ea typeface="Nunito Sans"/>
                <a:cs typeface="Nunito Sans"/>
                <a:sym typeface="Nunito Sans"/>
              </a:defRPr>
            </a:lvl1pPr>
            <a:lvl2pPr lvl="1">
              <a:spcBef>
                <a:spcPts val="0"/>
              </a:spcBef>
              <a:spcAft>
                <a:spcPts val="0"/>
              </a:spcAft>
              <a:buSzPts val="1600"/>
              <a:buFont typeface="Nunito Sans"/>
              <a:buNone/>
              <a:defRPr>
                <a:latin typeface="Nunito Sans"/>
                <a:ea typeface="Nunito Sans"/>
                <a:cs typeface="Nunito Sans"/>
                <a:sym typeface="Nunito Sans"/>
              </a:defRPr>
            </a:lvl2pPr>
            <a:lvl3pPr lvl="2">
              <a:spcBef>
                <a:spcPts val="0"/>
              </a:spcBef>
              <a:spcAft>
                <a:spcPts val="0"/>
              </a:spcAft>
              <a:buSzPts val="1600"/>
              <a:buFont typeface="Nunito Sans"/>
              <a:buNone/>
              <a:defRPr>
                <a:latin typeface="Nunito Sans"/>
                <a:ea typeface="Nunito Sans"/>
                <a:cs typeface="Nunito Sans"/>
                <a:sym typeface="Nunito Sans"/>
              </a:defRPr>
            </a:lvl3pPr>
            <a:lvl4pPr lvl="3">
              <a:spcBef>
                <a:spcPts val="0"/>
              </a:spcBef>
              <a:spcAft>
                <a:spcPts val="0"/>
              </a:spcAft>
              <a:buSzPts val="1600"/>
              <a:buFont typeface="Nunito Sans"/>
              <a:buNone/>
              <a:defRPr>
                <a:latin typeface="Nunito Sans"/>
                <a:ea typeface="Nunito Sans"/>
                <a:cs typeface="Nunito Sans"/>
                <a:sym typeface="Nunito Sans"/>
              </a:defRPr>
            </a:lvl4pPr>
            <a:lvl5pPr lvl="4">
              <a:spcBef>
                <a:spcPts val="0"/>
              </a:spcBef>
              <a:spcAft>
                <a:spcPts val="0"/>
              </a:spcAft>
              <a:buSzPts val="1600"/>
              <a:buFont typeface="Nunito Sans"/>
              <a:buNone/>
              <a:defRPr>
                <a:latin typeface="Nunito Sans"/>
                <a:ea typeface="Nunito Sans"/>
                <a:cs typeface="Nunito Sans"/>
                <a:sym typeface="Nunito Sans"/>
              </a:defRPr>
            </a:lvl5pPr>
            <a:lvl6pPr lvl="5">
              <a:spcBef>
                <a:spcPts val="0"/>
              </a:spcBef>
              <a:spcAft>
                <a:spcPts val="0"/>
              </a:spcAft>
              <a:buSzPts val="1600"/>
              <a:buFont typeface="Nunito Sans"/>
              <a:buNone/>
              <a:defRPr>
                <a:latin typeface="Nunito Sans"/>
                <a:ea typeface="Nunito Sans"/>
                <a:cs typeface="Nunito Sans"/>
                <a:sym typeface="Nunito Sans"/>
              </a:defRPr>
            </a:lvl6pPr>
            <a:lvl7pPr lvl="6">
              <a:spcBef>
                <a:spcPts val="0"/>
              </a:spcBef>
              <a:spcAft>
                <a:spcPts val="0"/>
              </a:spcAft>
              <a:buSzPts val="1600"/>
              <a:buFont typeface="Nunito Sans"/>
              <a:buNone/>
              <a:defRPr>
                <a:latin typeface="Nunito Sans"/>
                <a:ea typeface="Nunito Sans"/>
                <a:cs typeface="Nunito Sans"/>
                <a:sym typeface="Nunito Sans"/>
              </a:defRPr>
            </a:lvl7pPr>
            <a:lvl8pPr lvl="7">
              <a:spcBef>
                <a:spcPts val="0"/>
              </a:spcBef>
              <a:spcAft>
                <a:spcPts val="0"/>
              </a:spcAft>
              <a:buSzPts val="1600"/>
              <a:buFont typeface="Nunito Sans"/>
              <a:buNone/>
              <a:defRPr>
                <a:latin typeface="Nunito Sans"/>
                <a:ea typeface="Nunito Sans"/>
                <a:cs typeface="Nunito Sans"/>
                <a:sym typeface="Nunito Sans"/>
              </a:defRPr>
            </a:lvl8pPr>
            <a:lvl9pPr lvl="8">
              <a:spcBef>
                <a:spcPts val="0"/>
              </a:spcBef>
              <a:spcAft>
                <a:spcPts val="0"/>
              </a:spcAft>
              <a:buSzPts val="1600"/>
              <a:buFont typeface="Nunito Sans"/>
              <a:buNone/>
              <a:defRPr>
                <a:latin typeface="Nunito Sans"/>
                <a:ea typeface="Nunito Sans"/>
                <a:cs typeface="Nunito Sans"/>
                <a:sym typeface="Nunito Sans"/>
              </a:defRPr>
            </a:lvl9pPr>
          </a:lstStyle>
          <a:p/>
        </p:txBody>
      </p:sp>
      <p:sp>
        <p:nvSpPr>
          <p:cNvPr id="56" name="Google Shape;56;p5"/>
          <p:cNvSpPr txBox="1"/>
          <p:nvPr>
            <p:ph idx="27" type="subTitle"/>
          </p:nvPr>
        </p:nvSpPr>
        <p:spPr>
          <a:xfrm>
            <a:off x="6820413" y="4314484"/>
            <a:ext cx="1115700" cy="311400"/>
          </a:xfrm>
          <a:prstGeom prst="rect">
            <a:avLst/>
          </a:prstGeom>
        </p:spPr>
        <p:txBody>
          <a:bodyPr anchorCtr="0" anchor="t" bIns="0" lIns="91425" spcFirstLastPara="1" rIns="91425" wrap="square" tIns="0">
            <a:noAutofit/>
          </a:bodyPr>
          <a:lstStyle>
            <a:lvl1pPr lvl="0" algn="ctr">
              <a:spcBef>
                <a:spcPts val="0"/>
              </a:spcBef>
              <a:spcAft>
                <a:spcPts val="0"/>
              </a:spcAft>
              <a:buNone/>
              <a:defRPr sz="900">
                <a:latin typeface="Nunito Sans"/>
                <a:ea typeface="Nunito Sans"/>
                <a:cs typeface="Nunito Sans"/>
                <a:sym typeface="Nunito Sans"/>
              </a:defRPr>
            </a:lvl1pPr>
            <a:lvl2pPr lvl="1">
              <a:spcBef>
                <a:spcPts val="0"/>
              </a:spcBef>
              <a:spcAft>
                <a:spcPts val="0"/>
              </a:spcAft>
              <a:buSzPts val="1600"/>
              <a:buFont typeface="Nunito Sans"/>
              <a:buNone/>
              <a:defRPr>
                <a:latin typeface="Nunito Sans"/>
                <a:ea typeface="Nunito Sans"/>
                <a:cs typeface="Nunito Sans"/>
                <a:sym typeface="Nunito Sans"/>
              </a:defRPr>
            </a:lvl2pPr>
            <a:lvl3pPr lvl="2">
              <a:spcBef>
                <a:spcPts val="0"/>
              </a:spcBef>
              <a:spcAft>
                <a:spcPts val="0"/>
              </a:spcAft>
              <a:buSzPts val="1600"/>
              <a:buFont typeface="Nunito Sans"/>
              <a:buNone/>
              <a:defRPr>
                <a:latin typeface="Nunito Sans"/>
                <a:ea typeface="Nunito Sans"/>
                <a:cs typeface="Nunito Sans"/>
                <a:sym typeface="Nunito Sans"/>
              </a:defRPr>
            </a:lvl3pPr>
            <a:lvl4pPr lvl="3">
              <a:spcBef>
                <a:spcPts val="0"/>
              </a:spcBef>
              <a:spcAft>
                <a:spcPts val="0"/>
              </a:spcAft>
              <a:buSzPts val="1600"/>
              <a:buFont typeface="Nunito Sans"/>
              <a:buNone/>
              <a:defRPr>
                <a:latin typeface="Nunito Sans"/>
                <a:ea typeface="Nunito Sans"/>
                <a:cs typeface="Nunito Sans"/>
                <a:sym typeface="Nunito Sans"/>
              </a:defRPr>
            </a:lvl4pPr>
            <a:lvl5pPr lvl="4">
              <a:spcBef>
                <a:spcPts val="0"/>
              </a:spcBef>
              <a:spcAft>
                <a:spcPts val="0"/>
              </a:spcAft>
              <a:buSzPts val="1600"/>
              <a:buFont typeface="Nunito Sans"/>
              <a:buNone/>
              <a:defRPr>
                <a:latin typeface="Nunito Sans"/>
                <a:ea typeface="Nunito Sans"/>
                <a:cs typeface="Nunito Sans"/>
                <a:sym typeface="Nunito Sans"/>
              </a:defRPr>
            </a:lvl5pPr>
            <a:lvl6pPr lvl="5">
              <a:spcBef>
                <a:spcPts val="0"/>
              </a:spcBef>
              <a:spcAft>
                <a:spcPts val="0"/>
              </a:spcAft>
              <a:buSzPts val="1600"/>
              <a:buFont typeface="Nunito Sans"/>
              <a:buNone/>
              <a:defRPr>
                <a:latin typeface="Nunito Sans"/>
                <a:ea typeface="Nunito Sans"/>
                <a:cs typeface="Nunito Sans"/>
                <a:sym typeface="Nunito Sans"/>
              </a:defRPr>
            </a:lvl6pPr>
            <a:lvl7pPr lvl="6">
              <a:spcBef>
                <a:spcPts val="0"/>
              </a:spcBef>
              <a:spcAft>
                <a:spcPts val="0"/>
              </a:spcAft>
              <a:buSzPts val="1600"/>
              <a:buFont typeface="Nunito Sans"/>
              <a:buNone/>
              <a:defRPr>
                <a:latin typeface="Nunito Sans"/>
                <a:ea typeface="Nunito Sans"/>
                <a:cs typeface="Nunito Sans"/>
                <a:sym typeface="Nunito Sans"/>
              </a:defRPr>
            </a:lvl7pPr>
            <a:lvl8pPr lvl="7">
              <a:spcBef>
                <a:spcPts val="0"/>
              </a:spcBef>
              <a:spcAft>
                <a:spcPts val="0"/>
              </a:spcAft>
              <a:buSzPts val="1600"/>
              <a:buFont typeface="Nunito Sans"/>
              <a:buNone/>
              <a:defRPr>
                <a:latin typeface="Nunito Sans"/>
                <a:ea typeface="Nunito Sans"/>
                <a:cs typeface="Nunito Sans"/>
                <a:sym typeface="Nunito Sans"/>
              </a:defRPr>
            </a:lvl8pPr>
            <a:lvl9pPr lvl="8">
              <a:spcBef>
                <a:spcPts val="0"/>
              </a:spcBef>
              <a:spcAft>
                <a:spcPts val="0"/>
              </a:spcAft>
              <a:buSzPts val="1600"/>
              <a:buFont typeface="Nunito Sans"/>
              <a:buNone/>
              <a:defRPr>
                <a:latin typeface="Nunito Sans"/>
                <a:ea typeface="Nunito Sans"/>
                <a:cs typeface="Nunito Sans"/>
                <a:sym typeface="Nunito Sans"/>
              </a:defRPr>
            </a:lvl9pPr>
          </a:lstStyle>
          <a:p/>
        </p:txBody>
      </p:sp>
      <p:sp>
        <p:nvSpPr>
          <p:cNvPr id="57" name="Google Shape;57;p5"/>
          <p:cNvSpPr txBox="1"/>
          <p:nvPr>
            <p:ph idx="28" type="subTitle"/>
          </p:nvPr>
        </p:nvSpPr>
        <p:spPr>
          <a:xfrm>
            <a:off x="228600" y="4800275"/>
            <a:ext cx="1115700" cy="311400"/>
          </a:xfrm>
          <a:prstGeom prst="rect">
            <a:avLst/>
          </a:prstGeom>
        </p:spPr>
        <p:txBody>
          <a:bodyPr anchorCtr="0" anchor="t" bIns="91425" lIns="91425" spcFirstLastPara="1" rIns="91425" wrap="square" tIns="91425">
            <a:noAutofit/>
          </a:bodyPr>
          <a:lstStyle>
            <a:lvl1pPr lvl="0">
              <a:spcBef>
                <a:spcPts val="0"/>
              </a:spcBef>
              <a:spcAft>
                <a:spcPts val="0"/>
              </a:spcAft>
              <a:buNone/>
              <a:defRPr sz="700">
                <a:solidFill>
                  <a:schemeClr val="accent5"/>
                </a:solidFill>
                <a:latin typeface="Nunito Sans"/>
                <a:ea typeface="Nunito Sans"/>
                <a:cs typeface="Nunito Sans"/>
                <a:sym typeface="Nunito Sans"/>
              </a:defRPr>
            </a:lvl1pPr>
            <a:lvl2pPr lvl="1">
              <a:spcBef>
                <a:spcPts val="0"/>
              </a:spcBef>
              <a:spcAft>
                <a:spcPts val="0"/>
              </a:spcAft>
              <a:buSzPts val="700"/>
              <a:buFont typeface="Nunito Sans"/>
              <a:buNone/>
              <a:defRPr sz="700">
                <a:latin typeface="Nunito Sans"/>
                <a:ea typeface="Nunito Sans"/>
                <a:cs typeface="Nunito Sans"/>
                <a:sym typeface="Nunito Sans"/>
              </a:defRPr>
            </a:lvl2pPr>
            <a:lvl3pPr lvl="2">
              <a:spcBef>
                <a:spcPts val="0"/>
              </a:spcBef>
              <a:spcAft>
                <a:spcPts val="0"/>
              </a:spcAft>
              <a:buSzPts val="700"/>
              <a:buFont typeface="Nunito Sans"/>
              <a:buNone/>
              <a:defRPr sz="700">
                <a:latin typeface="Nunito Sans"/>
                <a:ea typeface="Nunito Sans"/>
                <a:cs typeface="Nunito Sans"/>
                <a:sym typeface="Nunito Sans"/>
              </a:defRPr>
            </a:lvl3pPr>
            <a:lvl4pPr lvl="3">
              <a:spcBef>
                <a:spcPts val="0"/>
              </a:spcBef>
              <a:spcAft>
                <a:spcPts val="0"/>
              </a:spcAft>
              <a:buSzPts val="700"/>
              <a:buFont typeface="Nunito Sans"/>
              <a:buNone/>
              <a:defRPr sz="700">
                <a:latin typeface="Nunito Sans"/>
                <a:ea typeface="Nunito Sans"/>
                <a:cs typeface="Nunito Sans"/>
                <a:sym typeface="Nunito Sans"/>
              </a:defRPr>
            </a:lvl4pPr>
            <a:lvl5pPr lvl="4">
              <a:spcBef>
                <a:spcPts val="0"/>
              </a:spcBef>
              <a:spcAft>
                <a:spcPts val="0"/>
              </a:spcAft>
              <a:buSzPts val="700"/>
              <a:buFont typeface="Nunito Sans"/>
              <a:buNone/>
              <a:defRPr sz="700">
                <a:latin typeface="Nunito Sans"/>
                <a:ea typeface="Nunito Sans"/>
                <a:cs typeface="Nunito Sans"/>
                <a:sym typeface="Nunito Sans"/>
              </a:defRPr>
            </a:lvl5pPr>
            <a:lvl6pPr lvl="5">
              <a:spcBef>
                <a:spcPts val="0"/>
              </a:spcBef>
              <a:spcAft>
                <a:spcPts val="0"/>
              </a:spcAft>
              <a:buSzPts val="700"/>
              <a:buFont typeface="Nunito Sans"/>
              <a:buNone/>
              <a:defRPr sz="700">
                <a:latin typeface="Nunito Sans"/>
                <a:ea typeface="Nunito Sans"/>
                <a:cs typeface="Nunito Sans"/>
                <a:sym typeface="Nunito Sans"/>
              </a:defRPr>
            </a:lvl6pPr>
            <a:lvl7pPr lvl="6">
              <a:spcBef>
                <a:spcPts val="0"/>
              </a:spcBef>
              <a:spcAft>
                <a:spcPts val="0"/>
              </a:spcAft>
              <a:buSzPts val="700"/>
              <a:buFont typeface="Nunito Sans"/>
              <a:buNone/>
              <a:defRPr sz="700">
                <a:latin typeface="Nunito Sans"/>
                <a:ea typeface="Nunito Sans"/>
                <a:cs typeface="Nunito Sans"/>
                <a:sym typeface="Nunito Sans"/>
              </a:defRPr>
            </a:lvl7pPr>
            <a:lvl8pPr lvl="7">
              <a:spcBef>
                <a:spcPts val="0"/>
              </a:spcBef>
              <a:spcAft>
                <a:spcPts val="0"/>
              </a:spcAft>
              <a:buSzPts val="700"/>
              <a:buFont typeface="Nunito Sans"/>
              <a:buNone/>
              <a:defRPr sz="700">
                <a:latin typeface="Nunito Sans"/>
                <a:ea typeface="Nunito Sans"/>
                <a:cs typeface="Nunito Sans"/>
                <a:sym typeface="Nunito Sans"/>
              </a:defRPr>
            </a:lvl8pPr>
            <a:lvl9pPr lvl="8">
              <a:spcBef>
                <a:spcPts val="0"/>
              </a:spcBef>
              <a:spcAft>
                <a:spcPts val="0"/>
              </a:spcAft>
              <a:buSzPts val="700"/>
              <a:buFont typeface="Nunito Sans"/>
              <a:buNone/>
              <a:defRPr sz="700">
                <a:latin typeface="Nunito Sans"/>
                <a:ea typeface="Nunito Sans"/>
                <a:cs typeface="Nunito Sans"/>
                <a:sym typeface="Nunito Sans"/>
              </a:defRPr>
            </a:lvl9pPr>
          </a:lstStyle>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storyboards">
  <p:cSld name="Two storyboards">
    <p:spTree>
      <p:nvGrpSpPr>
        <p:cNvPr id="390" name="Shape 390"/>
        <p:cNvGrpSpPr/>
        <p:nvPr/>
      </p:nvGrpSpPr>
      <p:grpSpPr>
        <a:xfrm>
          <a:off x="0" y="0"/>
          <a:ext cx="0" cy="0"/>
          <a:chOff x="0" y="0"/>
          <a:chExt cx="0" cy="0"/>
        </a:xfrm>
      </p:grpSpPr>
      <p:sp>
        <p:nvSpPr>
          <p:cNvPr id="391" name="Google Shape;391;p41"/>
          <p:cNvSpPr txBox="1"/>
          <p:nvPr>
            <p:ph idx="1" type="body"/>
          </p:nvPr>
        </p:nvSpPr>
        <p:spPr>
          <a:xfrm>
            <a:off x="311700" y="4080225"/>
            <a:ext cx="4027500" cy="9261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392" name="Google Shape;392;p41"/>
          <p:cNvSpPr/>
          <p:nvPr>
            <p:ph idx="2" type="pic"/>
          </p:nvPr>
        </p:nvSpPr>
        <p:spPr>
          <a:xfrm>
            <a:off x="4804825" y="1133300"/>
            <a:ext cx="4027500" cy="2392800"/>
          </a:xfrm>
          <a:prstGeom prst="rect">
            <a:avLst/>
          </a:prstGeom>
          <a:noFill/>
          <a:ln>
            <a:noFill/>
          </a:ln>
        </p:spPr>
      </p:sp>
      <p:sp>
        <p:nvSpPr>
          <p:cNvPr id="393" name="Google Shape;393;p41"/>
          <p:cNvSpPr/>
          <p:nvPr>
            <p:ph idx="3" type="pic"/>
          </p:nvPr>
        </p:nvSpPr>
        <p:spPr>
          <a:xfrm>
            <a:off x="311725" y="1133300"/>
            <a:ext cx="4027500" cy="2392800"/>
          </a:xfrm>
          <a:prstGeom prst="rect">
            <a:avLst/>
          </a:prstGeom>
          <a:noFill/>
          <a:ln>
            <a:noFill/>
          </a:ln>
        </p:spPr>
      </p:sp>
      <p:sp>
        <p:nvSpPr>
          <p:cNvPr id="394" name="Google Shape;394;p41"/>
          <p:cNvSpPr txBox="1"/>
          <p:nvPr>
            <p:ph idx="4" type="body"/>
          </p:nvPr>
        </p:nvSpPr>
        <p:spPr>
          <a:xfrm>
            <a:off x="4804825" y="4080225"/>
            <a:ext cx="4027500" cy="9261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395" name="Google Shape;395;p41"/>
          <p:cNvSpPr txBox="1"/>
          <p:nvPr>
            <p:ph type="title"/>
          </p:nvPr>
        </p:nvSpPr>
        <p:spPr>
          <a:xfrm>
            <a:off x="311700" y="445025"/>
            <a:ext cx="8520600" cy="572700"/>
          </a:xfrm>
          <a:prstGeom prst="rect">
            <a:avLst/>
          </a:prstGeom>
        </p:spPr>
        <p:txBody>
          <a:bodyPr anchorCtr="0" anchor="t" bIns="91425" lIns="91425" spcFirstLastPara="1" rIns="91425" wrap="square" tIns="91425">
            <a:spAutoFit/>
          </a:bodyPr>
          <a:lstStyle>
            <a:lvl1pPr lvl="0">
              <a:spcBef>
                <a:spcPts val="0"/>
              </a:spcBef>
              <a:spcAft>
                <a:spcPts val="0"/>
              </a:spcAft>
              <a:buSzPts val="1400"/>
              <a:buChar char="●"/>
              <a:defRPr/>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p:txBody>
      </p:sp>
      <p:sp>
        <p:nvSpPr>
          <p:cNvPr id="396" name="Google Shape;396;p41"/>
          <p:cNvSpPr txBox="1"/>
          <p:nvPr>
            <p:ph idx="5" type="subTitle"/>
          </p:nvPr>
        </p:nvSpPr>
        <p:spPr>
          <a:xfrm>
            <a:off x="311725" y="3582900"/>
            <a:ext cx="4027500" cy="481200"/>
          </a:xfrm>
          <a:prstGeom prst="rect">
            <a:avLst/>
          </a:prstGeom>
        </p:spPr>
        <p:txBody>
          <a:bodyPr anchorCtr="0" anchor="t" bIns="91425" lIns="91425" spcFirstLastPara="1" rIns="91425" wrap="square" tIns="91425">
            <a:noAutofit/>
          </a:bodyPr>
          <a:lstStyle>
            <a:lvl1pPr lvl="0">
              <a:spcBef>
                <a:spcPts val="0"/>
              </a:spcBef>
              <a:spcAft>
                <a:spcPts val="0"/>
              </a:spcAft>
              <a:buSzPts val="1600"/>
              <a:buNone/>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
        <p:nvSpPr>
          <p:cNvPr id="397" name="Google Shape;397;p41"/>
          <p:cNvSpPr txBox="1"/>
          <p:nvPr>
            <p:ph idx="6" type="subTitle"/>
          </p:nvPr>
        </p:nvSpPr>
        <p:spPr>
          <a:xfrm>
            <a:off x="4804825" y="3582900"/>
            <a:ext cx="4027500" cy="481200"/>
          </a:xfrm>
          <a:prstGeom prst="rect">
            <a:avLst/>
          </a:prstGeom>
        </p:spPr>
        <p:txBody>
          <a:bodyPr anchorCtr="0" anchor="t" bIns="91425" lIns="91425" spcFirstLastPara="1" rIns="91425" wrap="square" tIns="91425">
            <a:noAutofit/>
          </a:bodyPr>
          <a:lstStyle>
            <a:lvl1pPr lvl="0">
              <a:spcBef>
                <a:spcPts val="0"/>
              </a:spcBef>
              <a:spcAft>
                <a:spcPts val="0"/>
              </a:spcAft>
              <a:buSzPts val="1600"/>
              <a:buNone/>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storyboards">
  <p:cSld name="Three storyboards">
    <p:spTree>
      <p:nvGrpSpPr>
        <p:cNvPr id="398" name="Shape 398"/>
        <p:cNvGrpSpPr/>
        <p:nvPr/>
      </p:nvGrpSpPr>
      <p:grpSpPr>
        <a:xfrm>
          <a:off x="0" y="0"/>
          <a:ext cx="0" cy="0"/>
          <a:chOff x="0" y="0"/>
          <a:chExt cx="0" cy="0"/>
        </a:xfrm>
      </p:grpSpPr>
      <p:sp>
        <p:nvSpPr>
          <p:cNvPr id="399" name="Google Shape;399;p42"/>
          <p:cNvSpPr txBox="1"/>
          <p:nvPr>
            <p:ph idx="1" type="body"/>
          </p:nvPr>
        </p:nvSpPr>
        <p:spPr>
          <a:xfrm>
            <a:off x="311700" y="3911700"/>
            <a:ext cx="2627100" cy="1018500"/>
          </a:xfrm>
          <a:prstGeom prst="rect">
            <a:avLst/>
          </a:prstGeom>
        </p:spPr>
        <p:txBody>
          <a:bodyPr anchorCtr="0" anchor="t" bIns="91425" lIns="91425" spcFirstLastPara="1" rIns="91425" wrap="square" tIns="91425">
            <a:spAutoFit/>
          </a:bodyPr>
          <a:lstStyle>
            <a:lvl1pPr indent="-304800" lvl="0" marL="457200">
              <a:spcBef>
                <a:spcPts val="0"/>
              </a:spcBef>
              <a:spcAft>
                <a:spcPts val="0"/>
              </a:spcAft>
              <a:buSzPts val="1200"/>
              <a:buChar char="●"/>
              <a:defRPr/>
            </a:lvl1pPr>
            <a:lvl2pPr indent="-304800" lvl="1" marL="914400">
              <a:spcBef>
                <a:spcPts val="800"/>
              </a:spcBef>
              <a:spcAft>
                <a:spcPts val="0"/>
              </a:spcAft>
              <a:buSzPts val="1200"/>
              <a:buChar char="○"/>
              <a:defRPr/>
            </a:lvl2pPr>
            <a:lvl3pPr indent="-304800" lvl="2" marL="1371600">
              <a:spcBef>
                <a:spcPts val="800"/>
              </a:spcBef>
              <a:spcAft>
                <a:spcPts val="0"/>
              </a:spcAft>
              <a:buSzPts val="1200"/>
              <a:buChar char="■"/>
              <a:defRPr/>
            </a:lvl3pPr>
            <a:lvl4pPr indent="-304800" lvl="3" marL="1828800">
              <a:spcBef>
                <a:spcPts val="800"/>
              </a:spcBef>
              <a:spcAft>
                <a:spcPts val="0"/>
              </a:spcAft>
              <a:buSzPts val="1200"/>
              <a:buChar char="●"/>
              <a:defRPr/>
            </a:lvl4pPr>
            <a:lvl5pPr indent="-304800" lvl="4" marL="2286000">
              <a:spcBef>
                <a:spcPts val="800"/>
              </a:spcBef>
              <a:spcAft>
                <a:spcPts val="0"/>
              </a:spcAft>
              <a:buSzPts val="1200"/>
              <a:buChar char="○"/>
              <a:defRPr/>
            </a:lvl5pPr>
            <a:lvl6pPr indent="-304800" lvl="5" marL="2743200">
              <a:spcBef>
                <a:spcPts val="800"/>
              </a:spcBef>
              <a:spcAft>
                <a:spcPts val="0"/>
              </a:spcAft>
              <a:buSzPts val="1200"/>
              <a:buChar char="■"/>
              <a:defRPr/>
            </a:lvl6pPr>
            <a:lvl7pPr indent="-304800" lvl="6" marL="3200400">
              <a:spcBef>
                <a:spcPts val="800"/>
              </a:spcBef>
              <a:spcAft>
                <a:spcPts val="0"/>
              </a:spcAft>
              <a:buSzPts val="1200"/>
              <a:buChar char="●"/>
              <a:defRPr/>
            </a:lvl7pPr>
            <a:lvl8pPr indent="-304800" lvl="7" marL="3657600">
              <a:spcBef>
                <a:spcPts val="800"/>
              </a:spcBef>
              <a:spcAft>
                <a:spcPts val="0"/>
              </a:spcAft>
              <a:buSzPts val="1200"/>
              <a:buChar char="○"/>
              <a:defRPr/>
            </a:lvl8pPr>
            <a:lvl9pPr indent="-304800" lvl="8" marL="4114800">
              <a:spcBef>
                <a:spcPts val="800"/>
              </a:spcBef>
              <a:spcAft>
                <a:spcPts val="800"/>
              </a:spcAft>
              <a:buSzPts val="1200"/>
              <a:buChar char="■"/>
              <a:defRPr/>
            </a:lvl9pPr>
          </a:lstStyle>
          <a:p/>
        </p:txBody>
      </p:sp>
      <p:sp>
        <p:nvSpPr>
          <p:cNvPr id="400" name="Google Shape;400;p42"/>
          <p:cNvSpPr/>
          <p:nvPr>
            <p:ph idx="2" type="pic"/>
          </p:nvPr>
        </p:nvSpPr>
        <p:spPr>
          <a:xfrm>
            <a:off x="6205225" y="1128325"/>
            <a:ext cx="2627100" cy="2273100"/>
          </a:xfrm>
          <a:prstGeom prst="rect">
            <a:avLst/>
          </a:prstGeom>
          <a:noFill/>
          <a:ln>
            <a:noFill/>
          </a:ln>
        </p:spPr>
      </p:sp>
      <p:sp>
        <p:nvSpPr>
          <p:cNvPr id="401" name="Google Shape;401;p42"/>
          <p:cNvSpPr/>
          <p:nvPr>
            <p:ph idx="3" type="pic"/>
          </p:nvPr>
        </p:nvSpPr>
        <p:spPr>
          <a:xfrm>
            <a:off x="311725" y="1128325"/>
            <a:ext cx="2627100" cy="2273100"/>
          </a:xfrm>
          <a:prstGeom prst="rect">
            <a:avLst/>
          </a:prstGeom>
          <a:noFill/>
          <a:ln>
            <a:noFill/>
          </a:ln>
        </p:spPr>
      </p:sp>
      <p:sp>
        <p:nvSpPr>
          <p:cNvPr id="402" name="Google Shape;402;p42"/>
          <p:cNvSpPr txBox="1"/>
          <p:nvPr>
            <p:ph idx="4" type="body"/>
          </p:nvPr>
        </p:nvSpPr>
        <p:spPr>
          <a:xfrm>
            <a:off x="6205225" y="3911700"/>
            <a:ext cx="2627100" cy="1018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403" name="Google Shape;403;p42"/>
          <p:cNvSpPr/>
          <p:nvPr>
            <p:ph idx="5" type="pic"/>
          </p:nvPr>
        </p:nvSpPr>
        <p:spPr>
          <a:xfrm>
            <a:off x="3255250" y="1128325"/>
            <a:ext cx="2627100" cy="2273100"/>
          </a:xfrm>
          <a:prstGeom prst="rect">
            <a:avLst/>
          </a:prstGeom>
          <a:noFill/>
          <a:ln>
            <a:noFill/>
          </a:ln>
        </p:spPr>
      </p:sp>
      <p:sp>
        <p:nvSpPr>
          <p:cNvPr id="404" name="Google Shape;404;p42"/>
          <p:cNvSpPr txBox="1"/>
          <p:nvPr>
            <p:ph idx="6" type="body"/>
          </p:nvPr>
        </p:nvSpPr>
        <p:spPr>
          <a:xfrm>
            <a:off x="3255250" y="3911700"/>
            <a:ext cx="2627100" cy="10185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405" name="Google Shape;405;p42"/>
          <p:cNvSpPr txBox="1"/>
          <p:nvPr>
            <p:ph type="title"/>
          </p:nvPr>
        </p:nvSpPr>
        <p:spPr>
          <a:xfrm>
            <a:off x="311700" y="445025"/>
            <a:ext cx="8520600" cy="572700"/>
          </a:xfrm>
          <a:prstGeom prst="rect">
            <a:avLst/>
          </a:prstGeom>
        </p:spPr>
        <p:txBody>
          <a:bodyPr anchorCtr="0" anchor="t" bIns="91425" lIns="91425" spcFirstLastPara="1" rIns="91425" wrap="square" tIns="91425">
            <a:spAutoFit/>
          </a:bodyPr>
          <a:lstStyle>
            <a:lvl1pPr lvl="0">
              <a:spcBef>
                <a:spcPts val="0"/>
              </a:spcBef>
              <a:spcAft>
                <a:spcPts val="0"/>
              </a:spcAft>
              <a:buSzPts val="1400"/>
              <a:buChar char="●"/>
              <a:defRPr/>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p:txBody>
      </p:sp>
      <p:sp>
        <p:nvSpPr>
          <p:cNvPr id="406" name="Google Shape;406;p42"/>
          <p:cNvSpPr txBox="1"/>
          <p:nvPr>
            <p:ph idx="7" type="subTitle"/>
          </p:nvPr>
        </p:nvSpPr>
        <p:spPr>
          <a:xfrm>
            <a:off x="311725" y="3430500"/>
            <a:ext cx="2627100" cy="481200"/>
          </a:xfrm>
          <a:prstGeom prst="rect">
            <a:avLst/>
          </a:prstGeom>
        </p:spPr>
        <p:txBody>
          <a:bodyPr anchorCtr="0" anchor="t" bIns="91425" lIns="91425" spcFirstLastPara="1" rIns="91425" wrap="square" tIns="91425">
            <a:noAutofit/>
          </a:bodyPr>
          <a:lstStyle>
            <a:lvl1pPr lvl="0">
              <a:spcBef>
                <a:spcPts val="0"/>
              </a:spcBef>
              <a:spcAft>
                <a:spcPts val="0"/>
              </a:spcAft>
              <a:buSzPts val="1600"/>
              <a:buNone/>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
        <p:nvSpPr>
          <p:cNvPr id="407" name="Google Shape;407;p42"/>
          <p:cNvSpPr txBox="1"/>
          <p:nvPr>
            <p:ph idx="8" type="subTitle"/>
          </p:nvPr>
        </p:nvSpPr>
        <p:spPr>
          <a:xfrm>
            <a:off x="6205225" y="3430500"/>
            <a:ext cx="2627100" cy="481200"/>
          </a:xfrm>
          <a:prstGeom prst="rect">
            <a:avLst/>
          </a:prstGeom>
        </p:spPr>
        <p:txBody>
          <a:bodyPr anchorCtr="0" anchor="t" bIns="91425" lIns="91425" spcFirstLastPara="1" rIns="91425" wrap="square" tIns="91425">
            <a:noAutofit/>
          </a:bodyPr>
          <a:lstStyle>
            <a:lvl1pPr lvl="0">
              <a:spcBef>
                <a:spcPts val="0"/>
              </a:spcBef>
              <a:spcAft>
                <a:spcPts val="0"/>
              </a:spcAft>
              <a:buSzPts val="1600"/>
              <a:buNone/>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
        <p:nvSpPr>
          <p:cNvPr id="408" name="Google Shape;408;p42"/>
          <p:cNvSpPr txBox="1"/>
          <p:nvPr>
            <p:ph idx="9" type="subTitle"/>
          </p:nvPr>
        </p:nvSpPr>
        <p:spPr>
          <a:xfrm>
            <a:off x="3255250" y="3430500"/>
            <a:ext cx="2627100" cy="481200"/>
          </a:xfrm>
          <a:prstGeom prst="rect">
            <a:avLst/>
          </a:prstGeom>
        </p:spPr>
        <p:txBody>
          <a:bodyPr anchorCtr="0" anchor="t" bIns="91425" lIns="91425" spcFirstLastPara="1" rIns="91425" wrap="square" tIns="91425">
            <a:noAutofit/>
          </a:bodyPr>
          <a:lstStyle>
            <a:lvl1pPr lvl="0">
              <a:spcBef>
                <a:spcPts val="0"/>
              </a:spcBef>
              <a:spcAft>
                <a:spcPts val="0"/>
              </a:spcAft>
              <a:buSzPts val="1600"/>
              <a:buNone/>
              <a:defRPr/>
            </a:lvl1pPr>
            <a:lvl2pPr lvl="1">
              <a:spcBef>
                <a:spcPts val="0"/>
              </a:spcBef>
              <a:spcAft>
                <a:spcPts val="0"/>
              </a:spcAft>
              <a:buSzPts val="1800"/>
              <a:buNone/>
              <a:defRPr sz="1800"/>
            </a:lvl2pPr>
            <a:lvl3pPr lvl="2">
              <a:spcBef>
                <a:spcPts val="0"/>
              </a:spcBef>
              <a:spcAft>
                <a:spcPts val="0"/>
              </a:spcAft>
              <a:buSzPts val="1800"/>
              <a:buNone/>
              <a:defRPr sz="1800"/>
            </a:lvl3pPr>
            <a:lvl4pPr lvl="3">
              <a:spcBef>
                <a:spcPts val="0"/>
              </a:spcBef>
              <a:spcAft>
                <a:spcPts val="0"/>
              </a:spcAft>
              <a:buSzPts val="1800"/>
              <a:buNone/>
              <a:defRPr sz="1800"/>
            </a:lvl4pPr>
            <a:lvl5pPr lvl="4">
              <a:spcBef>
                <a:spcPts val="0"/>
              </a:spcBef>
              <a:spcAft>
                <a:spcPts val="0"/>
              </a:spcAft>
              <a:buSzPts val="1800"/>
              <a:buNone/>
              <a:defRPr sz="1800"/>
            </a:lvl5pPr>
            <a:lvl6pPr lvl="5">
              <a:spcBef>
                <a:spcPts val="0"/>
              </a:spcBef>
              <a:spcAft>
                <a:spcPts val="0"/>
              </a:spcAft>
              <a:buSzPts val="1800"/>
              <a:buNone/>
              <a:defRPr sz="1800"/>
            </a:lvl6pPr>
            <a:lvl7pPr lvl="6">
              <a:spcBef>
                <a:spcPts val="0"/>
              </a:spcBef>
              <a:spcAft>
                <a:spcPts val="0"/>
              </a:spcAft>
              <a:buSzPts val="1800"/>
              <a:buNone/>
              <a:defRPr sz="1800"/>
            </a:lvl7pPr>
            <a:lvl8pPr lvl="7">
              <a:spcBef>
                <a:spcPts val="0"/>
              </a:spcBef>
              <a:spcAft>
                <a:spcPts val="0"/>
              </a:spcAft>
              <a:buSzPts val="1800"/>
              <a:buNone/>
              <a:defRPr sz="1800"/>
            </a:lvl8pPr>
            <a:lvl9pPr lvl="8">
              <a:spcBef>
                <a:spcPts val="0"/>
              </a:spcBef>
              <a:spcAft>
                <a:spcPts val="0"/>
              </a:spcAft>
              <a:buSzPts val="1800"/>
              <a:buNone/>
              <a:defRPr sz="1800"/>
            </a:lvl9pPr>
          </a:lstStyle>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only">
  <p:cSld name="Image only">
    <p:spTree>
      <p:nvGrpSpPr>
        <p:cNvPr id="409" name="Shape 409"/>
        <p:cNvGrpSpPr/>
        <p:nvPr/>
      </p:nvGrpSpPr>
      <p:grpSpPr>
        <a:xfrm>
          <a:off x="0" y="0"/>
          <a:ext cx="0" cy="0"/>
          <a:chOff x="0" y="0"/>
          <a:chExt cx="0" cy="0"/>
        </a:xfrm>
      </p:grpSpPr>
      <p:sp>
        <p:nvSpPr>
          <p:cNvPr id="410" name="Google Shape;410;p43"/>
          <p:cNvSpPr/>
          <p:nvPr>
            <p:ph idx="2" type="pic"/>
          </p:nvPr>
        </p:nvSpPr>
        <p:spPr>
          <a:xfrm>
            <a:off x="311700" y="445025"/>
            <a:ext cx="8520600" cy="4218300"/>
          </a:xfrm>
          <a:prstGeom prst="rect">
            <a:avLst/>
          </a:prstGeom>
          <a:noFill/>
          <a:ln>
            <a:noFill/>
          </a:ln>
        </p:spPr>
      </p: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grid">
  <p:cSld name="Image grid">
    <p:spTree>
      <p:nvGrpSpPr>
        <p:cNvPr id="411" name="Shape 411"/>
        <p:cNvGrpSpPr/>
        <p:nvPr/>
      </p:nvGrpSpPr>
      <p:grpSpPr>
        <a:xfrm>
          <a:off x="0" y="0"/>
          <a:ext cx="0" cy="0"/>
          <a:chOff x="0" y="0"/>
          <a:chExt cx="0" cy="0"/>
        </a:xfrm>
      </p:grpSpPr>
      <p:sp>
        <p:nvSpPr>
          <p:cNvPr id="412" name="Google Shape;412;p44"/>
          <p:cNvSpPr/>
          <p:nvPr>
            <p:ph idx="2" type="pic"/>
          </p:nvPr>
        </p:nvSpPr>
        <p:spPr>
          <a:xfrm>
            <a:off x="3389600" y="118913"/>
            <a:ext cx="1643700" cy="1535100"/>
          </a:xfrm>
          <a:prstGeom prst="rect">
            <a:avLst/>
          </a:prstGeom>
          <a:noFill/>
          <a:ln>
            <a:noFill/>
          </a:ln>
        </p:spPr>
      </p:sp>
      <p:sp>
        <p:nvSpPr>
          <p:cNvPr id="413" name="Google Shape;413;p44"/>
          <p:cNvSpPr/>
          <p:nvPr>
            <p:ph idx="3" type="pic"/>
          </p:nvPr>
        </p:nvSpPr>
        <p:spPr>
          <a:xfrm>
            <a:off x="5195935" y="118913"/>
            <a:ext cx="1643700" cy="1535100"/>
          </a:xfrm>
          <a:prstGeom prst="rect">
            <a:avLst/>
          </a:prstGeom>
          <a:noFill/>
          <a:ln>
            <a:noFill/>
          </a:ln>
        </p:spPr>
      </p:sp>
      <p:sp>
        <p:nvSpPr>
          <p:cNvPr id="414" name="Google Shape;414;p44"/>
          <p:cNvSpPr/>
          <p:nvPr>
            <p:ph idx="4" type="pic"/>
          </p:nvPr>
        </p:nvSpPr>
        <p:spPr>
          <a:xfrm>
            <a:off x="7002270" y="118913"/>
            <a:ext cx="1643700" cy="1535100"/>
          </a:xfrm>
          <a:prstGeom prst="rect">
            <a:avLst/>
          </a:prstGeom>
          <a:noFill/>
          <a:ln>
            <a:noFill/>
          </a:ln>
        </p:spPr>
      </p:sp>
      <p:sp>
        <p:nvSpPr>
          <p:cNvPr id="415" name="Google Shape;415;p44"/>
          <p:cNvSpPr/>
          <p:nvPr>
            <p:ph idx="5" type="pic"/>
          </p:nvPr>
        </p:nvSpPr>
        <p:spPr>
          <a:xfrm>
            <a:off x="3389588" y="1804212"/>
            <a:ext cx="1643700" cy="1535100"/>
          </a:xfrm>
          <a:prstGeom prst="rect">
            <a:avLst/>
          </a:prstGeom>
          <a:noFill/>
          <a:ln>
            <a:noFill/>
          </a:ln>
        </p:spPr>
      </p:sp>
      <p:sp>
        <p:nvSpPr>
          <p:cNvPr id="416" name="Google Shape;416;p44"/>
          <p:cNvSpPr/>
          <p:nvPr>
            <p:ph idx="6" type="pic"/>
          </p:nvPr>
        </p:nvSpPr>
        <p:spPr>
          <a:xfrm>
            <a:off x="5195922" y="1804212"/>
            <a:ext cx="1643700" cy="1535100"/>
          </a:xfrm>
          <a:prstGeom prst="rect">
            <a:avLst/>
          </a:prstGeom>
          <a:noFill/>
          <a:ln>
            <a:noFill/>
          </a:ln>
        </p:spPr>
      </p:sp>
      <p:sp>
        <p:nvSpPr>
          <p:cNvPr id="417" name="Google Shape;417;p44"/>
          <p:cNvSpPr/>
          <p:nvPr>
            <p:ph idx="7" type="pic"/>
          </p:nvPr>
        </p:nvSpPr>
        <p:spPr>
          <a:xfrm>
            <a:off x="7002257" y="1804212"/>
            <a:ext cx="1643700" cy="1535100"/>
          </a:xfrm>
          <a:prstGeom prst="rect">
            <a:avLst/>
          </a:prstGeom>
          <a:noFill/>
          <a:ln>
            <a:noFill/>
          </a:ln>
        </p:spPr>
      </p:sp>
      <p:sp>
        <p:nvSpPr>
          <p:cNvPr id="418" name="Google Shape;418;p44"/>
          <p:cNvSpPr txBox="1"/>
          <p:nvPr>
            <p:ph type="title"/>
          </p:nvPr>
        </p:nvSpPr>
        <p:spPr>
          <a:xfrm>
            <a:off x="351550" y="445025"/>
            <a:ext cx="2596800" cy="1706400"/>
          </a:xfrm>
          <a:prstGeom prst="rect">
            <a:avLst/>
          </a:prstGeom>
        </p:spPr>
        <p:txBody>
          <a:bodyPr anchorCtr="0" anchor="t" bIns="91425" lIns="91425" spcFirstLastPara="1" rIns="91425" wrap="square" tIns="91425">
            <a:spAutoFit/>
          </a:bodyPr>
          <a:lstStyle>
            <a:lvl1pPr lvl="0">
              <a:spcBef>
                <a:spcPts val="0"/>
              </a:spcBef>
              <a:spcAft>
                <a:spcPts val="0"/>
              </a:spcAft>
              <a:buSzPts val="1400"/>
              <a:buChar char="●"/>
              <a:defRPr/>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p:txBody>
      </p:sp>
      <p:sp>
        <p:nvSpPr>
          <p:cNvPr id="419" name="Google Shape;419;p44"/>
          <p:cNvSpPr/>
          <p:nvPr>
            <p:ph idx="8" type="pic"/>
          </p:nvPr>
        </p:nvSpPr>
        <p:spPr>
          <a:xfrm>
            <a:off x="3389588" y="3489487"/>
            <a:ext cx="1643700" cy="1535100"/>
          </a:xfrm>
          <a:prstGeom prst="rect">
            <a:avLst/>
          </a:prstGeom>
          <a:noFill/>
          <a:ln>
            <a:noFill/>
          </a:ln>
        </p:spPr>
      </p:sp>
      <p:sp>
        <p:nvSpPr>
          <p:cNvPr id="420" name="Google Shape;420;p44"/>
          <p:cNvSpPr/>
          <p:nvPr>
            <p:ph idx="9" type="pic"/>
          </p:nvPr>
        </p:nvSpPr>
        <p:spPr>
          <a:xfrm>
            <a:off x="5195922" y="3489487"/>
            <a:ext cx="1643700" cy="1535100"/>
          </a:xfrm>
          <a:prstGeom prst="rect">
            <a:avLst/>
          </a:prstGeom>
          <a:noFill/>
          <a:ln>
            <a:noFill/>
          </a:ln>
        </p:spPr>
      </p:sp>
      <p:sp>
        <p:nvSpPr>
          <p:cNvPr id="421" name="Google Shape;421;p44"/>
          <p:cNvSpPr/>
          <p:nvPr>
            <p:ph idx="13" type="pic"/>
          </p:nvPr>
        </p:nvSpPr>
        <p:spPr>
          <a:xfrm>
            <a:off x="7002257" y="3489487"/>
            <a:ext cx="1643700" cy="1535100"/>
          </a:xfrm>
          <a:prstGeom prst="rect">
            <a:avLst/>
          </a:prstGeom>
          <a:noFill/>
          <a:ln>
            <a:noFill/>
          </a:ln>
        </p:spPr>
      </p:sp>
    </p:spTree>
  </p:cSld>
  <p:clrMapOvr>
    <a:masterClrMapping/>
  </p:clrMapOvr>
  <p:extLst>
    <p:ext uri="{DCECCB84-F9BA-43D5-87BE-67443E8EF086}">
      <p15:sldGuideLst>
        <p15:guide id="1" pos="5564">
          <p15:clr>
            <a:srgbClr val="E46962"/>
          </p15:clr>
        </p15:guide>
      </p15:sldGuideLst>
    </p:ext>
  </p:extLst>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type="tx">
  <p:cSld name="TITLE_AND_BODY">
    <p:spTree>
      <p:nvGrpSpPr>
        <p:cNvPr id="422" name="Shape 422"/>
        <p:cNvGrpSpPr/>
        <p:nvPr/>
      </p:nvGrpSpPr>
      <p:grpSpPr>
        <a:xfrm>
          <a:off x="0" y="0"/>
          <a:ext cx="0" cy="0"/>
          <a:chOff x="0" y="0"/>
          <a:chExt cx="0" cy="0"/>
        </a:xfrm>
      </p:grpSpPr>
      <p:sp>
        <p:nvSpPr>
          <p:cNvPr id="423" name="Google Shape;423;p45"/>
          <p:cNvSpPr txBox="1"/>
          <p:nvPr>
            <p:ph type="title"/>
          </p:nvPr>
        </p:nvSpPr>
        <p:spPr>
          <a:xfrm>
            <a:off x="311700" y="445025"/>
            <a:ext cx="8520600" cy="572700"/>
          </a:xfrm>
          <a:prstGeom prst="rect">
            <a:avLst/>
          </a:prstGeom>
        </p:spPr>
        <p:txBody>
          <a:bodyPr anchorCtr="0" anchor="t" bIns="91425" lIns="91425" spcFirstLastPara="1" rIns="91425" wrap="square" tIns="91425">
            <a:spAutoFit/>
          </a:bodyPr>
          <a:lstStyle>
            <a:lvl1pPr lvl="0">
              <a:spcBef>
                <a:spcPts val="0"/>
              </a:spcBef>
              <a:spcAft>
                <a:spcPts val="0"/>
              </a:spcAft>
              <a:buSzPts val="1400"/>
              <a:buChar char="●"/>
              <a:defRPr/>
            </a:lvl1pPr>
            <a:lvl2pPr lvl="1">
              <a:spcBef>
                <a:spcPts val="0"/>
              </a:spcBef>
              <a:spcAft>
                <a:spcPts val="0"/>
              </a:spcAft>
              <a:buSzPts val="1400"/>
              <a:buChar char="○"/>
              <a:defRPr/>
            </a:lvl2pPr>
            <a:lvl3pPr lvl="2">
              <a:spcBef>
                <a:spcPts val="0"/>
              </a:spcBef>
              <a:spcAft>
                <a:spcPts val="0"/>
              </a:spcAft>
              <a:buSzPts val="1400"/>
              <a:buChar char="■"/>
              <a:defRPr/>
            </a:lvl3pPr>
            <a:lvl4pPr lvl="3">
              <a:spcBef>
                <a:spcPts val="0"/>
              </a:spcBef>
              <a:spcAft>
                <a:spcPts val="0"/>
              </a:spcAft>
              <a:buSzPts val="1400"/>
              <a:buChar char="●"/>
              <a:defRPr/>
            </a:lvl4pPr>
            <a:lvl5pPr lvl="4">
              <a:spcBef>
                <a:spcPts val="0"/>
              </a:spcBef>
              <a:spcAft>
                <a:spcPts val="0"/>
              </a:spcAft>
              <a:buSzPts val="1400"/>
              <a:buChar char="○"/>
              <a:defRPr/>
            </a:lvl5pPr>
            <a:lvl6pPr lvl="5">
              <a:spcBef>
                <a:spcPts val="0"/>
              </a:spcBef>
              <a:spcAft>
                <a:spcPts val="0"/>
              </a:spcAft>
              <a:buSzPts val="1400"/>
              <a:buChar char="■"/>
              <a:defRPr/>
            </a:lvl6pPr>
            <a:lvl7pPr lvl="6">
              <a:spcBef>
                <a:spcPts val="0"/>
              </a:spcBef>
              <a:spcAft>
                <a:spcPts val="0"/>
              </a:spcAft>
              <a:buSzPts val="1400"/>
              <a:buChar char="●"/>
              <a:defRPr/>
            </a:lvl7pPr>
            <a:lvl8pPr lvl="7">
              <a:spcBef>
                <a:spcPts val="0"/>
              </a:spcBef>
              <a:spcAft>
                <a:spcPts val="0"/>
              </a:spcAft>
              <a:buSzPts val="1400"/>
              <a:buChar char="○"/>
              <a:defRPr/>
            </a:lvl8pPr>
            <a:lvl9pPr lvl="8">
              <a:spcBef>
                <a:spcPts val="0"/>
              </a:spcBef>
              <a:spcAft>
                <a:spcPts val="0"/>
              </a:spcAft>
              <a:buSzPts val="1400"/>
              <a:buChar char="■"/>
              <a:defRPr/>
            </a:lvl9pPr>
          </a:lstStyle>
          <a:p/>
        </p:txBody>
      </p:sp>
      <p:sp>
        <p:nvSpPr>
          <p:cNvPr id="424" name="Google Shape;424;p45"/>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a:lvl1pPr>
            <a:lvl2pPr indent="-304800" lvl="1" marL="914400">
              <a:spcBef>
                <a:spcPts val="0"/>
              </a:spcBef>
              <a:spcAft>
                <a:spcPts val="0"/>
              </a:spcAft>
              <a:buSzPts val="1200"/>
              <a:buChar char="○"/>
              <a:defRPr/>
            </a:lvl2pPr>
            <a:lvl3pPr indent="-304800" lvl="2" marL="1371600">
              <a:spcBef>
                <a:spcPts val="0"/>
              </a:spcBef>
              <a:spcAft>
                <a:spcPts val="0"/>
              </a:spcAft>
              <a:buSzPts val="1200"/>
              <a:buChar char="■"/>
              <a:defRPr/>
            </a:lvl3pPr>
            <a:lvl4pPr indent="-304800" lvl="3" marL="1828800">
              <a:spcBef>
                <a:spcPts val="0"/>
              </a:spcBef>
              <a:spcAft>
                <a:spcPts val="0"/>
              </a:spcAft>
              <a:buSzPts val="1200"/>
              <a:buChar char="●"/>
              <a:defRPr/>
            </a:lvl4pPr>
            <a:lvl5pPr indent="-304800" lvl="4" marL="2286000">
              <a:spcBef>
                <a:spcPts val="0"/>
              </a:spcBef>
              <a:spcAft>
                <a:spcPts val="0"/>
              </a:spcAft>
              <a:buSzPts val="1200"/>
              <a:buChar char="○"/>
              <a:defRPr/>
            </a:lvl5pPr>
            <a:lvl6pPr indent="-304800" lvl="5" marL="2743200">
              <a:spcBef>
                <a:spcPts val="0"/>
              </a:spcBef>
              <a:spcAft>
                <a:spcPts val="0"/>
              </a:spcAft>
              <a:buSzPts val="1200"/>
              <a:buChar char="■"/>
              <a:defRPr/>
            </a:lvl6pPr>
            <a:lvl7pPr indent="-304800" lvl="6" marL="3200400">
              <a:spcBef>
                <a:spcPts val="0"/>
              </a:spcBef>
              <a:spcAft>
                <a:spcPts val="0"/>
              </a:spcAft>
              <a:buSzPts val="1200"/>
              <a:buChar char="●"/>
              <a:defRPr/>
            </a:lvl7pPr>
            <a:lvl8pPr indent="-304800" lvl="7" marL="3657600">
              <a:spcBef>
                <a:spcPts val="0"/>
              </a:spcBef>
              <a:spcAft>
                <a:spcPts val="0"/>
              </a:spcAft>
              <a:buSzPts val="1200"/>
              <a:buChar char="○"/>
              <a:defRPr/>
            </a:lvl8pPr>
            <a:lvl9pPr indent="-304800" lvl="8" marL="4114800">
              <a:spcBef>
                <a:spcPts val="0"/>
              </a:spcBef>
              <a:spcAft>
                <a:spcPts val="0"/>
              </a:spcAft>
              <a:buSzPts val="1200"/>
              <a:buChar char="■"/>
              <a:defRPr/>
            </a:lvl9pPr>
          </a:lstStyle>
          <a:p/>
        </p:txBody>
      </p:sp>
      <p:sp>
        <p:nvSpPr>
          <p:cNvPr id="425" name="Google Shape;425;p4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2 1">
  <p:cSld name="CUSTOM_1">
    <p:spTree>
      <p:nvGrpSpPr>
        <p:cNvPr id="426" name="Shape 426"/>
        <p:cNvGrpSpPr/>
        <p:nvPr/>
      </p:nvGrpSpPr>
      <p:grpSpPr>
        <a:xfrm>
          <a:off x="0" y="0"/>
          <a:ext cx="0" cy="0"/>
          <a:chOff x="0" y="0"/>
          <a:chExt cx="0" cy="0"/>
        </a:xfrm>
      </p:grpSpPr>
      <p:pic>
        <p:nvPicPr>
          <p:cNvPr id="427" name="Google Shape;427;p46"/>
          <p:cNvPicPr preferRelativeResize="0"/>
          <p:nvPr/>
        </p:nvPicPr>
        <p:blipFill rotWithShape="1">
          <a:blip r:embed="rId2">
            <a:alphaModFix/>
          </a:blip>
          <a:srcRect b="0" l="535" r="33361" t="71891"/>
          <a:stretch/>
        </p:blipFill>
        <p:spPr>
          <a:xfrm>
            <a:off x="5624200" y="3"/>
            <a:ext cx="3519800" cy="1496699"/>
          </a:xfrm>
          <a:prstGeom prst="rect">
            <a:avLst/>
          </a:prstGeom>
          <a:noFill/>
          <a:ln>
            <a:noFill/>
          </a:ln>
        </p:spPr>
      </p:pic>
      <p:sp>
        <p:nvSpPr>
          <p:cNvPr id="428" name="Google Shape;428;p46"/>
          <p:cNvSpPr txBox="1"/>
          <p:nvPr>
            <p:ph type="title"/>
          </p:nvPr>
        </p:nvSpPr>
        <p:spPr>
          <a:xfrm>
            <a:off x="228600" y="228600"/>
            <a:ext cx="5707200" cy="587700"/>
          </a:xfrm>
          <a:prstGeom prst="rect">
            <a:avLst/>
          </a:prstGeom>
          <a:noFill/>
          <a:ln>
            <a:noFill/>
          </a:ln>
        </p:spPr>
        <p:txBody>
          <a:bodyPr anchorCtr="0" anchor="t" bIns="91425" lIns="91425" spcFirstLastPara="1" rIns="91425" wrap="square" tIns="91425">
            <a:spAutoFit/>
          </a:bodyPr>
          <a:lstStyle>
            <a:lvl1pPr lvl="0" algn="l">
              <a:lnSpc>
                <a:spcPct val="100000"/>
              </a:lnSpc>
              <a:spcBef>
                <a:spcPts val="0"/>
              </a:spcBef>
              <a:spcAft>
                <a:spcPts val="0"/>
              </a:spcAft>
              <a:buClr>
                <a:schemeClr val="dk1"/>
              </a:buClr>
              <a:buSzPts val="1400"/>
              <a:buNone/>
              <a:defRPr/>
            </a:lvl1pPr>
            <a:lvl2pPr lvl="1" algn="l">
              <a:lnSpc>
                <a:spcPct val="100000"/>
              </a:lnSpc>
              <a:spcBef>
                <a:spcPts val="0"/>
              </a:spcBef>
              <a:spcAft>
                <a:spcPts val="0"/>
              </a:spcAft>
              <a:buClr>
                <a:schemeClr val="dk1"/>
              </a:buClr>
              <a:buSzPts val="1400"/>
              <a:buNone/>
              <a:defRPr/>
            </a:lvl2pPr>
            <a:lvl3pPr lvl="2" algn="l">
              <a:lnSpc>
                <a:spcPct val="100000"/>
              </a:lnSpc>
              <a:spcBef>
                <a:spcPts val="0"/>
              </a:spcBef>
              <a:spcAft>
                <a:spcPts val="0"/>
              </a:spcAft>
              <a:buClr>
                <a:schemeClr val="dk1"/>
              </a:buClr>
              <a:buSzPts val="1400"/>
              <a:buNone/>
              <a:defRPr/>
            </a:lvl3pPr>
            <a:lvl4pPr lvl="3" algn="l">
              <a:lnSpc>
                <a:spcPct val="100000"/>
              </a:lnSpc>
              <a:spcBef>
                <a:spcPts val="0"/>
              </a:spcBef>
              <a:spcAft>
                <a:spcPts val="0"/>
              </a:spcAft>
              <a:buClr>
                <a:schemeClr val="dk1"/>
              </a:buClr>
              <a:buSzPts val="1400"/>
              <a:buNone/>
              <a:defRPr/>
            </a:lvl4pPr>
            <a:lvl5pPr lvl="4" algn="l">
              <a:lnSpc>
                <a:spcPct val="100000"/>
              </a:lnSpc>
              <a:spcBef>
                <a:spcPts val="0"/>
              </a:spcBef>
              <a:spcAft>
                <a:spcPts val="0"/>
              </a:spcAft>
              <a:buClr>
                <a:schemeClr val="dk1"/>
              </a:buClr>
              <a:buSzPts val="1400"/>
              <a:buNone/>
              <a:defRPr/>
            </a:lvl5pPr>
            <a:lvl6pPr lvl="5" algn="l">
              <a:lnSpc>
                <a:spcPct val="100000"/>
              </a:lnSpc>
              <a:spcBef>
                <a:spcPts val="0"/>
              </a:spcBef>
              <a:spcAft>
                <a:spcPts val="0"/>
              </a:spcAft>
              <a:buClr>
                <a:schemeClr val="dk1"/>
              </a:buClr>
              <a:buSzPts val="1400"/>
              <a:buNone/>
              <a:defRPr/>
            </a:lvl6pPr>
            <a:lvl7pPr lvl="6" algn="l">
              <a:lnSpc>
                <a:spcPct val="100000"/>
              </a:lnSpc>
              <a:spcBef>
                <a:spcPts val="0"/>
              </a:spcBef>
              <a:spcAft>
                <a:spcPts val="0"/>
              </a:spcAft>
              <a:buClr>
                <a:schemeClr val="dk1"/>
              </a:buClr>
              <a:buSzPts val="1400"/>
              <a:buNone/>
              <a:defRPr/>
            </a:lvl7pPr>
            <a:lvl8pPr lvl="7" algn="l">
              <a:lnSpc>
                <a:spcPct val="100000"/>
              </a:lnSpc>
              <a:spcBef>
                <a:spcPts val="0"/>
              </a:spcBef>
              <a:spcAft>
                <a:spcPts val="0"/>
              </a:spcAft>
              <a:buClr>
                <a:schemeClr val="dk1"/>
              </a:buClr>
              <a:buSzPts val="1400"/>
              <a:buNone/>
              <a:defRPr/>
            </a:lvl8pPr>
            <a:lvl9pPr lvl="8" algn="l">
              <a:lnSpc>
                <a:spcPct val="100000"/>
              </a:lnSpc>
              <a:spcBef>
                <a:spcPts val="0"/>
              </a:spcBef>
              <a:spcAft>
                <a:spcPts val="0"/>
              </a:spcAft>
              <a:buClr>
                <a:schemeClr val="dk1"/>
              </a:buClr>
              <a:buSzPts val="1400"/>
              <a:buNone/>
              <a:defRPr/>
            </a:lvl9pPr>
          </a:lstStyle>
          <a:p/>
        </p:txBody>
      </p:sp>
      <p:sp>
        <p:nvSpPr>
          <p:cNvPr id="429" name="Google Shape;429;p46"/>
          <p:cNvSpPr txBox="1"/>
          <p:nvPr>
            <p:ph idx="1" type="body"/>
          </p:nvPr>
        </p:nvSpPr>
        <p:spPr>
          <a:xfrm>
            <a:off x="228600" y="1637275"/>
            <a:ext cx="3351600" cy="3046500"/>
          </a:xfrm>
          <a:prstGeom prst="rect">
            <a:avLst/>
          </a:prstGeom>
          <a:noFill/>
          <a:ln>
            <a:noFill/>
          </a:ln>
        </p:spPr>
        <p:txBody>
          <a:bodyPr anchorCtr="0" anchor="t" bIns="91425" lIns="91425" spcFirstLastPara="1" rIns="91425" wrap="square" tIns="91425">
            <a:noAutofit/>
          </a:bodyPr>
          <a:lstStyle>
            <a:lvl1pPr indent="-330200" lvl="0" marL="457200" algn="l">
              <a:lnSpc>
                <a:spcPct val="100000"/>
              </a:lnSpc>
              <a:spcBef>
                <a:spcPts val="0"/>
              </a:spcBef>
              <a:spcAft>
                <a:spcPts val="0"/>
              </a:spcAft>
              <a:buSzPts val="1600"/>
              <a:buFont typeface="Nunito Sans"/>
              <a:buChar char="●"/>
              <a:defRPr sz="1600"/>
            </a:lvl1pPr>
            <a:lvl2pPr indent="-330200" lvl="1" marL="914400" algn="l">
              <a:lnSpc>
                <a:spcPct val="100000"/>
              </a:lnSpc>
              <a:spcBef>
                <a:spcPts val="800"/>
              </a:spcBef>
              <a:spcAft>
                <a:spcPts val="0"/>
              </a:spcAft>
              <a:buSzPts val="1600"/>
              <a:buFont typeface="Nunito Sans"/>
              <a:buChar char="○"/>
              <a:defRPr sz="1600"/>
            </a:lvl2pPr>
            <a:lvl3pPr indent="-330200" lvl="2" marL="1371600" algn="l">
              <a:lnSpc>
                <a:spcPct val="100000"/>
              </a:lnSpc>
              <a:spcBef>
                <a:spcPts val="800"/>
              </a:spcBef>
              <a:spcAft>
                <a:spcPts val="0"/>
              </a:spcAft>
              <a:buSzPts val="1600"/>
              <a:buFont typeface="Nunito Sans"/>
              <a:buChar char="■"/>
              <a:defRPr sz="1600"/>
            </a:lvl3pPr>
            <a:lvl4pPr indent="-330200" lvl="3" marL="1828800" algn="l">
              <a:lnSpc>
                <a:spcPct val="100000"/>
              </a:lnSpc>
              <a:spcBef>
                <a:spcPts val="800"/>
              </a:spcBef>
              <a:spcAft>
                <a:spcPts val="0"/>
              </a:spcAft>
              <a:buSzPts val="1600"/>
              <a:buFont typeface="Nunito Sans"/>
              <a:buChar char="●"/>
              <a:defRPr sz="1600"/>
            </a:lvl4pPr>
            <a:lvl5pPr indent="-330200" lvl="4" marL="2286000" algn="l">
              <a:lnSpc>
                <a:spcPct val="100000"/>
              </a:lnSpc>
              <a:spcBef>
                <a:spcPts val="800"/>
              </a:spcBef>
              <a:spcAft>
                <a:spcPts val="0"/>
              </a:spcAft>
              <a:buSzPts val="1600"/>
              <a:buFont typeface="Nunito Sans"/>
              <a:buChar char="○"/>
              <a:defRPr sz="1600"/>
            </a:lvl5pPr>
            <a:lvl6pPr indent="-330200" lvl="5" marL="2743200" algn="l">
              <a:lnSpc>
                <a:spcPct val="100000"/>
              </a:lnSpc>
              <a:spcBef>
                <a:spcPts val="800"/>
              </a:spcBef>
              <a:spcAft>
                <a:spcPts val="0"/>
              </a:spcAft>
              <a:buSzPts val="1600"/>
              <a:buFont typeface="Nunito Sans"/>
              <a:buChar char="■"/>
              <a:defRPr sz="1600"/>
            </a:lvl6pPr>
            <a:lvl7pPr indent="-330200" lvl="6" marL="3200400" algn="l">
              <a:lnSpc>
                <a:spcPct val="100000"/>
              </a:lnSpc>
              <a:spcBef>
                <a:spcPts val="800"/>
              </a:spcBef>
              <a:spcAft>
                <a:spcPts val="0"/>
              </a:spcAft>
              <a:buSzPts val="1600"/>
              <a:buFont typeface="Nunito Sans"/>
              <a:buChar char="●"/>
              <a:defRPr sz="1600"/>
            </a:lvl7pPr>
            <a:lvl8pPr indent="-330200" lvl="7" marL="3657600" algn="l">
              <a:lnSpc>
                <a:spcPct val="100000"/>
              </a:lnSpc>
              <a:spcBef>
                <a:spcPts val="800"/>
              </a:spcBef>
              <a:spcAft>
                <a:spcPts val="0"/>
              </a:spcAft>
              <a:buSzPts val="1600"/>
              <a:buFont typeface="Nunito Sans"/>
              <a:buChar char="○"/>
              <a:defRPr sz="1600"/>
            </a:lvl8pPr>
            <a:lvl9pPr indent="-330200" lvl="8" marL="4114800" algn="l">
              <a:lnSpc>
                <a:spcPct val="100000"/>
              </a:lnSpc>
              <a:spcBef>
                <a:spcPts val="800"/>
              </a:spcBef>
              <a:spcAft>
                <a:spcPts val="800"/>
              </a:spcAft>
              <a:buSzPts val="1600"/>
              <a:buFont typeface="Nunito Sans"/>
              <a:buChar char="■"/>
              <a:defRPr sz="1600"/>
            </a:lvl9pPr>
          </a:lstStyle>
          <a:p/>
        </p:txBody>
      </p:sp>
      <p:sp>
        <p:nvSpPr>
          <p:cNvPr id="430" name="Google Shape;430;p46"/>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700"/>
              <a:buFont typeface="Arial"/>
              <a:buNone/>
            </a:pPr>
            <a:fld id="{00000000-1234-1234-1234-123412341234}" type="slidenum">
              <a:rPr b="0" i="0" lang="en" sz="700" u="none" cap="none" strike="noStrike">
                <a:solidFill>
                  <a:schemeClr val="accent5"/>
                </a:solidFill>
                <a:latin typeface="Nunito Sans"/>
                <a:ea typeface="Nunito Sans"/>
                <a:cs typeface="Nunito Sans"/>
                <a:sym typeface="Nunito Sans"/>
              </a:rPr>
              <a:t>‹#›</a:t>
            </a:fld>
            <a:endParaRPr b="0" i="0" sz="700" u="none" cap="none" strike="noStrike">
              <a:solidFill>
                <a:schemeClr val="accent5"/>
              </a:solidFill>
              <a:latin typeface="Nunito Sans"/>
              <a:ea typeface="Nunito Sans"/>
              <a:cs typeface="Nunito Sans"/>
              <a:sym typeface="Nunito Sans"/>
            </a:endParaRPr>
          </a:p>
        </p:txBody>
      </p:sp>
      <p:sp>
        <p:nvSpPr>
          <p:cNvPr id="431" name="Google Shape;431;p46"/>
          <p:cNvSpPr txBox="1"/>
          <p:nvPr>
            <p:ph idx="2" type="subTitle"/>
          </p:nvPr>
        </p:nvSpPr>
        <p:spPr>
          <a:xfrm>
            <a:off x="228600" y="4800275"/>
            <a:ext cx="1115700" cy="3114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200"/>
              <a:buNone/>
              <a:defRPr sz="700">
                <a:solidFill>
                  <a:schemeClr val="accent5"/>
                </a:solidFill>
                <a:latin typeface="Nunito Sans"/>
                <a:ea typeface="Nunito Sans"/>
                <a:cs typeface="Nunito Sans"/>
                <a:sym typeface="Nunito Sans"/>
              </a:defRPr>
            </a:lvl1pPr>
            <a:lvl2pPr lvl="1" algn="l">
              <a:lnSpc>
                <a:spcPct val="115000"/>
              </a:lnSpc>
              <a:spcBef>
                <a:spcPts val="0"/>
              </a:spcBef>
              <a:spcAft>
                <a:spcPts val="0"/>
              </a:spcAft>
              <a:buSzPts val="700"/>
              <a:buFont typeface="Nunito Sans"/>
              <a:buNone/>
              <a:defRPr sz="700">
                <a:latin typeface="Nunito Sans"/>
                <a:ea typeface="Nunito Sans"/>
                <a:cs typeface="Nunito Sans"/>
                <a:sym typeface="Nunito Sans"/>
              </a:defRPr>
            </a:lvl2pPr>
            <a:lvl3pPr lvl="2" algn="l">
              <a:lnSpc>
                <a:spcPct val="115000"/>
              </a:lnSpc>
              <a:spcBef>
                <a:spcPts val="0"/>
              </a:spcBef>
              <a:spcAft>
                <a:spcPts val="0"/>
              </a:spcAft>
              <a:buSzPts val="700"/>
              <a:buFont typeface="Nunito Sans"/>
              <a:buNone/>
              <a:defRPr sz="700">
                <a:latin typeface="Nunito Sans"/>
                <a:ea typeface="Nunito Sans"/>
                <a:cs typeface="Nunito Sans"/>
                <a:sym typeface="Nunito Sans"/>
              </a:defRPr>
            </a:lvl3pPr>
            <a:lvl4pPr lvl="3" algn="l">
              <a:lnSpc>
                <a:spcPct val="115000"/>
              </a:lnSpc>
              <a:spcBef>
                <a:spcPts val="0"/>
              </a:spcBef>
              <a:spcAft>
                <a:spcPts val="0"/>
              </a:spcAft>
              <a:buSzPts val="700"/>
              <a:buFont typeface="Nunito Sans"/>
              <a:buNone/>
              <a:defRPr sz="700">
                <a:latin typeface="Nunito Sans"/>
                <a:ea typeface="Nunito Sans"/>
                <a:cs typeface="Nunito Sans"/>
                <a:sym typeface="Nunito Sans"/>
              </a:defRPr>
            </a:lvl4pPr>
            <a:lvl5pPr lvl="4" algn="l">
              <a:lnSpc>
                <a:spcPct val="115000"/>
              </a:lnSpc>
              <a:spcBef>
                <a:spcPts val="0"/>
              </a:spcBef>
              <a:spcAft>
                <a:spcPts val="0"/>
              </a:spcAft>
              <a:buSzPts val="700"/>
              <a:buFont typeface="Nunito Sans"/>
              <a:buNone/>
              <a:defRPr sz="700">
                <a:latin typeface="Nunito Sans"/>
                <a:ea typeface="Nunito Sans"/>
                <a:cs typeface="Nunito Sans"/>
                <a:sym typeface="Nunito Sans"/>
              </a:defRPr>
            </a:lvl5pPr>
            <a:lvl6pPr lvl="5" algn="l">
              <a:lnSpc>
                <a:spcPct val="115000"/>
              </a:lnSpc>
              <a:spcBef>
                <a:spcPts val="0"/>
              </a:spcBef>
              <a:spcAft>
                <a:spcPts val="0"/>
              </a:spcAft>
              <a:buSzPts val="700"/>
              <a:buFont typeface="Nunito Sans"/>
              <a:buNone/>
              <a:defRPr sz="700">
                <a:latin typeface="Nunito Sans"/>
                <a:ea typeface="Nunito Sans"/>
                <a:cs typeface="Nunito Sans"/>
                <a:sym typeface="Nunito Sans"/>
              </a:defRPr>
            </a:lvl6pPr>
            <a:lvl7pPr lvl="6" algn="l">
              <a:lnSpc>
                <a:spcPct val="115000"/>
              </a:lnSpc>
              <a:spcBef>
                <a:spcPts val="0"/>
              </a:spcBef>
              <a:spcAft>
                <a:spcPts val="0"/>
              </a:spcAft>
              <a:buSzPts val="700"/>
              <a:buFont typeface="Nunito Sans"/>
              <a:buNone/>
              <a:defRPr sz="700">
                <a:latin typeface="Nunito Sans"/>
                <a:ea typeface="Nunito Sans"/>
                <a:cs typeface="Nunito Sans"/>
                <a:sym typeface="Nunito Sans"/>
              </a:defRPr>
            </a:lvl7pPr>
            <a:lvl8pPr lvl="7" algn="l">
              <a:lnSpc>
                <a:spcPct val="115000"/>
              </a:lnSpc>
              <a:spcBef>
                <a:spcPts val="0"/>
              </a:spcBef>
              <a:spcAft>
                <a:spcPts val="0"/>
              </a:spcAft>
              <a:buSzPts val="700"/>
              <a:buFont typeface="Nunito Sans"/>
              <a:buNone/>
              <a:defRPr sz="700">
                <a:latin typeface="Nunito Sans"/>
                <a:ea typeface="Nunito Sans"/>
                <a:cs typeface="Nunito Sans"/>
                <a:sym typeface="Nunito Sans"/>
              </a:defRPr>
            </a:lvl8pPr>
            <a:lvl9pPr lvl="8" algn="l">
              <a:lnSpc>
                <a:spcPct val="115000"/>
              </a:lnSpc>
              <a:spcBef>
                <a:spcPts val="0"/>
              </a:spcBef>
              <a:spcAft>
                <a:spcPts val="0"/>
              </a:spcAft>
              <a:buSzPts val="700"/>
              <a:buFont typeface="Nunito Sans"/>
              <a:buNone/>
              <a:defRPr sz="700">
                <a:latin typeface="Nunito Sans"/>
                <a:ea typeface="Nunito Sans"/>
                <a:cs typeface="Nunito Sans"/>
                <a:sym typeface="Nunito Sans"/>
              </a:defRPr>
            </a:lvl9pPr>
          </a:lstStyle>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2 2">
  <p:cSld name="CUSTOM_2">
    <p:spTree>
      <p:nvGrpSpPr>
        <p:cNvPr id="432" name="Shape 432"/>
        <p:cNvGrpSpPr/>
        <p:nvPr/>
      </p:nvGrpSpPr>
      <p:grpSpPr>
        <a:xfrm>
          <a:off x="0" y="0"/>
          <a:ext cx="0" cy="0"/>
          <a:chOff x="0" y="0"/>
          <a:chExt cx="0" cy="0"/>
        </a:xfrm>
      </p:grpSpPr>
      <p:pic>
        <p:nvPicPr>
          <p:cNvPr id="433" name="Google Shape;433;p47"/>
          <p:cNvPicPr preferRelativeResize="0"/>
          <p:nvPr/>
        </p:nvPicPr>
        <p:blipFill rotWithShape="1">
          <a:blip r:embed="rId2">
            <a:alphaModFix/>
          </a:blip>
          <a:srcRect b="0" l="535" r="33361" t="71891"/>
          <a:stretch/>
        </p:blipFill>
        <p:spPr>
          <a:xfrm>
            <a:off x="5624200" y="3"/>
            <a:ext cx="3519800" cy="1496699"/>
          </a:xfrm>
          <a:prstGeom prst="rect">
            <a:avLst/>
          </a:prstGeom>
          <a:noFill/>
          <a:ln>
            <a:noFill/>
          </a:ln>
        </p:spPr>
      </p:pic>
      <p:sp>
        <p:nvSpPr>
          <p:cNvPr id="434" name="Google Shape;434;p47"/>
          <p:cNvSpPr txBox="1"/>
          <p:nvPr>
            <p:ph type="title"/>
          </p:nvPr>
        </p:nvSpPr>
        <p:spPr>
          <a:xfrm>
            <a:off x="228600" y="228600"/>
            <a:ext cx="5707200" cy="587700"/>
          </a:xfrm>
          <a:prstGeom prst="rect">
            <a:avLst/>
          </a:prstGeom>
          <a:noFill/>
          <a:ln>
            <a:noFill/>
          </a:ln>
        </p:spPr>
        <p:txBody>
          <a:bodyPr anchorCtr="0" anchor="t" bIns="91425" lIns="91425" spcFirstLastPara="1" rIns="91425" wrap="square" tIns="91425">
            <a:spAutoFit/>
          </a:bodyPr>
          <a:lstStyle>
            <a:lvl1pPr lvl="0" algn="l">
              <a:lnSpc>
                <a:spcPct val="100000"/>
              </a:lnSpc>
              <a:spcBef>
                <a:spcPts val="0"/>
              </a:spcBef>
              <a:spcAft>
                <a:spcPts val="0"/>
              </a:spcAft>
              <a:buClr>
                <a:schemeClr val="dk1"/>
              </a:buClr>
              <a:buSzPts val="1400"/>
              <a:buNone/>
              <a:defRPr/>
            </a:lvl1pPr>
            <a:lvl2pPr lvl="1" algn="l">
              <a:lnSpc>
                <a:spcPct val="100000"/>
              </a:lnSpc>
              <a:spcBef>
                <a:spcPts val="0"/>
              </a:spcBef>
              <a:spcAft>
                <a:spcPts val="0"/>
              </a:spcAft>
              <a:buClr>
                <a:schemeClr val="dk1"/>
              </a:buClr>
              <a:buSzPts val="1400"/>
              <a:buNone/>
              <a:defRPr/>
            </a:lvl2pPr>
            <a:lvl3pPr lvl="2" algn="l">
              <a:lnSpc>
                <a:spcPct val="100000"/>
              </a:lnSpc>
              <a:spcBef>
                <a:spcPts val="0"/>
              </a:spcBef>
              <a:spcAft>
                <a:spcPts val="0"/>
              </a:spcAft>
              <a:buClr>
                <a:schemeClr val="dk1"/>
              </a:buClr>
              <a:buSzPts val="1400"/>
              <a:buNone/>
              <a:defRPr/>
            </a:lvl3pPr>
            <a:lvl4pPr lvl="3" algn="l">
              <a:lnSpc>
                <a:spcPct val="100000"/>
              </a:lnSpc>
              <a:spcBef>
                <a:spcPts val="0"/>
              </a:spcBef>
              <a:spcAft>
                <a:spcPts val="0"/>
              </a:spcAft>
              <a:buClr>
                <a:schemeClr val="dk1"/>
              </a:buClr>
              <a:buSzPts val="1400"/>
              <a:buNone/>
              <a:defRPr/>
            </a:lvl4pPr>
            <a:lvl5pPr lvl="4" algn="l">
              <a:lnSpc>
                <a:spcPct val="100000"/>
              </a:lnSpc>
              <a:spcBef>
                <a:spcPts val="0"/>
              </a:spcBef>
              <a:spcAft>
                <a:spcPts val="0"/>
              </a:spcAft>
              <a:buClr>
                <a:schemeClr val="dk1"/>
              </a:buClr>
              <a:buSzPts val="1400"/>
              <a:buNone/>
              <a:defRPr/>
            </a:lvl5pPr>
            <a:lvl6pPr lvl="5" algn="l">
              <a:lnSpc>
                <a:spcPct val="100000"/>
              </a:lnSpc>
              <a:spcBef>
                <a:spcPts val="0"/>
              </a:spcBef>
              <a:spcAft>
                <a:spcPts val="0"/>
              </a:spcAft>
              <a:buClr>
                <a:schemeClr val="dk1"/>
              </a:buClr>
              <a:buSzPts val="1400"/>
              <a:buNone/>
              <a:defRPr/>
            </a:lvl6pPr>
            <a:lvl7pPr lvl="6" algn="l">
              <a:lnSpc>
                <a:spcPct val="100000"/>
              </a:lnSpc>
              <a:spcBef>
                <a:spcPts val="0"/>
              </a:spcBef>
              <a:spcAft>
                <a:spcPts val="0"/>
              </a:spcAft>
              <a:buClr>
                <a:schemeClr val="dk1"/>
              </a:buClr>
              <a:buSzPts val="1400"/>
              <a:buNone/>
              <a:defRPr/>
            </a:lvl7pPr>
            <a:lvl8pPr lvl="7" algn="l">
              <a:lnSpc>
                <a:spcPct val="100000"/>
              </a:lnSpc>
              <a:spcBef>
                <a:spcPts val="0"/>
              </a:spcBef>
              <a:spcAft>
                <a:spcPts val="0"/>
              </a:spcAft>
              <a:buClr>
                <a:schemeClr val="dk1"/>
              </a:buClr>
              <a:buSzPts val="1400"/>
              <a:buNone/>
              <a:defRPr/>
            </a:lvl8pPr>
            <a:lvl9pPr lvl="8" algn="l">
              <a:lnSpc>
                <a:spcPct val="100000"/>
              </a:lnSpc>
              <a:spcBef>
                <a:spcPts val="0"/>
              </a:spcBef>
              <a:spcAft>
                <a:spcPts val="0"/>
              </a:spcAft>
              <a:buClr>
                <a:schemeClr val="dk1"/>
              </a:buClr>
              <a:buSzPts val="1400"/>
              <a:buNone/>
              <a:defRPr/>
            </a:lvl9pPr>
          </a:lstStyle>
          <a:p/>
        </p:txBody>
      </p:sp>
      <p:sp>
        <p:nvSpPr>
          <p:cNvPr id="435" name="Google Shape;435;p47"/>
          <p:cNvSpPr txBox="1"/>
          <p:nvPr>
            <p:ph idx="1" type="body"/>
          </p:nvPr>
        </p:nvSpPr>
        <p:spPr>
          <a:xfrm>
            <a:off x="228600" y="1637275"/>
            <a:ext cx="3351600" cy="3046500"/>
          </a:xfrm>
          <a:prstGeom prst="rect">
            <a:avLst/>
          </a:prstGeom>
          <a:noFill/>
          <a:ln>
            <a:noFill/>
          </a:ln>
        </p:spPr>
        <p:txBody>
          <a:bodyPr anchorCtr="0" anchor="t" bIns="91425" lIns="91425" spcFirstLastPara="1" rIns="91425" wrap="square" tIns="91425">
            <a:noAutofit/>
          </a:bodyPr>
          <a:lstStyle>
            <a:lvl1pPr indent="-330200" lvl="0" marL="457200" algn="l">
              <a:lnSpc>
                <a:spcPct val="100000"/>
              </a:lnSpc>
              <a:spcBef>
                <a:spcPts val="0"/>
              </a:spcBef>
              <a:spcAft>
                <a:spcPts val="0"/>
              </a:spcAft>
              <a:buSzPts val="1600"/>
              <a:buFont typeface="Nunito Sans"/>
              <a:buChar char="●"/>
              <a:defRPr sz="1600"/>
            </a:lvl1pPr>
            <a:lvl2pPr indent="-330200" lvl="1" marL="914400" algn="l">
              <a:lnSpc>
                <a:spcPct val="100000"/>
              </a:lnSpc>
              <a:spcBef>
                <a:spcPts val="800"/>
              </a:spcBef>
              <a:spcAft>
                <a:spcPts val="0"/>
              </a:spcAft>
              <a:buSzPts val="1600"/>
              <a:buFont typeface="Nunito Sans"/>
              <a:buChar char="○"/>
              <a:defRPr sz="1600"/>
            </a:lvl2pPr>
            <a:lvl3pPr indent="-330200" lvl="2" marL="1371600" algn="l">
              <a:lnSpc>
                <a:spcPct val="100000"/>
              </a:lnSpc>
              <a:spcBef>
                <a:spcPts val="800"/>
              </a:spcBef>
              <a:spcAft>
                <a:spcPts val="0"/>
              </a:spcAft>
              <a:buSzPts val="1600"/>
              <a:buFont typeface="Nunito Sans"/>
              <a:buChar char="■"/>
              <a:defRPr sz="1600"/>
            </a:lvl3pPr>
            <a:lvl4pPr indent="-330200" lvl="3" marL="1828800" algn="l">
              <a:lnSpc>
                <a:spcPct val="100000"/>
              </a:lnSpc>
              <a:spcBef>
                <a:spcPts val="800"/>
              </a:spcBef>
              <a:spcAft>
                <a:spcPts val="0"/>
              </a:spcAft>
              <a:buSzPts val="1600"/>
              <a:buFont typeface="Nunito Sans"/>
              <a:buChar char="●"/>
              <a:defRPr sz="1600"/>
            </a:lvl4pPr>
            <a:lvl5pPr indent="-330200" lvl="4" marL="2286000" algn="l">
              <a:lnSpc>
                <a:spcPct val="100000"/>
              </a:lnSpc>
              <a:spcBef>
                <a:spcPts val="800"/>
              </a:spcBef>
              <a:spcAft>
                <a:spcPts val="0"/>
              </a:spcAft>
              <a:buSzPts val="1600"/>
              <a:buFont typeface="Nunito Sans"/>
              <a:buChar char="○"/>
              <a:defRPr sz="1600"/>
            </a:lvl5pPr>
            <a:lvl6pPr indent="-330200" lvl="5" marL="2743200" algn="l">
              <a:lnSpc>
                <a:spcPct val="100000"/>
              </a:lnSpc>
              <a:spcBef>
                <a:spcPts val="800"/>
              </a:spcBef>
              <a:spcAft>
                <a:spcPts val="0"/>
              </a:spcAft>
              <a:buSzPts val="1600"/>
              <a:buFont typeface="Nunito Sans"/>
              <a:buChar char="■"/>
              <a:defRPr sz="1600"/>
            </a:lvl6pPr>
            <a:lvl7pPr indent="-330200" lvl="6" marL="3200400" algn="l">
              <a:lnSpc>
                <a:spcPct val="100000"/>
              </a:lnSpc>
              <a:spcBef>
                <a:spcPts val="800"/>
              </a:spcBef>
              <a:spcAft>
                <a:spcPts val="0"/>
              </a:spcAft>
              <a:buSzPts val="1600"/>
              <a:buFont typeface="Nunito Sans"/>
              <a:buChar char="●"/>
              <a:defRPr sz="1600"/>
            </a:lvl7pPr>
            <a:lvl8pPr indent="-330200" lvl="7" marL="3657600" algn="l">
              <a:lnSpc>
                <a:spcPct val="100000"/>
              </a:lnSpc>
              <a:spcBef>
                <a:spcPts val="800"/>
              </a:spcBef>
              <a:spcAft>
                <a:spcPts val="0"/>
              </a:spcAft>
              <a:buSzPts val="1600"/>
              <a:buFont typeface="Nunito Sans"/>
              <a:buChar char="○"/>
              <a:defRPr sz="1600"/>
            </a:lvl8pPr>
            <a:lvl9pPr indent="-330200" lvl="8" marL="4114800" algn="l">
              <a:lnSpc>
                <a:spcPct val="100000"/>
              </a:lnSpc>
              <a:spcBef>
                <a:spcPts val="800"/>
              </a:spcBef>
              <a:spcAft>
                <a:spcPts val="800"/>
              </a:spcAft>
              <a:buSzPts val="1600"/>
              <a:buFont typeface="Nunito Sans"/>
              <a:buChar char="■"/>
              <a:defRPr sz="1600"/>
            </a:lvl9pPr>
          </a:lstStyle>
          <a:p/>
        </p:txBody>
      </p:sp>
      <p:sp>
        <p:nvSpPr>
          <p:cNvPr id="436" name="Google Shape;436;p47"/>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700"/>
              <a:buFont typeface="Arial"/>
              <a:buNone/>
            </a:pPr>
            <a:fld id="{00000000-1234-1234-1234-123412341234}" type="slidenum">
              <a:rPr b="0" i="0" lang="en" sz="700" u="none" cap="none" strike="noStrike">
                <a:solidFill>
                  <a:schemeClr val="accent5"/>
                </a:solidFill>
                <a:latin typeface="Nunito Sans"/>
                <a:ea typeface="Nunito Sans"/>
                <a:cs typeface="Nunito Sans"/>
                <a:sym typeface="Nunito Sans"/>
              </a:rPr>
              <a:t>‹#›</a:t>
            </a:fld>
            <a:endParaRPr b="0" i="0" sz="700" u="none" cap="none" strike="noStrike">
              <a:solidFill>
                <a:schemeClr val="accent5"/>
              </a:solidFill>
              <a:latin typeface="Nunito Sans"/>
              <a:ea typeface="Nunito Sans"/>
              <a:cs typeface="Nunito Sans"/>
              <a:sym typeface="Nunito Sans"/>
            </a:endParaRPr>
          </a:p>
        </p:txBody>
      </p:sp>
      <p:sp>
        <p:nvSpPr>
          <p:cNvPr id="437" name="Google Shape;437;p47"/>
          <p:cNvSpPr txBox="1"/>
          <p:nvPr>
            <p:ph idx="2" type="subTitle"/>
          </p:nvPr>
        </p:nvSpPr>
        <p:spPr>
          <a:xfrm>
            <a:off x="228600" y="4800275"/>
            <a:ext cx="1115700" cy="3114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200"/>
              <a:buNone/>
              <a:defRPr sz="700">
                <a:solidFill>
                  <a:schemeClr val="accent5"/>
                </a:solidFill>
                <a:latin typeface="Nunito Sans"/>
                <a:ea typeface="Nunito Sans"/>
                <a:cs typeface="Nunito Sans"/>
                <a:sym typeface="Nunito Sans"/>
              </a:defRPr>
            </a:lvl1pPr>
            <a:lvl2pPr lvl="1" algn="l">
              <a:lnSpc>
                <a:spcPct val="115000"/>
              </a:lnSpc>
              <a:spcBef>
                <a:spcPts val="0"/>
              </a:spcBef>
              <a:spcAft>
                <a:spcPts val="0"/>
              </a:spcAft>
              <a:buSzPts val="700"/>
              <a:buFont typeface="Nunito Sans"/>
              <a:buNone/>
              <a:defRPr sz="700">
                <a:latin typeface="Nunito Sans"/>
                <a:ea typeface="Nunito Sans"/>
                <a:cs typeface="Nunito Sans"/>
                <a:sym typeface="Nunito Sans"/>
              </a:defRPr>
            </a:lvl2pPr>
            <a:lvl3pPr lvl="2" algn="l">
              <a:lnSpc>
                <a:spcPct val="115000"/>
              </a:lnSpc>
              <a:spcBef>
                <a:spcPts val="0"/>
              </a:spcBef>
              <a:spcAft>
                <a:spcPts val="0"/>
              </a:spcAft>
              <a:buSzPts val="700"/>
              <a:buFont typeface="Nunito Sans"/>
              <a:buNone/>
              <a:defRPr sz="700">
                <a:latin typeface="Nunito Sans"/>
                <a:ea typeface="Nunito Sans"/>
                <a:cs typeface="Nunito Sans"/>
                <a:sym typeface="Nunito Sans"/>
              </a:defRPr>
            </a:lvl3pPr>
            <a:lvl4pPr lvl="3" algn="l">
              <a:lnSpc>
                <a:spcPct val="115000"/>
              </a:lnSpc>
              <a:spcBef>
                <a:spcPts val="0"/>
              </a:spcBef>
              <a:spcAft>
                <a:spcPts val="0"/>
              </a:spcAft>
              <a:buSzPts val="700"/>
              <a:buFont typeface="Nunito Sans"/>
              <a:buNone/>
              <a:defRPr sz="700">
                <a:latin typeface="Nunito Sans"/>
                <a:ea typeface="Nunito Sans"/>
                <a:cs typeface="Nunito Sans"/>
                <a:sym typeface="Nunito Sans"/>
              </a:defRPr>
            </a:lvl4pPr>
            <a:lvl5pPr lvl="4" algn="l">
              <a:lnSpc>
                <a:spcPct val="115000"/>
              </a:lnSpc>
              <a:spcBef>
                <a:spcPts val="0"/>
              </a:spcBef>
              <a:spcAft>
                <a:spcPts val="0"/>
              </a:spcAft>
              <a:buSzPts val="700"/>
              <a:buFont typeface="Nunito Sans"/>
              <a:buNone/>
              <a:defRPr sz="700">
                <a:latin typeface="Nunito Sans"/>
                <a:ea typeface="Nunito Sans"/>
                <a:cs typeface="Nunito Sans"/>
                <a:sym typeface="Nunito Sans"/>
              </a:defRPr>
            </a:lvl5pPr>
            <a:lvl6pPr lvl="5" algn="l">
              <a:lnSpc>
                <a:spcPct val="115000"/>
              </a:lnSpc>
              <a:spcBef>
                <a:spcPts val="0"/>
              </a:spcBef>
              <a:spcAft>
                <a:spcPts val="0"/>
              </a:spcAft>
              <a:buSzPts val="700"/>
              <a:buFont typeface="Nunito Sans"/>
              <a:buNone/>
              <a:defRPr sz="700">
                <a:latin typeface="Nunito Sans"/>
                <a:ea typeface="Nunito Sans"/>
                <a:cs typeface="Nunito Sans"/>
                <a:sym typeface="Nunito Sans"/>
              </a:defRPr>
            </a:lvl6pPr>
            <a:lvl7pPr lvl="6" algn="l">
              <a:lnSpc>
                <a:spcPct val="115000"/>
              </a:lnSpc>
              <a:spcBef>
                <a:spcPts val="0"/>
              </a:spcBef>
              <a:spcAft>
                <a:spcPts val="0"/>
              </a:spcAft>
              <a:buSzPts val="700"/>
              <a:buFont typeface="Nunito Sans"/>
              <a:buNone/>
              <a:defRPr sz="700">
                <a:latin typeface="Nunito Sans"/>
                <a:ea typeface="Nunito Sans"/>
                <a:cs typeface="Nunito Sans"/>
                <a:sym typeface="Nunito Sans"/>
              </a:defRPr>
            </a:lvl7pPr>
            <a:lvl8pPr lvl="7" algn="l">
              <a:lnSpc>
                <a:spcPct val="115000"/>
              </a:lnSpc>
              <a:spcBef>
                <a:spcPts val="0"/>
              </a:spcBef>
              <a:spcAft>
                <a:spcPts val="0"/>
              </a:spcAft>
              <a:buSzPts val="700"/>
              <a:buFont typeface="Nunito Sans"/>
              <a:buNone/>
              <a:defRPr sz="700">
                <a:latin typeface="Nunito Sans"/>
                <a:ea typeface="Nunito Sans"/>
                <a:cs typeface="Nunito Sans"/>
                <a:sym typeface="Nunito Sans"/>
              </a:defRPr>
            </a:lvl8pPr>
            <a:lvl9pPr lvl="8" algn="l">
              <a:lnSpc>
                <a:spcPct val="115000"/>
              </a:lnSpc>
              <a:spcBef>
                <a:spcPts val="0"/>
              </a:spcBef>
              <a:spcAft>
                <a:spcPts val="0"/>
              </a:spcAft>
              <a:buSzPts val="700"/>
              <a:buFont typeface="Nunito Sans"/>
              <a:buNone/>
              <a:defRPr sz="700">
                <a:latin typeface="Nunito Sans"/>
                <a:ea typeface="Nunito Sans"/>
                <a:cs typeface="Nunito Sans"/>
                <a:sym typeface="Nunito Sans"/>
              </a:defRPr>
            </a:lvl9pPr>
          </a:lstStyle>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body and image - Alt 2 1">
  <p:cSld name="BLANK_1_1_1_1_1_1_1_1_1_1_1_1_2_2">
    <p:spTree>
      <p:nvGrpSpPr>
        <p:cNvPr id="438" name="Shape 438"/>
        <p:cNvGrpSpPr/>
        <p:nvPr/>
      </p:nvGrpSpPr>
      <p:grpSpPr>
        <a:xfrm>
          <a:off x="0" y="0"/>
          <a:ext cx="0" cy="0"/>
          <a:chOff x="0" y="0"/>
          <a:chExt cx="0" cy="0"/>
        </a:xfrm>
      </p:grpSpPr>
      <p:pic>
        <p:nvPicPr>
          <p:cNvPr id="439" name="Google Shape;439;p48"/>
          <p:cNvPicPr preferRelativeResize="0"/>
          <p:nvPr/>
        </p:nvPicPr>
        <p:blipFill rotWithShape="1">
          <a:blip r:embed="rId2">
            <a:alphaModFix/>
          </a:blip>
          <a:srcRect b="59420" l="0" r="0" t="0"/>
          <a:stretch/>
        </p:blipFill>
        <p:spPr>
          <a:xfrm>
            <a:off x="4246500" y="3605146"/>
            <a:ext cx="3791099" cy="1538350"/>
          </a:xfrm>
          <a:prstGeom prst="rect">
            <a:avLst/>
          </a:prstGeom>
          <a:noFill/>
          <a:ln>
            <a:noFill/>
          </a:ln>
        </p:spPr>
      </p:pic>
      <p:sp>
        <p:nvSpPr>
          <p:cNvPr id="440" name="Google Shape;440;p48"/>
          <p:cNvSpPr/>
          <p:nvPr/>
        </p:nvSpPr>
        <p:spPr>
          <a:xfrm rot="-5400000">
            <a:off x="5152931" y="-3996218"/>
            <a:ext cx="7978200" cy="7978200"/>
          </a:xfrm>
          <a:prstGeom prst="pie">
            <a:avLst>
              <a:gd fmla="val 10792592" name="adj1"/>
              <a:gd fmla="val 16198514" name="adj2"/>
            </a:avLst>
          </a:prstGeom>
          <a:gradFill>
            <a:gsLst>
              <a:gs pos="0">
                <a:schemeClr val="accent1"/>
              </a:gs>
              <a:gs pos="50000">
                <a:schemeClr val="dk2"/>
              </a:gs>
              <a:gs pos="100000">
                <a:schemeClr val="dk2"/>
              </a:gs>
            </a:gsLst>
            <a:path path="circle">
              <a:fillToRect b="100%" l="100%" r="0%" t="0%"/>
            </a:path>
            <a:tileRect b="0%" l="0%" r="-100%" t="-100%"/>
          </a:gra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Nunito Sans"/>
              <a:ea typeface="Nunito Sans"/>
              <a:cs typeface="Nunito Sans"/>
              <a:sym typeface="Nunito Sans"/>
            </a:endParaRPr>
          </a:p>
        </p:txBody>
      </p:sp>
      <p:pic>
        <p:nvPicPr>
          <p:cNvPr id="441" name="Google Shape;441;p48"/>
          <p:cNvPicPr preferRelativeResize="0"/>
          <p:nvPr/>
        </p:nvPicPr>
        <p:blipFill rotWithShape="1">
          <a:blip r:embed="rId3">
            <a:alphaModFix/>
          </a:blip>
          <a:srcRect b="34691" l="149" r="0" t="0"/>
          <a:stretch/>
        </p:blipFill>
        <p:spPr>
          <a:xfrm rot="10800000">
            <a:off x="3915350" y="-2066"/>
            <a:ext cx="3992800" cy="2611474"/>
          </a:xfrm>
          <a:prstGeom prst="rect">
            <a:avLst/>
          </a:prstGeom>
          <a:noFill/>
          <a:ln>
            <a:noFill/>
          </a:ln>
        </p:spPr>
      </p:pic>
      <p:sp>
        <p:nvSpPr>
          <p:cNvPr id="442" name="Google Shape;442;p48"/>
          <p:cNvSpPr/>
          <p:nvPr/>
        </p:nvSpPr>
        <p:spPr>
          <a:xfrm>
            <a:off x="4638645" y="1838308"/>
            <a:ext cx="4505344" cy="3305184"/>
          </a:xfrm>
          <a:custGeom>
            <a:rect b="b" l="l" r="r" t="t"/>
            <a:pathLst>
              <a:path extrusionOk="0" h="103287" w="140792">
                <a:moveTo>
                  <a:pt x="23664" y="596"/>
                </a:moveTo>
                <a:lnTo>
                  <a:pt x="24892" y="633"/>
                </a:lnTo>
                <a:lnTo>
                  <a:pt x="26120" y="670"/>
                </a:lnTo>
                <a:lnTo>
                  <a:pt x="27348" y="782"/>
                </a:lnTo>
                <a:lnTo>
                  <a:pt x="28576" y="931"/>
                </a:lnTo>
                <a:lnTo>
                  <a:pt x="29766" y="1117"/>
                </a:lnTo>
                <a:lnTo>
                  <a:pt x="30994" y="1340"/>
                </a:lnTo>
                <a:lnTo>
                  <a:pt x="32185" y="1600"/>
                </a:lnTo>
                <a:lnTo>
                  <a:pt x="33413" y="1898"/>
                </a:lnTo>
                <a:lnTo>
                  <a:pt x="34603" y="2233"/>
                </a:lnTo>
                <a:lnTo>
                  <a:pt x="35794" y="2642"/>
                </a:lnTo>
                <a:lnTo>
                  <a:pt x="36984" y="3051"/>
                </a:lnTo>
                <a:lnTo>
                  <a:pt x="38138" y="3498"/>
                </a:lnTo>
                <a:lnTo>
                  <a:pt x="39328" y="3982"/>
                </a:lnTo>
                <a:lnTo>
                  <a:pt x="40482" y="4503"/>
                </a:lnTo>
                <a:lnTo>
                  <a:pt x="41598" y="5098"/>
                </a:lnTo>
                <a:lnTo>
                  <a:pt x="42751" y="5693"/>
                </a:lnTo>
                <a:lnTo>
                  <a:pt x="43868" y="6326"/>
                </a:lnTo>
                <a:lnTo>
                  <a:pt x="44947" y="6995"/>
                </a:lnTo>
                <a:lnTo>
                  <a:pt x="46175" y="7777"/>
                </a:lnTo>
                <a:lnTo>
                  <a:pt x="47365" y="8633"/>
                </a:lnTo>
                <a:lnTo>
                  <a:pt x="48556" y="9526"/>
                </a:lnTo>
                <a:lnTo>
                  <a:pt x="49672" y="10418"/>
                </a:lnTo>
                <a:lnTo>
                  <a:pt x="50788" y="11386"/>
                </a:lnTo>
                <a:lnTo>
                  <a:pt x="51867" y="12353"/>
                </a:lnTo>
                <a:lnTo>
                  <a:pt x="52909" y="13395"/>
                </a:lnTo>
                <a:lnTo>
                  <a:pt x="53914" y="14474"/>
                </a:lnTo>
                <a:lnTo>
                  <a:pt x="54881" y="15553"/>
                </a:lnTo>
                <a:lnTo>
                  <a:pt x="55811" y="16706"/>
                </a:lnTo>
                <a:lnTo>
                  <a:pt x="56741" y="17860"/>
                </a:lnTo>
                <a:lnTo>
                  <a:pt x="57597" y="19050"/>
                </a:lnTo>
                <a:lnTo>
                  <a:pt x="58453" y="20316"/>
                </a:lnTo>
                <a:lnTo>
                  <a:pt x="59271" y="21581"/>
                </a:lnTo>
                <a:lnTo>
                  <a:pt x="60053" y="22883"/>
                </a:lnTo>
                <a:lnTo>
                  <a:pt x="60797" y="24222"/>
                </a:lnTo>
                <a:lnTo>
                  <a:pt x="62360" y="27310"/>
                </a:lnTo>
                <a:lnTo>
                  <a:pt x="63848" y="30324"/>
                </a:lnTo>
                <a:lnTo>
                  <a:pt x="65187" y="33264"/>
                </a:lnTo>
                <a:lnTo>
                  <a:pt x="65820" y="34752"/>
                </a:lnTo>
                <a:lnTo>
                  <a:pt x="66415" y="36166"/>
                </a:lnTo>
                <a:lnTo>
                  <a:pt x="66973" y="37617"/>
                </a:lnTo>
                <a:lnTo>
                  <a:pt x="67531" y="39031"/>
                </a:lnTo>
                <a:lnTo>
                  <a:pt x="68015" y="40444"/>
                </a:lnTo>
                <a:lnTo>
                  <a:pt x="68499" y="41821"/>
                </a:lnTo>
                <a:lnTo>
                  <a:pt x="68945" y="43198"/>
                </a:lnTo>
                <a:lnTo>
                  <a:pt x="69392" y="44574"/>
                </a:lnTo>
                <a:lnTo>
                  <a:pt x="69764" y="45951"/>
                </a:lnTo>
                <a:lnTo>
                  <a:pt x="70136" y="47291"/>
                </a:lnTo>
                <a:lnTo>
                  <a:pt x="70471" y="48630"/>
                </a:lnTo>
                <a:lnTo>
                  <a:pt x="70768" y="49969"/>
                </a:lnTo>
                <a:lnTo>
                  <a:pt x="71029" y="51309"/>
                </a:lnTo>
                <a:lnTo>
                  <a:pt x="71252" y="52611"/>
                </a:lnTo>
                <a:lnTo>
                  <a:pt x="71475" y="53913"/>
                </a:lnTo>
                <a:lnTo>
                  <a:pt x="71661" y="55216"/>
                </a:lnTo>
                <a:lnTo>
                  <a:pt x="71810" y="56518"/>
                </a:lnTo>
                <a:lnTo>
                  <a:pt x="71959" y="57783"/>
                </a:lnTo>
                <a:lnTo>
                  <a:pt x="72033" y="59048"/>
                </a:lnTo>
                <a:lnTo>
                  <a:pt x="72108" y="60350"/>
                </a:lnTo>
                <a:lnTo>
                  <a:pt x="72145" y="61578"/>
                </a:lnTo>
                <a:lnTo>
                  <a:pt x="72182" y="62843"/>
                </a:lnTo>
                <a:lnTo>
                  <a:pt x="72145" y="64108"/>
                </a:lnTo>
                <a:lnTo>
                  <a:pt x="72108" y="65336"/>
                </a:lnTo>
                <a:lnTo>
                  <a:pt x="72033" y="66601"/>
                </a:lnTo>
                <a:lnTo>
                  <a:pt x="71922" y="67829"/>
                </a:lnTo>
                <a:lnTo>
                  <a:pt x="71810" y="69057"/>
                </a:lnTo>
                <a:lnTo>
                  <a:pt x="71661" y="70284"/>
                </a:lnTo>
                <a:lnTo>
                  <a:pt x="71475" y="71512"/>
                </a:lnTo>
                <a:lnTo>
                  <a:pt x="71252" y="72703"/>
                </a:lnTo>
                <a:lnTo>
                  <a:pt x="71029" y="73931"/>
                </a:lnTo>
                <a:lnTo>
                  <a:pt x="70768" y="75121"/>
                </a:lnTo>
                <a:lnTo>
                  <a:pt x="70471" y="76349"/>
                </a:lnTo>
                <a:lnTo>
                  <a:pt x="70136" y="77540"/>
                </a:lnTo>
                <a:lnTo>
                  <a:pt x="67420" y="77205"/>
                </a:lnTo>
                <a:lnTo>
                  <a:pt x="64666" y="76758"/>
                </a:lnTo>
                <a:lnTo>
                  <a:pt x="62285" y="76312"/>
                </a:lnTo>
                <a:lnTo>
                  <a:pt x="59867" y="75828"/>
                </a:lnTo>
                <a:lnTo>
                  <a:pt x="57448" y="75307"/>
                </a:lnTo>
                <a:lnTo>
                  <a:pt x="54993" y="74675"/>
                </a:lnTo>
                <a:lnTo>
                  <a:pt x="52537" y="74042"/>
                </a:lnTo>
                <a:lnTo>
                  <a:pt x="50118" y="73335"/>
                </a:lnTo>
                <a:lnTo>
                  <a:pt x="47663" y="72591"/>
                </a:lnTo>
                <a:lnTo>
                  <a:pt x="45244" y="71810"/>
                </a:lnTo>
                <a:lnTo>
                  <a:pt x="42826" y="70954"/>
                </a:lnTo>
                <a:lnTo>
                  <a:pt x="40445" y="70098"/>
                </a:lnTo>
                <a:lnTo>
                  <a:pt x="38063" y="69168"/>
                </a:lnTo>
                <a:lnTo>
                  <a:pt x="35719" y="68201"/>
                </a:lnTo>
                <a:lnTo>
                  <a:pt x="33413" y="67196"/>
                </a:lnTo>
                <a:lnTo>
                  <a:pt x="31180" y="66154"/>
                </a:lnTo>
                <a:lnTo>
                  <a:pt x="28948" y="65113"/>
                </a:lnTo>
                <a:lnTo>
                  <a:pt x="26790" y="63996"/>
                </a:lnTo>
                <a:lnTo>
                  <a:pt x="25450" y="63290"/>
                </a:lnTo>
                <a:lnTo>
                  <a:pt x="24185" y="62545"/>
                </a:lnTo>
                <a:lnTo>
                  <a:pt x="22920" y="61801"/>
                </a:lnTo>
                <a:lnTo>
                  <a:pt x="21692" y="61020"/>
                </a:lnTo>
                <a:lnTo>
                  <a:pt x="20464" y="60201"/>
                </a:lnTo>
                <a:lnTo>
                  <a:pt x="19311" y="59383"/>
                </a:lnTo>
                <a:lnTo>
                  <a:pt x="18158" y="58564"/>
                </a:lnTo>
                <a:lnTo>
                  <a:pt x="17079" y="57709"/>
                </a:lnTo>
                <a:lnTo>
                  <a:pt x="16000" y="56816"/>
                </a:lnTo>
                <a:lnTo>
                  <a:pt x="14958" y="55923"/>
                </a:lnTo>
                <a:lnTo>
                  <a:pt x="13953" y="54992"/>
                </a:lnTo>
                <a:lnTo>
                  <a:pt x="12986" y="54062"/>
                </a:lnTo>
                <a:lnTo>
                  <a:pt x="12056" y="53095"/>
                </a:lnTo>
                <a:lnTo>
                  <a:pt x="11126" y="52127"/>
                </a:lnTo>
                <a:lnTo>
                  <a:pt x="10270" y="51123"/>
                </a:lnTo>
                <a:lnTo>
                  <a:pt x="9451" y="50118"/>
                </a:lnTo>
                <a:lnTo>
                  <a:pt x="8707" y="49188"/>
                </a:lnTo>
                <a:lnTo>
                  <a:pt x="8037" y="48258"/>
                </a:lnTo>
                <a:lnTo>
                  <a:pt x="7368" y="47328"/>
                </a:lnTo>
                <a:lnTo>
                  <a:pt x="6772" y="46360"/>
                </a:lnTo>
                <a:lnTo>
                  <a:pt x="6177" y="45430"/>
                </a:lnTo>
                <a:lnTo>
                  <a:pt x="5582" y="44426"/>
                </a:lnTo>
                <a:lnTo>
                  <a:pt x="5061" y="43458"/>
                </a:lnTo>
                <a:lnTo>
                  <a:pt x="4540" y="42454"/>
                </a:lnTo>
                <a:lnTo>
                  <a:pt x="4056" y="41449"/>
                </a:lnTo>
                <a:lnTo>
                  <a:pt x="3610" y="40444"/>
                </a:lnTo>
                <a:lnTo>
                  <a:pt x="3200" y="39403"/>
                </a:lnTo>
                <a:lnTo>
                  <a:pt x="2828" y="38361"/>
                </a:lnTo>
                <a:lnTo>
                  <a:pt x="2456" y="37319"/>
                </a:lnTo>
                <a:lnTo>
                  <a:pt x="2121" y="36277"/>
                </a:lnTo>
                <a:lnTo>
                  <a:pt x="1824" y="35198"/>
                </a:lnTo>
                <a:lnTo>
                  <a:pt x="1563" y="34119"/>
                </a:lnTo>
                <a:lnTo>
                  <a:pt x="1377" y="33264"/>
                </a:lnTo>
                <a:lnTo>
                  <a:pt x="1191" y="32371"/>
                </a:lnTo>
                <a:lnTo>
                  <a:pt x="894" y="30585"/>
                </a:lnTo>
                <a:lnTo>
                  <a:pt x="708" y="28799"/>
                </a:lnTo>
                <a:lnTo>
                  <a:pt x="596" y="27013"/>
                </a:lnTo>
                <a:lnTo>
                  <a:pt x="596" y="25227"/>
                </a:lnTo>
                <a:lnTo>
                  <a:pt x="670" y="23478"/>
                </a:lnTo>
                <a:lnTo>
                  <a:pt x="819" y="21767"/>
                </a:lnTo>
                <a:lnTo>
                  <a:pt x="1042" y="20055"/>
                </a:lnTo>
                <a:lnTo>
                  <a:pt x="1377" y="18381"/>
                </a:lnTo>
                <a:lnTo>
                  <a:pt x="1749" y="16744"/>
                </a:lnTo>
                <a:lnTo>
                  <a:pt x="2010" y="15925"/>
                </a:lnTo>
                <a:lnTo>
                  <a:pt x="2233" y="15144"/>
                </a:lnTo>
                <a:lnTo>
                  <a:pt x="2531" y="14362"/>
                </a:lnTo>
                <a:lnTo>
                  <a:pt x="2791" y="13581"/>
                </a:lnTo>
                <a:lnTo>
                  <a:pt x="3126" y="12837"/>
                </a:lnTo>
                <a:lnTo>
                  <a:pt x="3424" y="12130"/>
                </a:lnTo>
                <a:lnTo>
                  <a:pt x="3796" y="11386"/>
                </a:lnTo>
                <a:lnTo>
                  <a:pt x="4168" y="10679"/>
                </a:lnTo>
                <a:lnTo>
                  <a:pt x="4540" y="10009"/>
                </a:lnTo>
                <a:lnTo>
                  <a:pt x="4949" y="9339"/>
                </a:lnTo>
                <a:lnTo>
                  <a:pt x="5358" y="8670"/>
                </a:lnTo>
                <a:lnTo>
                  <a:pt x="5805" y="8037"/>
                </a:lnTo>
                <a:lnTo>
                  <a:pt x="6512" y="7181"/>
                </a:lnTo>
                <a:lnTo>
                  <a:pt x="7256" y="6363"/>
                </a:lnTo>
                <a:lnTo>
                  <a:pt x="8075" y="5582"/>
                </a:lnTo>
                <a:lnTo>
                  <a:pt x="8967" y="4875"/>
                </a:lnTo>
                <a:lnTo>
                  <a:pt x="9898" y="4205"/>
                </a:lnTo>
                <a:lnTo>
                  <a:pt x="10902" y="3610"/>
                </a:lnTo>
                <a:lnTo>
                  <a:pt x="11981" y="3051"/>
                </a:lnTo>
                <a:lnTo>
                  <a:pt x="13097" y="2531"/>
                </a:lnTo>
                <a:lnTo>
                  <a:pt x="14251" y="2084"/>
                </a:lnTo>
                <a:lnTo>
                  <a:pt x="15479" y="1712"/>
                </a:lnTo>
                <a:lnTo>
                  <a:pt x="16744" y="1377"/>
                </a:lnTo>
                <a:lnTo>
                  <a:pt x="18046" y="1080"/>
                </a:lnTo>
                <a:lnTo>
                  <a:pt x="19423" y="893"/>
                </a:lnTo>
                <a:lnTo>
                  <a:pt x="20799" y="707"/>
                </a:lnTo>
                <a:lnTo>
                  <a:pt x="22213" y="633"/>
                </a:lnTo>
                <a:lnTo>
                  <a:pt x="23664" y="596"/>
                </a:lnTo>
                <a:close/>
                <a:moveTo>
                  <a:pt x="22809" y="1"/>
                </a:moveTo>
                <a:lnTo>
                  <a:pt x="21209" y="112"/>
                </a:lnTo>
                <a:lnTo>
                  <a:pt x="19609" y="261"/>
                </a:lnTo>
                <a:lnTo>
                  <a:pt x="18083" y="484"/>
                </a:lnTo>
                <a:lnTo>
                  <a:pt x="16595" y="782"/>
                </a:lnTo>
                <a:lnTo>
                  <a:pt x="15181" y="1191"/>
                </a:lnTo>
                <a:lnTo>
                  <a:pt x="13804" y="1638"/>
                </a:lnTo>
                <a:lnTo>
                  <a:pt x="12502" y="2159"/>
                </a:lnTo>
                <a:lnTo>
                  <a:pt x="11870" y="2456"/>
                </a:lnTo>
                <a:lnTo>
                  <a:pt x="11237" y="2754"/>
                </a:lnTo>
                <a:lnTo>
                  <a:pt x="10642" y="3089"/>
                </a:lnTo>
                <a:lnTo>
                  <a:pt x="10084" y="3424"/>
                </a:lnTo>
                <a:lnTo>
                  <a:pt x="9488" y="3758"/>
                </a:lnTo>
                <a:lnTo>
                  <a:pt x="8967" y="4130"/>
                </a:lnTo>
                <a:lnTo>
                  <a:pt x="8447" y="4540"/>
                </a:lnTo>
                <a:lnTo>
                  <a:pt x="7926" y="4949"/>
                </a:lnTo>
                <a:lnTo>
                  <a:pt x="7442" y="5358"/>
                </a:lnTo>
                <a:lnTo>
                  <a:pt x="6996" y="5805"/>
                </a:lnTo>
                <a:lnTo>
                  <a:pt x="6549" y="6251"/>
                </a:lnTo>
                <a:lnTo>
                  <a:pt x="6103" y="6698"/>
                </a:lnTo>
                <a:lnTo>
                  <a:pt x="5730" y="7181"/>
                </a:lnTo>
                <a:lnTo>
                  <a:pt x="5321" y="7702"/>
                </a:lnTo>
                <a:lnTo>
                  <a:pt x="4912" y="8298"/>
                </a:lnTo>
                <a:lnTo>
                  <a:pt x="4503" y="8930"/>
                </a:lnTo>
                <a:lnTo>
                  <a:pt x="4093" y="9600"/>
                </a:lnTo>
                <a:lnTo>
                  <a:pt x="3721" y="10270"/>
                </a:lnTo>
                <a:lnTo>
                  <a:pt x="3349" y="10939"/>
                </a:lnTo>
                <a:lnTo>
                  <a:pt x="2977" y="11646"/>
                </a:lnTo>
                <a:lnTo>
                  <a:pt x="2680" y="12390"/>
                </a:lnTo>
                <a:lnTo>
                  <a:pt x="2345" y="13135"/>
                </a:lnTo>
                <a:lnTo>
                  <a:pt x="1787" y="14623"/>
                </a:lnTo>
                <a:lnTo>
                  <a:pt x="1303" y="16223"/>
                </a:lnTo>
                <a:lnTo>
                  <a:pt x="856" y="17823"/>
                </a:lnTo>
                <a:lnTo>
                  <a:pt x="522" y="19497"/>
                </a:lnTo>
                <a:lnTo>
                  <a:pt x="373" y="20390"/>
                </a:lnTo>
                <a:lnTo>
                  <a:pt x="261" y="21283"/>
                </a:lnTo>
                <a:lnTo>
                  <a:pt x="149" y="22213"/>
                </a:lnTo>
                <a:lnTo>
                  <a:pt x="75" y="23106"/>
                </a:lnTo>
                <a:lnTo>
                  <a:pt x="38" y="24036"/>
                </a:lnTo>
                <a:lnTo>
                  <a:pt x="1" y="24966"/>
                </a:lnTo>
                <a:lnTo>
                  <a:pt x="1" y="25897"/>
                </a:lnTo>
                <a:lnTo>
                  <a:pt x="1" y="26827"/>
                </a:lnTo>
                <a:lnTo>
                  <a:pt x="38" y="27757"/>
                </a:lnTo>
                <a:lnTo>
                  <a:pt x="112" y="28687"/>
                </a:lnTo>
                <a:lnTo>
                  <a:pt x="187" y="29617"/>
                </a:lnTo>
                <a:lnTo>
                  <a:pt x="298" y="30547"/>
                </a:lnTo>
                <a:lnTo>
                  <a:pt x="447" y="31478"/>
                </a:lnTo>
                <a:lnTo>
                  <a:pt x="596" y="32408"/>
                </a:lnTo>
                <a:lnTo>
                  <a:pt x="782" y="33338"/>
                </a:lnTo>
                <a:lnTo>
                  <a:pt x="968" y="34268"/>
                </a:lnTo>
                <a:lnTo>
                  <a:pt x="1266" y="35347"/>
                </a:lnTo>
                <a:lnTo>
                  <a:pt x="1563" y="36426"/>
                </a:lnTo>
                <a:lnTo>
                  <a:pt x="1898" y="37505"/>
                </a:lnTo>
                <a:lnTo>
                  <a:pt x="2270" y="38584"/>
                </a:lnTo>
                <a:lnTo>
                  <a:pt x="2642" y="39626"/>
                </a:lnTo>
                <a:lnTo>
                  <a:pt x="3089" y="40668"/>
                </a:lnTo>
                <a:lnTo>
                  <a:pt x="3535" y="41710"/>
                </a:lnTo>
                <a:lnTo>
                  <a:pt x="4019" y="42714"/>
                </a:lnTo>
                <a:lnTo>
                  <a:pt x="4540" y="43719"/>
                </a:lnTo>
                <a:lnTo>
                  <a:pt x="5061" y="44723"/>
                </a:lnTo>
                <a:lnTo>
                  <a:pt x="5656" y="45728"/>
                </a:lnTo>
                <a:lnTo>
                  <a:pt x="6251" y="46695"/>
                </a:lnTo>
                <a:lnTo>
                  <a:pt x="6884" y="47663"/>
                </a:lnTo>
                <a:lnTo>
                  <a:pt x="7554" y="48630"/>
                </a:lnTo>
                <a:lnTo>
                  <a:pt x="8261" y="49560"/>
                </a:lnTo>
                <a:lnTo>
                  <a:pt x="8967" y="50490"/>
                </a:lnTo>
                <a:lnTo>
                  <a:pt x="9823" y="51495"/>
                </a:lnTo>
                <a:lnTo>
                  <a:pt x="10679" y="52537"/>
                </a:lnTo>
                <a:lnTo>
                  <a:pt x="11609" y="53504"/>
                </a:lnTo>
                <a:lnTo>
                  <a:pt x="12577" y="54471"/>
                </a:lnTo>
                <a:lnTo>
                  <a:pt x="13544" y="55439"/>
                </a:lnTo>
                <a:lnTo>
                  <a:pt x="14549" y="56369"/>
                </a:lnTo>
                <a:lnTo>
                  <a:pt x="15628" y="57262"/>
                </a:lnTo>
                <a:lnTo>
                  <a:pt x="16707" y="58155"/>
                </a:lnTo>
                <a:lnTo>
                  <a:pt x="17823" y="59048"/>
                </a:lnTo>
                <a:lnTo>
                  <a:pt x="18939" y="59867"/>
                </a:lnTo>
                <a:lnTo>
                  <a:pt x="20130" y="60722"/>
                </a:lnTo>
                <a:lnTo>
                  <a:pt x="21357" y="61504"/>
                </a:lnTo>
                <a:lnTo>
                  <a:pt x="22585" y="62285"/>
                </a:lnTo>
                <a:lnTo>
                  <a:pt x="23888" y="63066"/>
                </a:lnTo>
                <a:lnTo>
                  <a:pt x="25190" y="63810"/>
                </a:lnTo>
                <a:lnTo>
                  <a:pt x="26529" y="64517"/>
                </a:lnTo>
                <a:lnTo>
                  <a:pt x="28687" y="65634"/>
                </a:lnTo>
                <a:lnTo>
                  <a:pt x="30920" y="66713"/>
                </a:lnTo>
                <a:lnTo>
                  <a:pt x="33189" y="67754"/>
                </a:lnTo>
                <a:lnTo>
                  <a:pt x="35496" y="68759"/>
                </a:lnTo>
                <a:lnTo>
                  <a:pt x="37840" y="69726"/>
                </a:lnTo>
                <a:lnTo>
                  <a:pt x="40221" y="70619"/>
                </a:lnTo>
                <a:lnTo>
                  <a:pt x="42640" y="71512"/>
                </a:lnTo>
                <a:lnTo>
                  <a:pt x="45058" y="72368"/>
                </a:lnTo>
                <a:lnTo>
                  <a:pt x="47477" y="73149"/>
                </a:lnTo>
                <a:lnTo>
                  <a:pt x="49932" y="73931"/>
                </a:lnTo>
                <a:lnTo>
                  <a:pt x="52388" y="74600"/>
                </a:lnTo>
                <a:lnTo>
                  <a:pt x="54844" y="75270"/>
                </a:lnTo>
                <a:lnTo>
                  <a:pt x="57299" y="75865"/>
                </a:lnTo>
                <a:lnTo>
                  <a:pt x="59755" y="76424"/>
                </a:lnTo>
                <a:lnTo>
                  <a:pt x="62174" y="76907"/>
                </a:lnTo>
                <a:lnTo>
                  <a:pt x="64592" y="77354"/>
                </a:lnTo>
                <a:lnTo>
                  <a:pt x="67271" y="77763"/>
                </a:lnTo>
                <a:lnTo>
                  <a:pt x="69950" y="78135"/>
                </a:lnTo>
                <a:lnTo>
                  <a:pt x="69429" y="79884"/>
                </a:lnTo>
                <a:lnTo>
                  <a:pt x="68796" y="81633"/>
                </a:lnTo>
                <a:lnTo>
                  <a:pt x="68127" y="83344"/>
                </a:lnTo>
                <a:lnTo>
                  <a:pt x="67420" y="85093"/>
                </a:lnTo>
                <a:lnTo>
                  <a:pt x="66638" y="86804"/>
                </a:lnTo>
                <a:lnTo>
                  <a:pt x="65783" y="88516"/>
                </a:lnTo>
                <a:lnTo>
                  <a:pt x="64890" y="90227"/>
                </a:lnTo>
                <a:lnTo>
                  <a:pt x="63922" y="91902"/>
                </a:lnTo>
                <a:lnTo>
                  <a:pt x="63029" y="93316"/>
                </a:lnTo>
                <a:lnTo>
                  <a:pt x="62099" y="94767"/>
                </a:lnTo>
                <a:lnTo>
                  <a:pt x="61169" y="96180"/>
                </a:lnTo>
                <a:lnTo>
                  <a:pt x="60127" y="97632"/>
                </a:lnTo>
                <a:lnTo>
                  <a:pt x="59085" y="99045"/>
                </a:lnTo>
                <a:lnTo>
                  <a:pt x="57969" y="100459"/>
                </a:lnTo>
                <a:lnTo>
                  <a:pt x="56853" y="101873"/>
                </a:lnTo>
                <a:lnTo>
                  <a:pt x="55662" y="103287"/>
                </a:lnTo>
                <a:lnTo>
                  <a:pt x="56444" y="103287"/>
                </a:lnTo>
                <a:lnTo>
                  <a:pt x="57597" y="101910"/>
                </a:lnTo>
                <a:lnTo>
                  <a:pt x="58676" y="100534"/>
                </a:lnTo>
                <a:lnTo>
                  <a:pt x="59755" y="99157"/>
                </a:lnTo>
                <a:lnTo>
                  <a:pt x="60760" y="97780"/>
                </a:lnTo>
                <a:lnTo>
                  <a:pt x="61764" y="96367"/>
                </a:lnTo>
                <a:lnTo>
                  <a:pt x="62694" y="94990"/>
                </a:lnTo>
                <a:lnTo>
                  <a:pt x="63587" y="93576"/>
                </a:lnTo>
                <a:lnTo>
                  <a:pt x="64406" y="92199"/>
                </a:lnTo>
                <a:lnTo>
                  <a:pt x="65411" y="90488"/>
                </a:lnTo>
                <a:lnTo>
                  <a:pt x="66304" y="88776"/>
                </a:lnTo>
                <a:lnTo>
                  <a:pt x="67197" y="87028"/>
                </a:lnTo>
                <a:lnTo>
                  <a:pt x="67978" y="85279"/>
                </a:lnTo>
                <a:lnTo>
                  <a:pt x="68722" y="83530"/>
                </a:lnTo>
                <a:lnTo>
                  <a:pt x="69392" y="81744"/>
                </a:lnTo>
                <a:lnTo>
                  <a:pt x="69987" y="79995"/>
                </a:lnTo>
                <a:lnTo>
                  <a:pt x="70545" y="78210"/>
                </a:lnTo>
                <a:lnTo>
                  <a:pt x="72703" y="78433"/>
                </a:lnTo>
                <a:lnTo>
                  <a:pt x="74861" y="78582"/>
                </a:lnTo>
                <a:lnTo>
                  <a:pt x="76945" y="78730"/>
                </a:lnTo>
                <a:lnTo>
                  <a:pt x="79028" y="78805"/>
                </a:lnTo>
                <a:lnTo>
                  <a:pt x="81112" y="78842"/>
                </a:lnTo>
                <a:lnTo>
                  <a:pt x="83158" y="78805"/>
                </a:lnTo>
                <a:lnTo>
                  <a:pt x="85167" y="78768"/>
                </a:lnTo>
                <a:lnTo>
                  <a:pt x="87139" y="78656"/>
                </a:lnTo>
                <a:lnTo>
                  <a:pt x="88628" y="78507"/>
                </a:lnTo>
                <a:lnTo>
                  <a:pt x="90116" y="78396"/>
                </a:lnTo>
                <a:lnTo>
                  <a:pt x="91567" y="78210"/>
                </a:lnTo>
                <a:lnTo>
                  <a:pt x="93018" y="78023"/>
                </a:lnTo>
                <a:lnTo>
                  <a:pt x="94469" y="77763"/>
                </a:lnTo>
                <a:lnTo>
                  <a:pt x="95883" y="77540"/>
                </a:lnTo>
                <a:lnTo>
                  <a:pt x="97260" y="77242"/>
                </a:lnTo>
                <a:lnTo>
                  <a:pt x="98674" y="76944"/>
                </a:lnTo>
                <a:lnTo>
                  <a:pt x="100013" y="76610"/>
                </a:lnTo>
                <a:lnTo>
                  <a:pt x="101353" y="76238"/>
                </a:lnTo>
                <a:lnTo>
                  <a:pt x="102692" y="75828"/>
                </a:lnTo>
                <a:lnTo>
                  <a:pt x="103994" y="75419"/>
                </a:lnTo>
                <a:lnTo>
                  <a:pt x="105297" y="74973"/>
                </a:lnTo>
                <a:lnTo>
                  <a:pt x="106562" y="74489"/>
                </a:lnTo>
                <a:lnTo>
                  <a:pt x="107827" y="74005"/>
                </a:lnTo>
                <a:lnTo>
                  <a:pt x="109054" y="73484"/>
                </a:lnTo>
                <a:lnTo>
                  <a:pt x="110431" y="72852"/>
                </a:lnTo>
                <a:lnTo>
                  <a:pt x="111771" y="72182"/>
                </a:lnTo>
                <a:lnTo>
                  <a:pt x="113073" y="71512"/>
                </a:lnTo>
                <a:lnTo>
                  <a:pt x="114375" y="70805"/>
                </a:lnTo>
                <a:lnTo>
                  <a:pt x="115640" y="70024"/>
                </a:lnTo>
                <a:lnTo>
                  <a:pt x="116868" y="69243"/>
                </a:lnTo>
                <a:lnTo>
                  <a:pt x="118096" y="68424"/>
                </a:lnTo>
                <a:lnTo>
                  <a:pt x="119286" y="67568"/>
                </a:lnTo>
                <a:lnTo>
                  <a:pt x="120477" y="66713"/>
                </a:lnTo>
                <a:lnTo>
                  <a:pt x="121630" y="65782"/>
                </a:lnTo>
                <a:lnTo>
                  <a:pt x="122747" y="64815"/>
                </a:lnTo>
                <a:lnTo>
                  <a:pt x="123863" y="63848"/>
                </a:lnTo>
                <a:lnTo>
                  <a:pt x="124905" y="62843"/>
                </a:lnTo>
                <a:lnTo>
                  <a:pt x="125984" y="61801"/>
                </a:lnTo>
                <a:lnTo>
                  <a:pt x="126988" y="60685"/>
                </a:lnTo>
                <a:lnTo>
                  <a:pt x="127993" y="59606"/>
                </a:lnTo>
                <a:lnTo>
                  <a:pt x="128997" y="58453"/>
                </a:lnTo>
                <a:lnTo>
                  <a:pt x="129928" y="57262"/>
                </a:lnTo>
                <a:lnTo>
                  <a:pt x="130895" y="56071"/>
                </a:lnTo>
                <a:lnTo>
                  <a:pt x="131788" y="54806"/>
                </a:lnTo>
                <a:lnTo>
                  <a:pt x="132681" y="53541"/>
                </a:lnTo>
                <a:lnTo>
                  <a:pt x="133537" y="52239"/>
                </a:lnTo>
                <a:lnTo>
                  <a:pt x="134355" y="50900"/>
                </a:lnTo>
                <a:lnTo>
                  <a:pt x="135174" y="49523"/>
                </a:lnTo>
                <a:lnTo>
                  <a:pt x="135955" y="48109"/>
                </a:lnTo>
                <a:lnTo>
                  <a:pt x="136736" y="46695"/>
                </a:lnTo>
                <a:lnTo>
                  <a:pt x="137481" y="45207"/>
                </a:lnTo>
                <a:lnTo>
                  <a:pt x="138188" y="43719"/>
                </a:lnTo>
                <a:lnTo>
                  <a:pt x="138857" y="42193"/>
                </a:lnTo>
                <a:lnTo>
                  <a:pt x="139527" y="40631"/>
                </a:lnTo>
                <a:lnTo>
                  <a:pt x="140159" y="39031"/>
                </a:lnTo>
                <a:lnTo>
                  <a:pt x="140792" y="37431"/>
                </a:lnTo>
                <a:lnTo>
                  <a:pt x="140792" y="35645"/>
                </a:lnTo>
                <a:lnTo>
                  <a:pt x="140197" y="37319"/>
                </a:lnTo>
                <a:lnTo>
                  <a:pt x="139564" y="38993"/>
                </a:lnTo>
                <a:lnTo>
                  <a:pt x="138894" y="40631"/>
                </a:lnTo>
                <a:lnTo>
                  <a:pt x="138225" y="42193"/>
                </a:lnTo>
                <a:lnTo>
                  <a:pt x="137518" y="43756"/>
                </a:lnTo>
                <a:lnTo>
                  <a:pt x="136774" y="45281"/>
                </a:lnTo>
                <a:lnTo>
                  <a:pt x="136030" y="46770"/>
                </a:lnTo>
                <a:lnTo>
                  <a:pt x="135248" y="48221"/>
                </a:lnTo>
                <a:lnTo>
                  <a:pt x="134430" y="49635"/>
                </a:lnTo>
                <a:lnTo>
                  <a:pt x="133574" y="51048"/>
                </a:lnTo>
                <a:lnTo>
                  <a:pt x="132718" y="52388"/>
                </a:lnTo>
                <a:lnTo>
                  <a:pt x="131825" y="53690"/>
                </a:lnTo>
                <a:lnTo>
                  <a:pt x="130932" y="54992"/>
                </a:lnTo>
                <a:lnTo>
                  <a:pt x="130002" y="56257"/>
                </a:lnTo>
                <a:lnTo>
                  <a:pt x="129035" y="57448"/>
                </a:lnTo>
                <a:lnTo>
                  <a:pt x="128030" y="58639"/>
                </a:lnTo>
                <a:lnTo>
                  <a:pt x="127025" y="59792"/>
                </a:lnTo>
                <a:lnTo>
                  <a:pt x="125984" y="60908"/>
                </a:lnTo>
                <a:lnTo>
                  <a:pt x="124905" y="61987"/>
                </a:lnTo>
                <a:lnTo>
                  <a:pt x="123826" y="63029"/>
                </a:lnTo>
                <a:lnTo>
                  <a:pt x="122709" y="64071"/>
                </a:lnTo>
                <a:lnTo>
                  <a:pt x="121593" y="65038"/>
                </a:lnTo>
                <a:lnTo>
                  <a:pt x="120403" y="65968"/>
                </a:lnTo>
                <a:lnTo>
                  <a:pt x="119212" y="66899"/>
                </a:lnTo>
                <a:lnTo>
                  <a:pt x="118021" y="67754"/>
                </a:lnTo>
                <a:lnTo>
                  <a:pt x="116793" y="68610"/>
                </a:lnTo>
                <a:lnTo>
                  <a:pt x="115528" y="69429"/>
                </a:lnTo>
                <a:lnTo>
                  <a:pt x="114226" y="70173"/>
                </a:lnTo>
                <a:lnTo>
                  <a:pt x="112924" y="70917"/>
                </a:lnTo>
                <a:lnTo>
                  <a:pt x="111584" y="71624"/>
                </a:lnTo>
                <a:lnTo>
                  <a:pt x="110208" y="72294"/>
                </a:lnTo>
                <a:lnTo>
                  <a:pt x="108831" y="72926"/>
                </a:lnTo>
                <a:lnTo>
                  <a:pt x="107603" y="73447"/>
                </a:lnTo>
                <a:lnTo>
                  <a:pt x="106376" y="73931"/>
                </a:lnTo>
                <a:lnTo>
                  <a:pt x="105110" y="74414"/>
                </a:lnTo>
                <a:lnTo>
                  <a:pt x="103808" y="74861"/>
                </a:lnTo>
                <a:lnTo>
                  <a:pt x="102506" y="75270"/>
                </a:lnTo>
                <a:lnTo>
                  <a:pt x="101204" y="75642"/>
                </a:lnTo>
                <a:lnTo>
                  <a:pt x="99864" y="76014"/>
                </a:lnTo>
                <a:lnTo>
                  <a:pt x="98525" y="76349"/>
                </a:lnTo>
                <a:lnTo>
                  <a:pt x="97148" y="76647"/>
                </a:lnTo>
                <a:lnTo>
                  <a:pt x="95772" y="76944"/>
                </a:lnTo>
                <a:lnTo>
                  <a:pt x="94358" y="77205"/>
                </a:lnTo>
                <a:lnTo>
                  <a:pt x="92944" y="77428"/>
                </a:lnTo>
                <a:lnTo>
                  <a:pt x="91493" y="77614"/>
                </a:lnTo>
                <a:lnTo>
                  <a:pt x="90042" y="77800"/>
                </a:lnTo>
                <a:lnTo>
                  <a:pt x="88591" y="77949"/>
                </a:lnTo>
                <a:lnTo>
                  <a:pt x="87102" y="78061"/>
                </a:lnTo>
                <a:lnTo>
                  <a:pt x="85130" y="78172"/>
                </a:lnTo>
                <a:lnTo>
                  <a:pt x="83158" y="78210"/>
                </a:lnTo>
                <a:lnTo>
                  <a:pt x="81149" y="78247"/>
                </a:lnTo>
                <a:lnTo>
                  <a:pt x="79103" y="78210"/>
                </a:lnTo>
                <a:lnTo>
                  <a:pt x="77056" y="78135"/>
                </a:lnTo>
                <a:lnTo>
                  <a:pt x="74973" y="77986"/>
                </a:lnTo>
                <a:lnTo>
                  <a:pt x="72852" y="77837"/>
                </a:lnTo>
                <a:lnTo>
                  <a:pt x="70731" y="77614"/>
                </a:lnTo>
                <a:lnTo>
                  <a:pt x="71066" y="76424"/>
                </a:lnTo>
                <a:lnTo>
                  <a:pt x="71364" y="75196"/>
                </a:lnTo>
                <a:lnTo>
                  <a:pt x="71624" y="74005"/>
                </a:lnTo>
                <a:lnTo>
                  <a:pt x="71847" y="72777"/>
                </a:lnTo>
                <a:lnTo>
                  <a:pt x="72071" y="71549"/>
                </a:lnTo>
                <a:lnTo>
                  <a:pt x="72257" y="70322"/>
                </a:lnTo>
                <a:lnTo>
                  <a:pt x="72405" y="69131"/>
                </a:lnTo>
                <a:lnTo>
                  <a:pt x="72517" y="67903"/>
                </a:lnTo>
                <a:lnTo>
                  <a:pt x="72629" y="66489"/>
                </a:lnTo>
                <a:lnTo>
                  <a:pt x="72703" y="65113"/>
                </a:lnTo>
                <a:lnTo>
                  <a:pt x="72778" y="63736"/>
                </a:lnTo>
                <a:lnTo>
                  <a:pt x="72778" y="62322"/>
                </a:lnTo>
                <a:lnTo>
                  <a:pt x="72740" y="60946"/>
                </a:lnTo>
                <a:lnTo>
                  <a:pt x="72666" y="59532"/>
                </a:lnTo>
                <a:lnTo>
                  <a:pt x="72592" y="58118"/>
                </a:lnTo>
                <a:lnTo>
                  <a:pt x="72443" y="56704"/>
                </a:lnTo>
                <a:lnTo>
                  <a:pt x="72294" y="55253"/>
                </a:lnTo>
                <a:lnTo>
                  <a:pt x="72071" y="53839"/>
                </a:lnTo>
                <a:lnTo>
                  <a:pt x="71847" y="52388"/>
                </a:lnTo>
                <a:lnTo>
                  <a:pt x="71587" y="50937"/>
                </a:lnTo>
                <a:lnTo>
                  <a:pt x="71252" y="49486"/>
                </a:lnTo>
                <a:lnTo>
                  <a:pt x="70917" y="47997"/>
                </a:lnTo>
                <a:lnTo>
                  <a:pt x="70545" y="46509"/>
                </a:lnTo>
                <a:lnTo>
                  <a:pt x="70136" y="45021"/>
                </a:lnTo>
                <a:lnTo>
                  <a:pt x="69392" y="42565"/>
                </a:lnTo>
                <a:lnTo>
                  <a:pt x="68536" y="40035"/>
                </a:lnTo>
                <a:lnTo>
                  <a:pt x="67606" y="37505"/>
                </a:lnTo>
                <a:lnTo>
                  <a:pt x="66564" y="34901"/>
                </a:lnTo>
                <a:lnTo>
                  <a:pt x="65411" y="32259"/>
                </a:lnTo>
                <a:lnTo>
                  <a:pt x="64146" y="29543"/>
                </a:lnTo>
                <a:lnTo>
                  <a:pt x="62769" y="26790"/>
                </a:lnTo>
                <a:lnTo>
                  <a:pt x="61318" y="23962"/>
                </a:lnTo>
                <a:lnTo>
                  <a:pt x="60536" y="22585"/>
                </a:lnTo>
                <a:lnTo>
                  <a:pt x="59755" y="21283"/>
                </a:lnTo>
                <a:lnTo>
                  <a:pt x="58937" y="19981"/>
                </a:lnTo>
                <a:lnTo>
                  <a:pt x="58081" y="18716"/>
                </a:lnTo>
                <a:lnTo>
                  <a:pt x="57188" y="17488"/>
                </a:lnTo>
                <a:lnTo>
                  <a:pt x="56295" y="16334"/>
                </a:lnTo>
                <a:lnTo>
                  <a:pt x="55327" y="15181"/>
                </a:lnTo>
                <a:lnTo>
                  <a:pt x="54323" y="14065"/>
                </a:lnTo>
                <a:lnTo>
                  <a:pt x="53318" y="12986"/>
                </a:lnTo>
                <a:lnTo>
                  <a:pt x="52276" y="11944"/>
                </a:lnTo>
                <a:lnTo>
                  <a:pt x="51160" y="10939"/>
                </a:lnTo>
                <a:lnTo>
                  <a:pt x="50044" y="9972"/>
                </a:lnTo>
                <a:lnTo>
                  <a:pt x="48891" y="9042"/>
                </a:lnTo>
                <a:lnTo>
                  <a:pt x="47737" y="8149"/>
                </a:lnTo>
                <a:lnTo>
                  <a:pt x="46509" y="7293"/>
                </a:lnTo>
                <a:lnTo>
                  <a:pt x="45282" y="6475"/>
                </a:lnTo>
                <a:lnTo>
                  <a:pt x="44165" y="5805"/>
                </a:lnTo>
                <a:lnTo>
                  <a:pt x="43012" y="5172"/>
                </a:lnTo>
                <a:lnTo>
                  <a:pt x="41896" y="4540"/>
                </a:lnTo>
                <a:lnTo>
                  <a:pt x="40705" y="3982"/>
                </a:lnTo>
                <a:lnTo>
                  <a:pt x="39552" y="3461"/>
                </a:lnTo>
                <a:lnTo>
                  <a:pt x="38361" y="2940"/>
                </a:lnTo>
                <a:lnTo>
                  <a:pt x="37170" y="2493"/>
                </a:lnTo>
                <a:lnTo>
                  <a:pt x="35980" y="2047"/>
                </a:lnTo>
                <a:lnTo>
                  <a:pt x="34752" y="1675"/>
                </a:lnTo>
                <a:lnTo>
                  <a:pt x="33561" y="1340"/>
                </a:lnTo>
                <a:lnTo>
                  <a:pt x="32334" y="1042"/>
                </a:lnTo>
                <a:lnTo>
                  <a:pt x="31106" y="745"/>
                </a:lnTo>
                <a:lnTo>
                  <a:pt x="29878" y="521"/>
                </a:lnTo>
                <a:lnTo>
                  <a:pt x="28650" y="335"/>
                </a:lnTo>
                <a:lnTo>
                  <a:pt x="27385" y="187"/>
                </a:lnTo>
                <a:lnTo>
                  <a:pt x="26157" y="75"/>
                </a:lnTo>
                <a:lnTo>
                  <a:pt x="24483" y="1"/>
                </a:lnTo>
                <a:close/>
              </a:path>
            </a:pathLst>
          </a:cu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Nunito Sans"/>
              <a:ea typeface="Nunito Sans"/>
              <a:cs typeface="Nunito Sans"/>
              <a:sym typeface="Nunito Sans"/>
            </a:endParaRPr>
          </a:p>
        </p:txBody>
      </p:sp>
      <p:sp>
        <p:nvSpPr>
          <p:cNvPr id="443" name="Google Shape;443;p48"/>
          <p:cNvSpPr txBox="1"/>
          <p:nvPr>
            <p:ph idx="12" type="sldNum"/>
          </p:nvPr>
        </p:nvSpPr>
        <p:spPr>
          <a:xfrm>
            <a:off x="6080700" y="3995650"/>
            <a:ext cx="2834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700"/>
              <a:buFont typeface="Arial"/>
              <a:buNone/>
              <a:defRPr b="0" i="0" sz="700" u="none" cap="none" strike="noStrike">
                <a:solidFill>
                  <a:schemeClr val="dk2"/>
                </a:solidFill>
                <a:latin typeface="Nunito Sans"/>
                <a:ea typeface="Nunito Sans"/>
                <a:cs typeface="Nunito Sans"/>
                <a:sym typeface="Nunito Sans"/>
              </a:defRPr>
            </a:lvl1pPr>
            <a:lvl2pPr indent="0" lvl="1" marL="0" marR="0" algn="r">
              <a:lnSpc>
                <a:spcPct val="100000"/>
              </a:lnSpc>
              <a:spcBef>
                <a:spcPts val="0"/>
              </a:spcBef>
              <a:spcAft>
                <a:spcPts val="0"/>
              </a:spcAft>
              <a:buClr>
                <a:srgbClr val="000000"/>
              </a:buClr>
              <a:buSzPts val="700"/>
              <a:buFont typeface="Arial"/>
              <a:buNone/>
              <a:defRPr b="0" i="0" sz="700" u="none" cap="none" strike="noStrike">
                <a:solidFill>
                  <a:schemeClr val="dk2"/>
                </a:solidFill>
                <a:latin typeface="Nunito Sans"/>
                <a:ea typeface="Nunito Sans"/>
                <a:cs typeface="Nunito Sans"/>
                <a:sym typeface="Nunito Sans"/>
              </a:defRPr>
            </a:lvl2pPr>
            <a:lvl3pPr indent="0" lvl="2" marL="0" marR="0" algn="r">
              <a:lnSpc>
                <a:spcPct val="100000"/>
              </a:lnSpc>
              <a:spcBef>
                <a:spcPts val="0"/>
              </a:spcBef>
              <a:spcAft>
                <a:spcPts val="0"/>
              </a:spcAft>
              <a:buClr>
                <a:srgbClr val="000000"/>
              </a:buClr>
              <a:buSzPts val="700"/>
              <a:buFont typeface="Arial"/>
              <a:buNone/>
              <a:defRPr b="0" i="0" sz="700" u="none" cap="none" strike="noStrike">
                <a:solidFill>
                  <a:schemeClr val="dk2"/>
                </a:solidFill>
                <a:latin typeface="Nunito Sans"/>
                <a:ea typeface="Nunito Sans"/>
                <a:cs typeface="Nunito Sans"/>
                <a:sym typeface="Nunito Sans"/>
              </a:defRPr>
            </a:lvl3pPr>
            <a:lvl4pPr indent="0" lvl="3" marL="0" marR="0" algn="r">
              <a:lnSpc>
                <a:spcPct val="100000"/>
              </a:lnSpc>
              <a:spcBef>
                <a:spcPts val="0"/>
              </a:spcBef>
              <a:spcAft>
                <a:spcPts val="0"/>
              </a:spcAft>
              <a:buClr>
                <a:srgbClr val="000000"/>
              </a:buClr>
              <a:buSzPts val="700"/>
              <a:buFont typeface="Arial"/>
              <a:buNone/>
              <a:defRPr b="0" i="0" sz="700" u="none" cap="none" strike="noStrike">
                <a:solidFill>
                  <a:schemeClr val="dk2"/>
                </a:solidFill>
                <a:latin typeface="Nunito Sans"/>
                <a:ea typeface="Nunito Sans"/>
                <a:cs typeface="Nunito Sans"/>
                <a:sym typeface="Nunito Sans"/>
              </a:defRPr>
            </a:lvl4pPr>
            <a:lvl5pPr indent="0" lvl="4" marL="0" marR="0" algn="r">
              <a:lnSpc>
                <a:spcPct val="100000"/>
              </a:lnSpc>
              <a:spcBef>
                <a:spcPts val="0"/>
              </a:spcBef>
              <a:spcAft>
                <a:spcPts val="0"/>
              </a:spcAft>
              <a:buClr>
                <a:srgbClr val="000000"/>
              </a:buClr>
              <a:buSzPts val="700"/>
              <a:buFont typeface="Arial"/>
              <a:buNone/>
              <a:defRPr b="0" i="0" sz="700" u="none" cap="none" strike="noStrike">
                <a:solidFill>
                  <a:schemeClr val="dk2"/>
                </a:solidFill>
                <a:latin typeface="Nunito Sans"/>
                <a:ea typeface="Nunito Sans"/>
                <a:cs typeface="Nunito Sans"/>
                <a:sym typeface="Nunito Sans"/>
              </a:defRPr>
            </a:lvl5pPr>
            <a:lvl6pPr indent="0" lvl="5" marL="0" marR="0" algn="r">
              <a:lnSpc>
                <a:spcPct val="100000"/>
              </a:lnSpc>
              <a:spcBef>
                <a:spcPts val="0"/>
              </a:spcBef>
              <a:spcAft>
                <a:spcPts val="0"/>
              </a:spcAft>
              <a:buClr>
                <a:srgbClr val="000000"/>
              </a:buClr>
              <a:buSzPts val="700"/>
              <a:buFont typeface="Arial"/>
              <a:buNone/>
              <a:defRPr b="0" i="0" sz="700" u="none" cap="none" strike="noStrike">
                <a:solidFill>
                  <a:schemeClr val="dk2"/>
                </a:solidFill>
                <a:latin typeface="Nunito Sans"/>
                <a:ea typeface="Nunito Sans"/>
                <a:cs typeface="Nunito Sans"/>
                <a:sym typeface="Nunito Sans"/>
              </a:defRPr>
            </a:lvl6pPr>
            <a:lvl7pPr indent="0" lvl="6" marL="0" marR="0" algn="r">
              <a:lnSpc>
                <a:spcPct val="100000"/>
              </a:lnSpc>
              <a:spcBef>
                <a:spcPts val="0"/>
              </a:spcBef>
              <a:spcAft>
                <a:spcPts val="0"/>
              </a:spcAft>
              <a:buClr>
                <a:srgbClr val="000000"/>
              </a:buClr>
              <a:buSzPts val="700"/>
              <a:buFont typeface="Arial"/>
              <a:buNone/>
              <a:defRPr b="0" i="0" sz="700" u="none" cap="none" strike="noStrike">
                <a:solidFill>
                  <a:schemeClr val="dk2"/>
                </a:solidFill>
                <a:latin typeface="Nunito Sans"/>
                <a:ea typeface="Nunito Sans"/>
                <a:cs typeface="Nunito Sans"/>
                <a:sym typeface="Nunito Sans"/>
              </a:defRPr>
            </a:lvl7pPr>
            <a:lvl8pPr indent="0" lvl="7" marL="0" marR="0" algn="r">
              <a:lnSpc>
                <a:spcPct val="100000"/>
              </a:lnSpc>
              <a:spcBef>
                <a:spcPts val="0"/>
              </a:spcBef>
              <a:spcAft>
                <a:spcPts val="0"/>
              </a:spcAft>
              <a:buClr>
                <a:srgbClr val="000000"/>
              </a:buClr>
              <a:buSzPts val="700"/>
              <a:buFont typeface="Arial"/>
              <a:buNone/>
              <a:defRPr b="0" i="0" sz="700" u="none" cap="none" strike="noStrike">
                <a:solidFill>
                  <a:schemeClr val="dk2"/>
                </a:solidFill>
                <a:latin typeface="Nunito Sans"/>
                <a:ea typeface="Nunito Sans"/>
                <a:cs typeface="Nunito Sans"/>
                <a:sym typeface="Nunito Sans"/>
              </a:defRPr>
            </a:lvl8pPr>
            <a:lvl9pPr indent="0" lvl="8" marL="0" marR="0" algn="r">
              <a:lnSpc>
                <a:spcPct val="100000"/>
              </a:lnSpc>
              <a:spcBef>
                <a:spcPts val="0"/>
              </a:spcBef>
              <a:spcAft>
                <a:spcPts val="0"/>
              </a:spcAft>
              <a:buClr>
                <a:srgbClr val="000000"/>
              </a:buClr>
              <a:buSzPts val="700"/>
              <a:buFont typeface="Arial"/>
              <a:buNone/>
              <a:defRPr b="0" i="0" sz="700" u="none" cap="none" strike="noStrike">
                <a:solidFill>
                  <a:schemeClr val="dk2"/>
                </a:solidFill>
                <a:latin typeface="Nunito Sans"/>
                <a:ea typeface="Nunito Sans"/>
                <a:cs typeface="Nunito Sans"/>
                <a:sym typeface="Nunito Sans"/>
              </a:defRPr>
            </a:lvl9pPr>
          </a:lstStyle>
          <a:p>
            <a:pPr indent="0" lvl="0" marL="0" rtl="0" algn="r">
              <a:spcBef>
                <a:spcPts val="0"/>
              </a:spcBef>
              <a:spcAft>
                <a:spcPts val="0"/>
              </a:spcAft>
              <a:buNone/>
            </a:pPr>
            <a:r>
              <a:rPr lang="en"/>
              <a:t>Month </a:t>
            </a:r>
            <a:r>
              <a:rPr lang="en" sz="600"/>
              <a:t>🞹</a:t>
            </a:r>
            <a:r>
              <a:rPr lang="en"/>
              <a:t> Year </a:t>
            </a:r>
            <a:r>
              <a:rPr lang="en" sz="600"/>
              <a:t>🞹</a:t>
            </a:r>
            <a:r>
              <a:rPr lang="en"/>
              <a:t> </a:t>
            </a:r>
            <a:fld id="{00000000-1234-1234-1234-123412341234}" type="slidenum">
              <a:rPr lang="en"/>
              <a:t>‹#›</a:t>
            </a:fld>
            <a:endParaRPr/>
          </a:p>
        </p:txBody>
      </p:sp>
      <p:sp>
        <p:nvSpPr>
          <p:cNvPr id="444" name="Google Shape;444;p48"/>
          <p:cNvSpPr txBox="1"/>
          <p:nvPr>
            <p:ph idx="1" type="body"/>
          </p:nvPr>
        </p:nvSpPr>
        <p:spPr>
          <a:xfrm>
            <a:off x="228600" y="1646991"/>
            <a:ext cx="4296600" cy="3063300"/>
          </a:xfrm>
          <a:prstGeom prst="rect">
            <a:avLst/>
          </a:prstGeom>
          <a:noFill/>
          <a:ln>
            <a:noFill/>
          </a:ln>
        </p:spPr>
        <p:txBody>
          <a:bodyPr anchorCtr="0" anchor="b" bIns="91425" lIns="91425" spcFirstLastPara="1" rIns="91425" wrap="square" tIns="91425">
            <a:noAutofit/>
          </a:bodyPr>
          <a:lstStyle>
            <a:lvl1pPr indent="-304800" lvl="0" marL="457200" algn="l">
              <a:lnSpc>
                <a:spcPct val="115000"/>
              </a:lnSpc>
              <a:spcBef>
                <a:spcPts val="0"/>
              </a:spcBef>
              <a:spcAft>
                <a:spcPts val="0"/>
              </a:spcAft>
              <a:buSzPts val="1200"/>
              <a:buFont typeface="Nunito Sans"/>
              <a:buChar char="●"/>
              <a:defRPr/>
            </a:lvl1pPr>
            <a:lvl2pPr indent="-304800" lvl="1" marL="914400" algn="l">
              <a:lnSpc>
                <a:spcPct val="115000"/>
              </a:lnSpc>
              <a:spcBef>
                <a:spcPts val="800"/>
              </a:spcBef>
              <a:spcAft>
                <a:spcPts val="0"/>
              </a:spcAft>
              <a:buSzPts val="1200"/>
              <a:buFont typeface="Nunito Sans"/>
              <a:buChar char="○"/>
              <a:defRPr/>
            </a:lvl2pPr>
            <a:lvl3pPr indent="-304800" lvl="2" marL="1371600" algn="l">
              <a:lnSpc>
                <a:spcPct val="115000"/>
              </a:lnSpc>
              <a:spcBef>
                <a:spcPts val="800"/>
              </a:spcBef>
              <a:spcAft>
                <a:spcPts val="0"/>
              </a:spcAft>
              <a:buSzPts val="1200"/>
              <a:buFont typeface="Nunito Sans"/>
              <a:buChar char="■"/>
              <a:defRPr/>
            </a:lvl3pPr>
            <a:lvl4pPr indent="-304800" lvl="3" marL="1828800" algn="l">
              <a:lnSpc>
                <a:spcPct val="115000"/>
              </a:lnSpc>
              <a:spcBef>
                <a:spcPts val="800"/>
              </a:spcBef>
              <a:spcAft>
                <a:spcPts val="0"/>
              </a:spcAft>
              <a:buSzPts val="1200"/>
              <a:buFont typeface="Nunito Sans"/>
              <a:buChar char="●"/>
              <a:defRPr/>
            </a:lvl4pPr>
            <a:lvl5pPr indent="-304800" lvl="4" marL="2286000" algn="l">
              <a:lnSpc>
                <a:spcPct val="115000"/>
              </a:lnSpc>
              <a:spcBef>
                <a:spcPts val="800"/>
              </a:spcBef>
              <a:spcAft>
                <a:spcPts val="0"/>
              </a:spcAft>
              <a:buSzPts val="1200"/>
              <a:buFont typeface="Nunito Sans"/>
              <a:buChar char="○"/>
              <a:defRPr/>
            </a:lvl5pPr>
            <a:lvl6pPr indent="-304800" lvl="5" marL="2743200" algn="l">
              <a:lnSpc>
                <a:spcPct val="115000"/>
              </a:lnSpc>
              <a:spcBef>
                <a:spcPts val="800"/>
              </a:spcBef>
              <a:spcAft>
                <a:spcPts val="0"/>
              </a:spcAft>
              <a:buSzPts val="1200"/>
              <a:buFont typeface="Nunito Sans"/>
              <a:buChar char="■"/>
              <a:defRPr/>
            </a:lvl6pPr>
            <a:lvl7pPr indent="-304800" lvl="6" marL="3200400" algn="l">
              <a:lnSpc>
                <a:spcPct val="115000"/>
              </a:lnSpc>
              <a:spcBef>
                <a:spcPts val="800"/>
              </a:spcBef>
              <a:spcAft>
                <a:spcPts val="0"/>
              </a:spcAft>
              <a:buSzPts val="1200"/>
              <a:buFont typeface="Nunito Sans"/>
              <a:buChar char="●"/>
              <a:defRPr/>
            </a:lvl7pPr>
            <a:lvl8pPr indent="-304800" lvl="7" marL="3657600" algn="l">
              <a:lnSpc>
                <a:spcPct val="115000"/>
              </a:lnSpc>
              <a:spcBef>
                <a:spcPts val="800"/>
              </a:spcBef>
              <a:spcAft>
                <a:spcPts val="0"/>
              </a:spcAft>
              <a:buSzPts val="1200"/>
              <a:buFont typeface="Nunito Sans"/>
              <a:buChar char="○"/>
              <a:defRPr/>
            </a:lvl8pPr>
            <a:lvl9pPr indent="-304800" lvl="8" marL="4114800" algn="l">
              <a:lnSpc>
                <a:spcPct val="115000"/>
              </a:lnSpc>
              <a:spcBef>
                <a:spcPts val="800"/>
              </a:spcBef>
              <a:spcAft>
                <a:spcPts val="800"/>
              </a:spcAft>
              <a:buSzPts val="1200"/>
              <a:buFont typeface="Nunito Sans"/>
              <a:buChar char="■"/>
              <a:defRPr/>
            </a:lvl9pPr>
          </a:lstStyle>
          <a:p/>
        </p:txBody>
      </p:sp>
      <p:sp>
        <p:nvSpPr>
          <p:cNvPr id="445" name="Google Shape;445;p48"/>
          <p:cNvSpPr/>
          <p:nvPr>
            <p:ph idx="2" type="pic"/>
          </p:nvPr>
        </p:nvSpPr>
        <p:spPr>
          <a:xfrm>
            <a:off x="5212300" y="460300"/>
            <a:ext cx="3702900" cy="4136100"/>
          </a:xfrm>
          <a:prstGeom prst="roundRect">
            <a:avLst>
              <a:gd fmla="val 6865" name="adj"/>
            </a:avLst>
          </a:prstGeom>
          <a:noFill/>
          <a:ln>
            <a:noFill/>
          </a:ln>
        </p:spPr>
      </p:sp>
      <p:sp>
        <p:nvSpPr>
          <p:cNvPr id="446" name="Google Shape;446;p48"/>
          <p:cNvSpPr txBox="1"/>
          <p:nvPr>
            <p:ph type="title"/>
          </p:nvPr>
        </p:nvSpPr>
        <p:spPr>
          <a:xfrm>
            <a:off x="228600" y="228600"/>
            <a:ext cx="4296600" cy="587700"/>
          </a:xfrm>
          <a:prstGeom prst="rect">
            <a:avLst/>
          </a:prstGeom>
          <a:noFill/>
          <a:ln>
            <a:noFill/>
          </a:ln>
        </p:spPr>
        <p:txBody>
          <a:bodyPr anchorCtr="0" anchor="t" bIns="91425" lIns="91425" spcFirstLastPara="1" rIns="91425" wrap="square" tIns="91425">
            <a:sp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atin typeface="Poppins SemiBold"/>
                <a:ea typeface="Poppins SemiBold"/>
                <a:cs typeface="Poppins SemiBold"/>
                <a:sym typeface="Poppins SemiBold"/>
              </a:defRPr>
            </a:lvl2pPr>
            <a:lvl3pPr lvl="2" algn="l">
              <a:lnSpc>
                <a:spcPct val="100000"/>
              </a:lnSpc>
              <a:spcBef>
                <a:spcPts val="0"/>
              </a:spcBef>
              <a:spcAft>
                <a:spcPts val="0"/>
              </a:spcAft>
              <a:buSzPts val="2800"/>
              <a:buNone/>
              <a:defRPr>
                <a:latin typeface="Poppins SemiBold"/>
                <a:ea typeface="Poppins SemiBold"/>
                <a:cs typeface="Poppins SemiBold"/>
                <a:sym typeface="Poppins SemiBold"/>
              </a:defRPr>
            </a:lvl3pPr>
            <a:lvl4pPr lvl="3" algn="l">
              <a:lnSpc>
                <a:spcPct val="100000"/>
              </a:lnSpc>
              <a:spcBef>
                <a:spcPts val="0"/>
              </a:spcBef>
              <a:spcAft>
                <a:spcPts val="0"/>
              </a:spcAft>
              <a:buSzPts val="2800"/>
              <a:buNone/>
              <a:defRPr>
                <a:latin typeface="Poppins SemiBold"/>
                <a:ea typeface="Poppins SemiBold"/>
                <a:cs typeface="Poppins SemiBold"/>
                <a:sym typeface="Poppins SemiBold"/>
              </a:defRPr>
            </a:lvl4pPr>
            <a:lvl5pPr lvl="4" algn="l">
              <a:lnSpc>
                <a:spcPct val="100000"/>
              </a:lnSpc>
              <a:spcBef>
                <a:spcPts val="0"/>
              </a:spcBef>
              <a:spcAft>
                <a:spcPts val="0"/>
              </a:spcAft>
              <a:buSzPts val="2800"/>
              <a:buNone/>
              <a:defRPr>
                <a:latin typeface="Poppins SemiBold"/>
                <a:ea typeface="Poppins SemiBold"/>
                <a:cs typeface="Poppins SemiBold"/>
                <a:sym typeface="Poppins SemiBold"/>
              </a:defRPr>
            </a:lvl5pPr>
            <a:lvl6pPr lvl="5" algn="l">
              <a:lnSpc>
                <a:spcPct val="100000"/>
              </a:lnSpc>
              <a:spcBef>
                <a:spcPts val="0"/>
              </a:spcBef>
              <a:spcAft>
                <a:spcPts val="0"/>
              </a:spcAft>
              <a:buSzPts val="2800"/>
              <a:buNone/>
              <a:defRPr>
                <a:latin typeface="Poppins SemiBold"/>
                <a:ea typeface="Poppins SemiBold"/>
                <a:cs typeface="Poppins SemiBold"/>
                <a:sym typeface="Poppins SemiBold"/>
              </a:defRPr>
            </a:lvl6pPr>
            <a:lvl7pPr lvl="6" algn="l">
              <a:lnSpc>
                <a:spcPct val="100000"/>
              </a:lnSpc>
              <a:spcBef>
                <a:spcPts val="0"/>
              </a:spcBef>
              <a:spcAft>
                <a:spcPts val="0"/>
              </a:spcAft>
              <a:buSzPts val="2800"/>
              <a:buNone/>
              <a:defRPr>
                <a:latin typeface="Poppins SemiBold"/>
                <a:ea typeface="Poppins SemiBold"/>
                <a:cs typeface="Poppins SemiBold"/>
                <a:sym typeface="Poppins SemiBold"/>
              </a:defRPr>
            </a:lvl7pPr>
            <a:lvl8pPr lvl="7" algn="l">
              <a:lnSpc>
                <a:spcPct val="100000"/>
              </a:lnSpc>
              <a:spcBef>
                <a:spcPts val="0"/>
              </a:spcBef>
              <a:spcAft>
                <a:spcPts val="0"/>
              </a:spcAft>
              <a:buSzPts val="2800"/>
              <a:buNone/>
              <a:defRPr>
                <a:latin typeface="Poppins SemiBold"/>
                <a:ea typeface="Poppins SemiBold"/>
                <a:cs typeface="Poppins SemiBold"/>
                <a:sym typeface="Poppins SemiBold"/>
              </a:defRPr>
            </a:lvl8pPr>
            <a:lvl9pPr lvl="8" algn="l">
              <a:lnSpc>
                <a:spcPct val="100000"/>
              </a:lnSpc>
              <a:spcBef>
                <a:spcPts val="0"/>
              </a:spcBef>
              <a:spcAft>
                <a:spcPts val="0"/>
              </a:spcAft>
              <a:buSzPts val="2800"/>
              <a:buNone/>
              <a:defRPr>
                <a:latin typeface="Poppins SemiBold"/>
                <a:ea typeface="Poppins SemiBold"/>
                <a:cs typeface="Poppins SemiBold"/>
                <a:sym typeface="Poppins SemiBold"/>
              </a:defRPr>
            </a:lvl9pPr>
          </a:lstStyle>
          <a:p/>
        </p:txBody>
      </p:sp>
      <p:sp>
        <p:nvSpPr>
          <p:cNvPr id="447" name="Google Shape;447;p48"/>
          <p:cNvSpPr/>
          <p:nvPr/>
        </p:nvSpPr>
        <p:spPr>
          <a:xfrm>
            <a:off x="7305660" y="0"/>
            <a:ext cx="1838336" cy="1509728"/>
          </a:xfrm>
          <a:custGeom>
            <a:rect b="b" l="l" r="r" t="t"/>
            <a:pathLst>
              <a:path extrusionOk="0" h="47179" w="57448">
                <a:moveTo>
                  <a:pt x="0" y="0"/>
                </a:moveTo>
                <a:lnTo>
                  <a:pt x="2456" y="1005"/>
                </a:lnTo>
                <a:lnTo>
                  <a:pt x="5023" y="2084"/>
                </a:lnTo>
                <a:lnTo>
                  <a:pt x="7665" y="3237"/>
                </a:lnTo>
                <a:lnTo>
                  <a:pt x="10344" y="4502"/>
                </a:lnTo>
                <a:lnTo>
                  <a:pt x="13693" y="6139"/>
                </a:lnTo>
                <a:lnTo>
                  <a:pt x="16930" y="7813"/>
                </a:lnTo>
                <a:lnTo>
                  <a:pt x="18492" y="8669"/>
                </a:lnTo>
                <a:lnTo>
                  <a:pt x="20055" y="9525"/>
                </a:lnTo>
                <a:lnTo>
                  <a:pt x="21580" y="10418"/>
                </a:lnTo>
                <a:lnTo>
                  <a:pt x="23106" y="11311"/>
                </a:lnTo>
                <a:lnTo>
                  <a:pt x="24557" y="12204"/>
                </a:lnTo>
                <a:lnTo>
                  <a:pt x="26045" y="13134"/>
                </a:lnTo>
                <a:lnTo>
                  <a:pt x="27459" y="14064"/>
                </a:lnTo>
                <a:lnTo>
                  <a:pt x="28873" y="14994"/>
                </a:lnTo>
                <a:lnTo>
                  <a:pt x="30250" y="15962"/>
                </a:lnTo>
                <a:lnTo>
                  <a:pt x="31589" y="16929"/>
                </a:lnTo>
                <a:lnTo>
                  <a:pt x="32891" y="17897"/>
                </a:lnTo>
                <a:lnTo>
                  <a:pt x="34194" y="18864"/>
                </a:lnTo>
                <a:lnTo>
                  <a:pt x="35756" y="20092"/>
                </a:lnTo>
                <a:lnTo>
                  <a:pt x="37319" y="21357"/>
                </a:lnTo>
                <a:lnTo>
                  <a:pt x="38807" y="22622"/>
                </a:lnTo>
                <a:lnTo>
                  <a:pt x="40221" y="23924"/>
                </a:lnTo>
                <a:lnTo>
                  <a:pt x="41635" y="25226"/>
                </a:lnTo>
                <a:lnTo>
                  <a:pt x="42974" y="26529"/>
                </a:lnTo>
                <a:lnTo>
                  <a:pt x="44277" y="27868"/>
                </a:lnTo>
                <a:lnTo>
                  <a:pt x="45542" y="29207"/>
                </a:lnTo>
                <a:lnTo>
                  <a:pt x="46770" y="30547"/>
                </a:lnTo>
                <a:lnTo>
                  <a:pt x="47960" y="31924"/>
                </a:lnTo>
                <a:lnTo>
                  <a:pt x="49076" y="33300"/>
                </a:lnTo>
                <a:lnTo>
                  <a:pt x="50155" y="34714"/>
                </a:lnTo>
                <a:lnTo>
                  <a:pt x="51160" y="36128"/>
                </a:lnTo>
                <a:lnTo>
                  <a:pt x="52165" y="37542"/>
                </a:lnTo>
                <a:lnTo>
                  <a:pt x="53095" y="38993"/>
                </a:lnTo>
                <a:lnTo>
                  <a:pt x="53988" y="40407"/>
                </a:lnTo>
                <a:lnTo>
                  <a:pt x="54955" y="42081"/>
                </a:lnTo>
                <a:lnTo>
                  <a:pt x="55848" y="43755"/>
                </a:lnTo>
                <a:lnTo>
                  <a:pt x="56667" y="45467"/>
                </a:lnTo>
                <a:lnTo>
                  <a:pt x="57448" y="47178"/>
                </a:lnTo>
                <a:lnTo>
                  <a:pt x="57448" y="45727"/>
                </a:lnTo>
                <a:lnTo>
                  <a:pt x="56778" y="44313"/>
                </a:lnTo>
                <a:lnTo>
                  <a:pt x="56071" y="42900"/>
                </a:lnTo>
                <a:lnTo>
                  <a:pt x="55290" y="41486"/>
                </a:lnTo>
                <a:lnTo>
                  <a:pt x="54509" y="40109"/>
                </a:lnTo>
                <a:lnTo>
                  <a:pt x="53616" y="38658"/>
                </a:lnTo>
                <a:lnTo>
                  <a:pt x="52648" y="37207"/>
                </a:lnTo>
                <a:lnTo>
                  <a:pt x="51681" y="35793"/>
                </a:lnTo>
                <a:lnTo>
                  <a:pt x="50639" y="34342"/>
                </a:lnTo>
                <a:lnTo>
                  <a:pt x="49523" y="32965"/>
                </a:lnTo>
                <a:lnTo>
                  <a:pt x="48407" y="31551"/>
                </a:lnTo>
                <a:lnTo>
                  <a:pt x="47216" y="30175"/>
                </a:lnTo>
                <a:lnTo>
                  <a:pt x="45988" y="28798"/>
                </a:lnTo>
                <a:lnTo>
                  <a:pt x="44723" y="27459"/>
                </a:lnTo>
                <a:lnTo>
                  <a:pt x="43421" y="26119"/>
                </a:lnTo>
                <a:lnTo>
                  <a:pt x="42044" y="24780"/>
                </a:lnTo>
                <a:lnTo>
                  <a:pt x="40630" y="23478"/>
                </a:lnTo>
                <a:lnTo>
                  <a:pt x="39179" y="22175"/>
                </a:lnTo>
                <a:lnTo>
                  <a:pt x="37691" y="20910"/>
                </a:lnTo>
                <a:lnTo>
                  <a:pt x="36128" y="19645"/>
                </a:lnTo>
                <a:lnTo>
                  <a:pt x="34566" y="18380"/>
                </a:lnTo>
                <a:lnTo>
                  <a:pt x="33263" y="17413"/>
                </a:lnTo>
                <a:lnTo>
                  <a:pt x="31924" y="16445"/>
                </a:lnTo>
                <a:lnTo>
                  <a:pt x="30585" y="15478"/>
                </a:lnTo>
                <a:lnTo>
                  <a:pt x="29208" y="14511"/>
                </a:lnTo>
                <a:lnTo>
                  <a:pt x="27794" y="13581"/>
                </a:lnTo>
                <a:lnTo>
                  <a:pt x="26343" y="12650"/>
                </a:lnTo>
                <a:lnTo>
                  <a:pt x="24892" y="11720"/>
                </a:lnTo>
                <a:lnTo>
                  <a:pt x="23404" y="10790"/>
                </a:lnTo>
                <a:lnTo>
                  <a:pt x="21878" y="9897"/>
                </a:lnTo>
                <a:lnTo>
                  <a:pt x="20353" y="9004"/>
                </a:lnTo>
                <a:lnTo>
                  <a:pt x="18790" y="8148"/>
                </a:lnTo>
                <a:lnTo>
                  <a:pt x="17190" y="7293"/>
                </a:lnTo>
                <a:lnTo>
                  <a:pt x="13953" y="5581"/>
                </a:lnTo>
                <a:lnTo>
                  <a:pt x="10604" y="3944"/>
                </a:lnTo>
                <a:lnTo>
                  <a:pt x="8298" y="2865"/>
                </a:lnTo>
                <a:lnTo>
                  <a:pt x="5991" y="1860"/>
                </a:lnTo>
                <a:lnTo>
                  <a:pt x="3758" y="893"/>
                </a:lnTo>
                <a:lnTo>
                  <a:pt x="1600" y="0"/>
                </a:lnTo>
                <a:close/>
              </a:path>
            </a:pathLst>
          </a:cu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Nunito Sans"/>
              <a:ea typeface="Nunito Sans"/>
              <a:cs typeface="Nunito Sans"/>
              <a:sym typeface="Nunito Sans"/>
            </a:endParaRPr>
          </a:p>
        </p:txBody>
      </p:sp>
      <p:sp>
        <p:nvSpPr>
          <p:cNvPr id="448" name="Google Shape;448;p48"/>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700"/>
              <a:buFont typeface="Arial"/>
              <a:buNone/>
            </a:pPr>
            <a:fld id="{00000000-1234-1234-1234-123412341234}" type="slidenum">
              <a:rPr b="0" i="0" lang="en" sz="700" u="none" cap="none" strike="noStrike">
                <a:solidFill>
                  <a:schemeClr val="accent5"/>
                </a:solidFill>
                <a:latin typeface="Nunito Sans"/>
                <a:ea typeface="Nunito Sans"/>
                <a:cs typeface="Nunito Sans"/>
                <a:sym typeface="Nunito Sans"/>
              </a:rPr>
              <a:t>‹#›</a:t>
            </a:fld>
            <a:endParaRPr b="0" i="0" sz="700" u="none" cap="none" strike="noStrike">
              <a:solidFill>
                <a:schemeClr val="accent5"/>
              </a:solidFill>
              <a:latin typeface="Nunito Sans"/>
              <a:ea typeface="Nunito Sans"/>
              <a:cs typeface="Nunito Sans"/>
              <a:sym typeface="Nunito Sans"/>
            </a:endParaRPr>
          </a:p>
        </p:txBody>
      </p:sp>
      <p:sp>
        <p:nvSpPr>
          <p:cNvPr id="449" name="Google Shape;449;p48"/>
          <p:cNvSpPr txBox="1"/>
          <p:nvPr>
            <p:ph idx="3" type="subTitle"/>
          </p:nvPr>
        </p:nvSpPr>
        <p:spPr>
          <a:xfrm>
            <a:off x="228600" y="4800275"/>
            <a:ext cx="1115700" cy="3114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200"/>
              <a:buNone/>
              <a:defRPr sz="700">
                <a:solidFill>
                  <a:schemeClr val="accent5"/>
                </a:solidFill>
                <a:latin typeface="Nunito Sans"/>
                <a:ea typeface="Nunito Sans"/>
                <a:cs typeface="Nunito Sans"/>
                <a:sym typeface="Nunito Sans"/>
              </a:defRPr>
            </a:lvl1pPr>
            <a:lvl2pPr lvl="1" algn="l">
              <a:lnSpc>
                <a:spcPct val="115000"/>
              </a:lnSpc>
              <a:spcBef>
                <a:spcPts val="0"/>
              </a:spcBef>
              <a:spcAft>
                <a:spcPts val="0"/>
              </a:spcAft>
              <a:buSzPts val="700"/>
              <a:buFont typeface="Nunito Sans"/>
              <a:buNone/>
              <a:defRPr sz="700">
                <a:latin typeface="Nunito Sans"/>
                <a:ea typeface="Nunito Sans"/>
                <a:cs typeface="Nunito Sans"/>
                <a:sym typeface="Nunito Sans"/>
              </a:defRPr>
            </a:lvl2pPr>
            <a:lvl3pPr lvl="2" algn="l">
              <a:lnSpc>
                <a:spcPct val="115000"/>
              </a:lnSpc>
              <a:spcBef>
                <a:spcPts val="0"/>
              </a:spcBef>
              <a:spcAft>
                <a:spcPts val="0"/>
              </a:spcAft>
              <a:buSzPts val="700"/>
              <a:buFont typeface="Nunito Sans"/>
              <a:buNone/>
              <a:defRPr sz="700">
                <a:latin typeface="Nunito Sans"/>
                <a:ea typeface="Nunito Sans"/>
                <a:cs typeface="Nunito Sans"/>
                <a:sym typeface="Nunito Sans"/>
              </a:defRPr>
            </a:lvl3pPr>
            <a:lvl4pPr lvl="3" algn="l">
              <a:lnSpc>
                <a:spcPct val="115000"/>
              </a:lnSpc>
              <a:spcBef>
                <a:spcPts val="0"/>
              </a:spcBef>
              <a:spcAft>
                <a:spcPts val="0"/>
              </a:spcAft>
              <a:buSzPts val="700"/>
              <a:buFont typeface="Nunito Sans"/>
              <a:buNone/>
              <a:defRPr sz="700">
                <a:latin typeface="Nunito Sans"/>
                <a:ea typeface="Nunito Sans"/>
                <a:cs typeface="Nunito Sans"/>
                <a:sym typeface="Nunito Sans"/>
              </a:defRPr>
            </a:lvl4pPr>
            <a:lvl5pPr lvl="4" algn="l">
              <a:lnSpc>
                <a:spcPct val="115000"/>
              </a:lnSpc>
              <a:spcBef>
                <a:spcPts val="0"/>
              </a:spcBef>
              <a:spcAft>
                <a:spcPts val="0"/>
              </a:spcAft>
              <a:buSzPts val="700"/>
              <a:buFont typeface="Nunito Sans"/>
              <a:buNone/>
              <a:defRPr sz="700">
                <a:latin typeface="Nunito Sans"/>
                <a:ea typeface="Nunito Sans"/>
                <a:cs typeface="Nunito Sans"/>
                <a:sym typeface="Nunito Sans"/>
              </a:defRPr>
            </a:lvl5pPr>
            <a:lvl6pPr lvl="5" algn="l">
              <a:lnSpc>
                <a:spcPct val="115000"/>
              </a:lnSpc>
              <a:spcBef>
                <a:spcPts val="0"/>
              </a:spcBef>
              <a:spcAft>
                <a:spcPts val="0"/>
              </a:spcAft>
              <a:buSzPts val="700"/>
              <a:buFont typeface="Nunito Sans"/>
              <a:buNone/>
              <a:defRPr sz="700">
                <a:latin typeface="Nunito Sans"/>
                <a:ea typeface="Nunito Sans"/>
                <a:cs typeface="Nunito Sans"/>
                <a:sym typeface="Nunito Sans"/>
              </a:defRPr>
            </a:lvl6pPr>
            <a:lvl7pPr lvl="6" algn="l">
              <a:lnSpc>
                <a:spcPct val="115000"/>
              </a:lnSpc>
              <a:spcBef>
                <a:spcPts val="0"/>
              </a:spcBef>
              <a:spcAft>
                <a:spcPts val="0"/>
              </a:spcAft>
              <a:buSzPts val="700"/>
              <a:buFont typeface="Nunito Sans"/>
              <a:buNone/>
              <a:defRPr sz="700">
                <a:latin typeface="Nunito Sans"/>
                <a:ea typeface="Nunito Sans"/>
                <a:cs typeface="Nunito Sans"/>
                <a:sym typeface="Nunito Sans"/>
              </a:defRPr>
            </a:lvl7pPr>
            <a:lvl8pPr lvl="7" algn="l">
              <a:lnSpc>
                <a:spcPct val="115000"/>
              </a:lnSpc>
              <a:spcBef>
                <a:spcPts val="0"/>
              </a:spcBef>
              <a:spcAft>
                <a:spcPts val="0"/>
              </a:spcAft>
              <a:buSzPts val="700"/>
              <a:buFont typeface="Nunito Sans"/>
              <a:buNone/>
              <a:defRPr sz="700">
                <a:latin typeface="Nunito Sans"/>
                <a:ea typeface="Nunito Sans"/>
                <a:cs typeface="Nunito Sans"/>
                <a:sym typeface="Nunito Sans"/>
              </a:defRPr>
            </a:lvl8pPr>
            <a:lvl9pPr lvl="8" algn="l">
              <a:lnSpc>
                <a:spcPct val="115000"/>
              </a:lnSpc>
              <a:spcBef>
                <a:spcPts val="0"/>
              </a:spcBef>
              <a:spcAft>
                <a:spcPts val="0"/>
              </a:spcAft>
              <a:buSzPts val="700"/>
              <a:buFont typeface="Nunito Sans"/>
              <a:buNone/>
              <a:defRPr sz="700">
                <a:latin typeface="Nunito Sans"/>
                <a:ea typeface="Nunito Sans"/>
                <a:cs typeface="Nunito Sans"/>
                <a:sym typeface="Nunito Sans"/>
              </a:defRPr>
            </a:lvl9pPr>
          </a:lstStyle>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hree big ideas - Alt 1 1">
  <p:cSld name="BLANK_1_1_1_1_1_1_1_1_1_1_1_1_1_1_3">
    <p:spTree>
      <p:nvGrpSpPr>
        <p:cNvPr id="450" name="Shape 450"/>
        <p:cNvGrpSpPr/>
        <p:nvPr/>
      </p:nvGrpSpPr>
      <p:grpSpPr>
        <a:xfrm>
          <a:off x="0" y="0"/>
          <a:ext cx="0" cy="0"/>
          <a:chOff x="0" y="0"/>
          <a:chExt cx="0" cy="0"/>
        </a:xfrm>
      </p:grpSpPr>
      <p:sp>
        <p:nvSpPr>
          <p:cNvPr id="451" name="Google Shape;451;p49"/>
          <p:cNvSpPr txBox="1"/>
          <p:nvPr>
            <p:ph idx="1" type="subTitle"/>
          </p:nvPr>
        </p:nvSpPr>
        <p:spPr>
          <a:xfrm>
            <a:off x="228600" y="2568175"/>
            <a:ext cx="2834700" cy="400200"/>
          </a:xfrm>
          <a:prstGeom prst="rect">
            <a:avLst/>
          </a:prstGeom>
          <a:noFill/>
          <a:ln>
            <a:noFill/>
          </a:ln>
        </p:spPr>
        <p:txBody>
          <a:bodyPr anchorCtr="0" anchor="ctr" bIns="0" lIns="274300" spcFirstLastPara="1" rIns="274300" wrap="square" tIns="0">
            <a:noAutofit/>
          </a:bodyPr>
          <a:lstStyle>
            <a:lvl1pPr lvl="0" algn="l">
              <a:lnSpc>
                <a:spcPct val="90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1pPr>
            <a:lvl2pPr lvl="1"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2pPr>
            <a:lvl3pPr lvl="2"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3pPr>
            <a:lvl4pPr lvl="3"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4pPr>
            <a:lvl5pPr lvl="4"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5pPr>
            <a:lvl6pPr lvl="5"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6pPr>
            <a:lvl7pPr lvl="6"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7pPr>
            <a:lvl8pPr lvl="7"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8pPr>
            <a:lvl9pPr lvl="8"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9pPr>
          </a:lstStyle>
          <a:p/>
        </p:txBody>
      </p:sp>
      <p:sp>
        <p:nvSpPr>
          <p:cNvPr id="452" name="Google Shape;452;p49"/>
          <p:cNvSpPr txBox="1"/>
          <p:nvPr>
            <p:ph idx="2" type="subTitle"/>
          </p:nvPr>
        </p:nvSpPr>
        <p:spPr>
          <a:xfrm>
            <a:off x="3156613" y="2568175"/>
            <a:ext cx="2834700" cy="400200"/>
          </a:xfrm>
          <a:prstGeom prst="rect">
            <a:avLst/>
          </a:prstGeom>
          <a:noFill/>
          <a:ln>
            <a:noFill/>
          </a:ln>
        </p:spPr>
        <p:txBody>
          <a:bodyPr anchorCtr="0" anchor="ctr" bIns="0" lIns="274300" spcFirstLastPara="1" rIns="274300" wrap="square" tIns="0">
            <a:noAutofit/>
          </a:bodyPr>
          <a:lstStyle>
            <a:lvl1pPr lvl="0" algn="l">
              <a:lnSpc>
                <a:spcPct val="90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1pPr>
            <a:lvl2pPr lvl="1"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2pPr>
            <a:lvl3pPr lvl="2"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3pPr>
            <a:lvl4pPr lvl="3"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4pPr>
            <a:lvl5pPr lvl="4"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5pPr>
            <a:lvl6pPr lvl="5"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6pPr>
            <a:lvl7pPr lvl="6"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7pPr>
            <a:lvl8pPr lvl="7"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8pPr>
            <a:lvl9pPr lvl="8"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9pPr>
          </a:lstStyle>
          <a:p/>
        </p:txBody>
      </p:sp>
      <p:sp>
        <p:nvSpPr>
          <p:cNvPr id="453" name="Google Shape;453;p49"/>
          <p:cNvSpPr txBox="1"/>
          <p:nvPr>
            <p:ph idx="3" type="subTitle"/>
          </p:nvPr>
        </p:nvSpPr>
        <p:spPr>
          <a:xfrm>
            <a:off x="6084638" y="2568175"/>
            <a:ext cx="2834700" cy="400200"/>
          </a:xfrm>
          <a:prstGeom prst="rect">
            <a:avLst/>
          </a:prstGeom>
          <a:noFill/>
          <a:ln>
            <a:noFill/>
          </a:ln>
        </p:spPr>
        <p:txBody>
          <a:bodyPr anchorCtr="0" anchor="ctr" bIns="0" lIns="274300" spcFirstLastPara="1" rIns="274300" wrap="square" tIns="0">
            <a:noAutofit/>
          </a:bodyPr>
          <a:lstStyle>
            <a:lvl1pPr lvl="0" algn="l">
              <a:lnSpc>
                <a:spcPct val="90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1pPr>
            <a:lvl2pPr lvl="1"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2pPr>
            <a:lvl3pPr lvl="2"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3pPr>
            <a:lvl4pPr lvl="3"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4pPr>
            <a:lvl5pPr lvl="4"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5pPr>
            <a:lvl6pPr lvl="5"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6pPr>
            <a:lvl7pPr lvl="6"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7pPr>
            <a:lvl8pPr lvl="7"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8pPr>
            <a:lvl9pPr lvl="8" algn="l">
              <a:lnSpc>
                <a:spcPct val="115000"/>
              </a:lnSpc>
              <a:spcBef>
                <a:spcPts val="0"/>
              </a:spcBef>
              <a:spcAft>
                <a:spcPts val="0"/>
              </a:spcAft>
              <a:buClr>
                <a:schemeClr val="dk2"/>
              </a:buClr>
              <a:buSzPts val="900"/>
              <a:buFont typeface="Poppins SemiBold"/>
              <a:buNone/>
              <a:defRPr sz="900">
                <a:solidFill>
                  <a:schemeClr val="dk2"/>
                </a:solidFill>
                <a:latin typeface="Poppins SemiBold"/>
                <a:ea typeface="Poppins SemiBold"/>
                <a:cs typeface="Poppins SemiBold"/>
                <a:sym typeface="Poppins SemiBold"/>
              </a:defRPr>
            </a:lvl9pPr>
          </a:lstStyle>
          <a:p/>
        </p:txBody>
      </p:sp>
      <p:sp>
        <p:nvSpPr>
          <p:cNvPr id="454" name="Google Shape;454;p49"/>
          <p:cNvSpPr txBox="1"/>
          <p:nvPr>
            <p:ph idx="4" type="body"/>
          </p:nvPr>
        </p:nvSpPr>
        <p:spPr>
          <a:xfrm>
            <a:off x="228600" y="3133800"/>
            <a:ext cx="2834700" cy="722100"/>
          </a:xfrm>
          <a:prstGeom prst="rect">
            <a:avLst/>
          </a:prstGeom>
          <a:noFill/>
          <a:ln>
            <a:noFill/>
          </a:ln>
        </p:spPr>
        <p:txBody>
          <a:bodyPr anchorCtr="0" anchor="t" bIns="91425" lIns="274300" spcFirstLastPara="1" rIns="274300" wrap="square" tIns="91425">
            <a:noAutofit/>
          </a:bodyPr>
          <a:lstStyle>
            <a:lvl1pPr indent="-292100" lvl="0" marL="457200" algn="l">
              <a:lnSpc>
                <a:spcPct val="115000"/>
              </a:lnSpc>
              <a:spcBef>
                <a:spcPts val="0"/>
              </a:spcBef>
              <a:spcAft>
                <a:spcPts val="0"/>
              </a:spcAft>
              <a:buSzPts val="1000"/>
              <a:buFont typeface="Nunito Sans"/>
              <a:buChar char="●"/>
              <a:defRPr sz="1000"/>
            </a:lvl1pPr>
            <a:lvl2pPr indent="-292100" lvl="1" marL="914400" algn="l">
              <a:lnSpc>
                <a:spcPct val="115000"/>
              </a:lnSpc>
              <a:spcBef>
                <a:spcPts val="800"/>
              </a:spcBef>
              <a:spcAft>
                <a:spcPts val="0"/>
              </a:spcAft>
              <a:buSzPts val="1000"/>
              <a:buFont typeface="Nunito Sans"/>
              <a:buChar char="○"/>
              <a:defRPr sz="1000"/>
            </a:lvl2pPr>
            <a:lvl3pPr indent="-292100" lvl="2" marL="1371600" algn="l">
              <a:lnSpc>
                <a:spcPct val="115000"/>
              </a:lnSpc>
              <a:spcBef>
                <a:spcPts val="800"/>
              </a:spcBef>
              <a:spcAft>
                <a:spcPts val="0"/>
              </a:spcAft>
              <a:buSzPts val="1000"/>
              <a:buFont typeface="Nunito Sans"/>
              <a:buChar char="■"/>
              <a:defRPr sz="1000"/>
            </a:lvl3pPr>
            <a:lvl4pPr indent="-292100" lvl="3" marL="1828800" algn="l">
              <a:lnSpc>
                <a:spcPct val="115000"/>
              </a:lnSpc>
              <a:spcBef>
                <a:spcPts val="800"/>
              </a:spcBef>
              <a:spcAft>
                <a:spcPts val="0"/>
              </a:spcAft>
              <a:buSzPts val="1000"/>
              <a:buFont typeface="Nunito Sans"/>
              <a:buChar char="●"/>
              <a:defRPr sz="1000"/>
            </a:lvl4pPr>
            <a:lvl5pPr indent="-292100" lvl="4" marL="2286000" algn="l">
              <a:lnSpc>
                <a:spcPct val="115000"/>
              </a:lnSpc>
              <a:spcBef>
                <a:spcPts val="800"/>
              </a:spcBef>
              <a:spcAft>
                <a:spcPts val="0"/>
              </a:spcAft>
              <a:buSzPts val="1000"/>
              <a:buFont typeface="Nunito Sans"/>
              <a:buChar char="○"/>
              <a:defRPr sz="1000"/>
            </a:lvl5pPr>
            <a:lvl6pPr indent="-292100" lvl="5" marL="2743200" algn="l">
              <a:lnSpc>
                <a:spcPct val="115000"/>
              </a:lnSpc>
              <a:spcBef>
                <a:spcPts val="800"/>
              </a:spcBef>
              <a:spcAft>
                <a:spcPts val="0"/>
              </a:spcAft>
              <a:buSzPts val="1000"/>
              <a:buFont typeface="Nunito Sans"/>
              <a:buChar char="■"/>
              <a:defRPr sz="1000"/>
            </a:lvl6pPr>
            <a:lvl7pPr indent="-292100" lvl="6" marL="3200400" algn="l">
              <a:lnSpc>
                <a:spcPct val="115000"/>
              </a:lnSpc>
              <a:spcBef>
                <a:spcPts val="800"/>
              </a:spcBef>
              <a:spcAft>
                <a:spcPts val="0"/>
              </a:spcAft>
              <a:buSzPts val="1000"/>
              <a:buFont typeface="Nunito Sans"/>
              <a:buChar char="●"/>
              <a:defRPr sz="1000"/>
            </a:lvl7pPr>
            <a:lvl8pPr indent="-292100" lvl="7" marL="3657600" algn="l">
              <a:lnSpc>
                <a:spcPct val="115000"/>
              </a:lnSpc>
              <a:spcBef>
                <a:spcPts val="800"/>
              </a:spcBef>
              <a:spcAft>
                <a:spcPts val="0"/>
              </a:spcAft>
              <a:buSzPts val="1000"/>
              <a:buFont typeface="Nunito Sans"/>
              <a:buChar char="○"/>
              <a:defRPr sz="1000"/>
            </a:lvl8pPr>
            <a:lvl9pPr indent="-292100" lvl="8" marL="4114800" algn="l">
              <a:lnSpc>
                <a:spcPct val="115000"/>
              </a:lnSpc>
              <a:spcBef>
                <a:spcPts val="800"/>
              </a:spcBef>
              <a:spcAft>
                <a:spcPts val="800"/>
              </a:spcAft>
              <a:buSzPts val="1000"/>
              <a:buFont typeface="Nunito Sans"/>
              <a:buChar char="■"/>
              <a:defRPr sz="1000"/>
            </a:lvl9pPr>
          </a:lstStyle>
          <a:p/>
        </p:txBody>
      </p:sp>
      <p:sp>
        <p:nvSpPr>
          <p:cNvPr id="455" name="Google Shape;455;p49"/>
          <p:cNvSpPr txBox="1"/>
          <p:nvPr>
            <p:ph idx="5" type="body"/>
          </p:nvPr>
        </p:nvSpPr>
        <p:spPr>
          <a:xfrm>
            <a:off x="3156613" y="3133800"/>
            <a:ext cx="2834700" cy="722100"/>
          </a:xfrm>
          <a:prstGeom prst="rect">
            <a:avLst/>
          </a:prstGeom>
          <a:noFill/>
          <a:ln>
            <a:noFill/>
          </a:ln>
        </p:spPr>
        <p:txBody>
          <a:bodyPr anchorCtr="0" anchor="t" bIns="91425" lIns="274300" spcFirstLastPara="1" rIns="274300" wrap="square" tIns="91425">
            <a:noAutofit/>
          </a:bodyPr>
          <a:lstStyle>
            <a:lvl1pPr indent="-292100" lvl="0" marL="457200" algn="l">
              <a:lnSpc>
                <a:spcPct val="115000"/>
              </a:lnSpc>
              <a:spcBef>
                <a:spcPts val="0"/>
              </a:spcBef>
              <a:spcAft>
                <a:spcPts val="0"/>
              </a:spcAft>
              <a:buClr>
                <a:schemeClr val="dk1"/>
              </a:buClr>
              <a:buSzPts val="1000"/>
              <a:buFont typeface="Nunito Sans"/>
              <a:buChar char="●"/>
              <a:defRPr sz="1000"/>
            </a:lvl1pPr>
            <a:lvl2pPr indent="-292100" lvl="1" marL="914400" algn="l">
              <a:lnSpc>
                <a:spcPct val="115000"/>
              </a:lnSpc>
              <a:spcBef>
                <a:spcPts val="800"/>
              </a:spcBef>
              <a:spcAft>
                <a:spcPts val="0"/>
              </a:spcAft>
              <a:buClr>
                <a:schemeClr val="dk1"/>
              </a:buClr>
              <a:buSzPts val="1000"/>
              <a:buFont typeface="Nunito Sans"/>
              <a:buChar char="○"/>
              <a:defRPr sz="1000"/>
            </a:lvl2pPr>
            <a:lvl3pPr indent="-292100" lvl="2" marL="1371600" algn="l">
              <a:lnSpc>
                <a:spcPct val="115000"/>
              </a:lnSpc>
              <a:spcBef>
                <a:spcPts val="800"/>
              </a:spcBef>
              <a:spcAft>
                <a:spcPts val="0"/>
              </a:spcAft>
              <a:buClr>
                <a:schemeClr val="dk1"/>
              </a:buClr>
              <a:buSzPts val="1000"/>
              <a:buFont typeface="Nunito Sans"/>
              <a:buChar char="■"/>
              <a:defRPr sz="1000"/>
            </a:lvl3pPr>
            <a:lvl4pPr indent="-292100" lvl="3" marL="1828800" algn="l">
              <a:lnSpc>
                <a:spcPct val="115000"/>
              </a:lnSpc>
              <a:spcBef>
                <a:spcPts val="800"/>
              </a:spcBef>
              <a:spcAft>
                <a:spcPts val="0"/>
              </a:spcAft>
              <a:buClr>
                <a:schemeClr val="dk1"/>
              </a:buClr>
              <a:buSzPts val="1000"/>
              <a:buFont typeface="Nunito Sans"/>
              <a:buChar char="●"/>
              <a:defRPr sz="1000"/>
            </a:lvl4pPr>
            <a:lvl5pPr indent="-292100" lvl="4" marL="2286000" algn="l">
              <a:lnSpc>
                <a:spcPct val="115000"/>
              </a:lnSpc>
              <a:spcBef>
                <a:spcPts val="800"/>
              </a:spcBef>
              <a:spcAft>
                <a:spcPts val="0"/>
              </a:spcAft>
              <a:buClr>
                <a:schemeClr val="dk1"/>
              </a:buClr>
              <a:buSzPts val="1000"/>
              <a:buFont typeface="Nunito Sans"/>
              <a:buChar char="○"/>
              <a:defRPr sz="1000"/>
            </a:lvl5pPr>
            <a:lvl6pPr indent="-292100" lvl="5" marL="2743200" algn="l">
              <a:lnSpc>
                <a:spcPct val="115000"/>
              </a:lnSpc>
              <a:spcBef>
                <a:spcPts val="800"/>
              </a:spcBef>
              <a:spcAft>
                <a:spcPts val="0"/>
              </a:spcAft>
              <a:buClr>
                <a:schemeClr val="dk1"/>
              </a:buClr>
              <a:buSzPts val="1000"/>
              <a:buFont typeface="Nunito Sans"/>
              <a:buChar char="■"/>
              <a:defRPr sz="1000"/>
            </a:lvl6pPr>
            <a:lvl7pPr indent="-292100" lvl="6" marL="3200400" algn="l">
              <a:lnSpc>
                <a:spcPct val="115000"/>
              </a:lnSpc>
              <a:spcBef>
                <a:spcPts val="800"/>
              </a:spcBef>
              <a:spcAft>
                <a:spcPts val="0"/>
              </a:spcAft>
              <a:buClr>
                <a:schemeClr val="dk1"/>
              </a:buClr>
              <a:buSzPts val="1000"/>
              <a:buFont typeface="Nunito Sans"/>
              <a:buChar char="●"/>
              <a:defRPr sz="1000"/>
            </a:lvl7pPr>
            <a:lvl8pPr indent="-292100" lvl="7" marL="3657600" algn="l">
              <a:lnSpc>
                <a:spcPct val="115000"/>
              </a:lnSpc>
              <a:spcBef>
                <a:spcPts val="800"/>
              </a:spcBef>
              <a:spcAft>
                <a:spcPts val="0"/>
              </a:spcAft>
              <a:buClr>
                <a:schemeClr val="dk1"/>
              </a:buClr>
              <a:buSzPts val="1000"/>
              <a:buFont typeface="Nunito Sans"/>
              <a:buChar char="○"/>
              <a:defRPr sz="1000"/>
            </a:lvl8pPr>
            <a:lvl9pPr indent="-292100" lvl="8" marL="4114800" algn="l">
              <a:lnSpc>
                <a:spcPct val="115000"/>
              </a:lnSpc>
              <a:spcBef>
                <a:spcPts val="800"/>
              </a:spcBef>
              <a:spcAft>
                <a:spcPts val="800"/>
              </a:spcAft>
              <a:buClr>
                <a:schemeClr val="dk1"/>
              </a:buClr>
              <a:buSzPts val="1000"/>
              <a:buFont typeface="Nunito Sans"/>
              <a:buChar char="■"/>
              <a:defRPr sz="1000"/>
            </a:lvl9pPr>
          </a:lstStyle>
          <a:p/>
        </p:txBody>
      </p:sp>
      <p:sp>
        <p:nvSpPr>
          <p:cNvPr id="456" name="Google Shape;456;p49"/>
          <p:cNvSpPr txBox="1"/>
          <p:nvPr>
            <p:ph idx="6" type="body"/>
          </p:nvPr>
        </p:nvSpPr>
        <p:spPr>
          <a:xfrm>
            <a:off x="6084638" y="3133800"/>
            <a:ext cx="2834700" cy="722100"/>
          </a:xfrm>
          <a:prstGeom prst="rect">
            <a:avLst/>
          </a:prstGeom>
          <a:noFill/>
          <a:ln>
            <a:noFill/>
          </a:ln>
        </p:spPr>
        <p:txBody>
          <a:bodyPr anchorCtr="0" anchor="t" bIns="91425" lIns="274300" spcFirstLastPara="1" rIns="274300" wrap="square" tIns="91425">
            <a:noAutofit/>
          </a:bodyPr>
          <a:lstStyle>
            <a:lvl1pPr indent="-292100" lvl="0" marL="457200" algn="l">
              <a:lnSpc>
                <a:spcPct val="115000"/>
              </a:lnSpc>
              <a:spcBef>
                <a:spcPts val="0"/>
              </a:spcBef>
              <a:spcAft>
                <a:spcPts val="0"/>
              </a:spcAft>
              <a:buClr>
                <a:schemeClr val="dk1"/>
              </a:buClr>
              <a:buSzPts val="1000"/>
              <a:buFont typeface="Nunito Sans"/>
              <a:buChar char="●"/>
              <a:defRPr sz="1000"/>
            </a:lvl1pPr>
            <a:lvl2pPr indent="-292100" lvl="1" marL="914400" algn="l">
              <a:lnSpc>
                <a:spcPct val="115000"/>
              </a:lnSpc>
              <a:spcBef>
                <a:spcPts val="800"/>
              </a:spcBef>
              <a:spcAft>
                <a:spcPts val="0"/>
              </a:spcAft>
              <a:buClr>
                <a:schemeClr val="dk1"/>
              </a:buClr>
              <a:buSzPts val="1000"/>
              <a:buFont typeface="Nunito Sans"/>
              <a:buChar char="○"/>
              <a:defRPr sz="1000"/>
            </a:lvl2pPr>
            <a:lvl3pPr indent="-292100" lvl="2" marL="1371600" algn="l">
              <a:lnSpc>
                <a:spcPct val="115000"/>
              </a:lnSpc>
              <a:spcBef>
                <a:spcPts val="800"/>
              </a:spcBef>
              <a:spcAft>
                <a:spcPts val="0"/>
              </a:spcAft>
              <a:buClr>
                <a:schemeClr val="dk1"/>
              </a:buClr>
              <a:buSzPts val="1000"/>
              <a:buFont typeface="Nunito Sans"/>
              <a:buChar char="■"/>
              <a:defRPr sz="1000"/>
            </a:lvl3pPr>
            <a:lvl4pPr indent="-292100" lvl="3" marL="1828800" algn="l">
              <a:lnSpc>
                <a:spcPct val="115000"/>
              </a:lnSpc>
              <a:spcBef>
                <a:spcPts val="800"/>
              </a:spcBef>
              <a:spcAft>
                <a:spcPts val="0"/>
              </a:spcAft>
              <a:buClr>
                <a:schemeClr val="dk1"/>
              </a:buClr>
              <a:buSzPts val="1000"/>
              <a:buFont typeface="Nunito Sans"/>
              <a:buChar char="●"/>
              <a:defRPr sz="1000"/>
            </a:lvl4pPr>
            <a:lvl5pPr indent="-292100" lvl="4" marL="2286000" algn="l">
              <a:lnSpc>
                <a:spcPct val="115000"/>
              </a:lnSpc>
              <a:spcBef>
                <a:spcPts val="800"/>
              </a:spcBef>
              <a:spcAft>
                <a:spcPts val="0"/>
              </a:spcAft>
              <a:buClr>
                <a:schemeClr val="dk1"/>
              </a:buClr>
              <a:buSzPts val="1000"/>
              <a:buFont typeface="Nunito Sans"/>
              <a:buChar char="○"/>
              <a:defRPr sz="1000"/>
            </a:lvl5pPr>
            <a:lvl6pPr indent="-292100" lvl="5" marL="2743200" algn="l">
              <a:lnSpc>
                <a:spcPct val="115000"/>
              </a:lnSpc>
              <a:spcBef>
                <a:spcPts val="800"/>
              </a:spcBef>
              <a:spcAft>
                <a:spcPts val="0"/>
              </a:spcAft>
              <a:buClr>
                <a:schemeClr val="dk1"/>
              </a:buClr>
              <a:buSzPts val="1000"/>
              <a:buFont typeface="Nunito Sans"/>
              <a:buChar char="■"/>
              <a:defRPr sz="1000"/>
            </a:lvl6pPr>
            <a:lvl7pPr indent="-292100" lvl="6" marL="3200400" algn="l">
              <a:lnSpc>
                <a:spcPct val="115000"/>
              </a:lnSpc>
              <a:spcBef>
                <a:spcPts val="800"/>
              </a:spcBef>
              <a:spcAft>
                <a:spcPts val="0"/>
              </a:spcAft>
              <a:buClr>
                <a:schemeClr val="dk1"/>
              </a:buClr>
              <a:buSzPts val="1000"/>
              <a:buFont typeface="Nunito Sans"/>
              <a:buChar char="●"/>
              <a:defRPr sz="1000"/>
            </a:lvl7pPr>
            <a:lvl8pPr indent="-292100" lvl="7" marL="3657600" algn="l">
              <a:lnSpc>
                <a:spcPct val="115000"/>
              </a:lnSpc>
              <a:spcBef>
                <a:spcPts val="800"/>
              </a:spcBef>
              <a:spcAft>
                <a:spcPts val="0"/>
              </a:spcAft>
              <a:buClr>
                <a:schemeClr val="dk1"/>
              </a:buClr>
              <a:buSzPts val="1000"/>
              <a:buFont typeface="Nunito Sans"/>
              <a:buChar char="○"/>
              <a:defRPr sz="1000"/>
            </a:lvl8pPr>
            <a:lvl9pPr indent="-292100" lvl="8" marL="4114800" algn="l">
              <a:lnSpc>
                <a:spcPct val="115000"/>
              </a:lnSpc>
              <a:spcBef>
                <a:spcPts val="800"/>
              </a:spcBef>
              <a:spcAft>
                <a:spcPts val="800"/>
              </a:spcAft>
              <a:buClr>
                <a:schemeClr val="dk1"/>
              </a:buClr>
              <a:buSzPts val="1000"/>
              <a:buFont typeface="Nunito Sans"/>
              <a:buChar char="■"/>
              <a:defRPr sz="1000"/>
            </a:lvl9pPr>
          </a:lstStyle>
          <a:p/>
        </p:txBody>
      </p:sp>
      <p:sp>
        <p:nvSpPr>
          <p:cNvPr id="457" name="Google Shape;457;p49"/>
          <p:cNvSpPr txBox="1"/>
          <p:nvPr>
            <p:ph type="title"/>
          </p:nvPr>
        </p:nvSpPr>
        <p:spPr>
          <a:xfrm>
            <a:off x="228600" y="228600"/>
            <a:ext cx="5707200" cy="587700"/>
          </a:xfrm>
          <a:prstGeom prst="rect">
            <a:avLst/>
          </a:prstGeom>
          <a:noFill/>
          <a:ln>
            <a:noFill/>
          </a:ln>
        </p:spPr>
        <p:txBody>
          <a:bodyPr anchorCtr="0" anchor="t" bIns="91425" lIns="91425" spcFirstLastPara="1" rIns="91425" wrap="square" tIns="91425">
            <a:sp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atin typeface="Poppins SemiBold"/>
                <a:ea typeface="Poppins SemiBold"/>
                <a:cs typeface="Poppins SemiBold"/>
                <a:sym typeface="Poppins SemiBold"/>
              </a:defRPr>
            </a:lvl2pPr>
            <a:lvl3pPr lvl="2" algn="l">
              <a:lnSpc>
                <a:spcPct val="100000"/>
              </a:lnSpc>
              <a:spcBef>
                <a:spcPts val="0"/>
              </a:spcBef>
              <a:spcAft>
                <a:spcPts val="0"/>
              </a:spcAft>
              <a:buSzPts val="2800"/>
              <a:buNone/>
              <a:defRPr>
                <a:latin typeface="Poppins SemiBold"/>
                <a:ea typeface="Poppins SemiBold"/>
                <a:cs typeface="Poppins SemiBold"/>
                <a:sym typeface="Poppins SemiBold"/>
              </a:defRPr>
            </a:lvl3pPr>
            <a:lvl4pPr lvl="3" algn="l">
              <a:lnSpc>
                <a:spcPct val="100000"/>
              </a:lnSpc>
              <a:spcBef>
                <a:spcPts val="0"/>
              </a:spcBef>
              <a:spcAft>
                <a:spcPts val="0"/>
              </a:spcAft>
              <a:buSzPts val="2800"/>
              <a:buNone/>
              <a:defRPr>
                <a:latin typeface="Poppins SemiBold"/>
                <a:ea typeface="Poppins SemiBold"/>
                <a:cs typeface="Poppins SemiBold"/>
                <a:sym typeface="Poppins SemiBold"/>
              </a:defRPr>
            </a:lvl4pPr>
            <a:lvl5pPr lvl="4" algn="l">
              <a:lnSpc>
                <a:spcPct val="100000"/>
              </a:lnSpc>
              <a:spcBef>
                <a:spcPts val="0"/>
              </a:spcBef>
              <a:spcAft>
                <a:spcPts val="0"/>
              </a:spcAft>
              <a:buSzPts val="2800"/>
              <a:buNone/>
              <a:defRPr>
                <a:latin typeface="Poppins SemiBold"/>
                <a:ea typeface="Poppins SemiBold"/>
                <a:cs typeface="Poppins SemiBold"/>
                <a:sym typeface="Poppins SemiBold"/>
              </a:defRPr>
            </a:lvl5pPr>
            <a:lvl6pPr lvl="5" algn="l">
              <a:lnSpc>
                <a:spcPct val="100000"/>
              </a:lnSpc>
              <a:spcBef>
                <a:spcPts val="0"/>
              </a:spcBef>
              <a:spcAft>
                <a:spcPts val="0"/>
              </a:spcAft>
              <a:buSzPts val="2800"/>
              <a:buNone/>
              <a:defRPr>
                <a:latin typeface="Poppins SemiBold"/>
                <a:ea typeface="Poppins SemiBold"/>
                <a:cs typeface="Poppins SemiBold"/>
                <a:sym typeface="Poppins SemiBold"/>
              </a:defRPr>
            </a:lvl6pPr>
            <a:lvl7pPr lvl="6" algn="l">
              <a:lnSpc>
                <a:spcPct val="100000"/>
              </a:lnSpc>
              <a:spcBef>
                <a:spcPts val="0"/>
              </a:spcBef>
              <a:spcAft>
                <a:spcPts val="0"/>
              </a:spcAft>
              <a:buSzPts val="2800"/>
              <a:buNone/>
              <a:defRPr>
                <a:latin typeface="Poppins SemiBold"/>
                <a:ea typeface="Poppins SemiBold"/>
                <a:cs typeface="Poppins SemiBold"/>
                <a:sym typeface="Poppins SemiBold"/>
              </a:defRPr>
            </a:lvl7pPr>
            <a:lvl8pPr lvl="7" algn="l">
              <a:lnSpc>
                <a:spcPct val="100000"/>
              </a:lnSpc>
              <a:spcBef>
                <a:spcPts val="0"/>
              </a:spcBef>
              <a:spcAft>
                <a:spcPts val="0"/>
              </a:spcAft>
              <a:buSzPts val="2800"/>
              <a:buNone/>
              <a:defRPr>
                <a:latin typeface="Poppins SemiBold"/>
                <a:ea typeface="Poppins SemiBold"/>
                <a:cs typeface="Poppins SemiBold"/>
                <a:sym typeface="Poppins SemiBold"/>
              </a:defRPr>
            </a:lvl8pPr>
            <a:lvl9pPr lvl="8" algn="l">
              <a:lnSpc>
                <a:spcPct val="100000"/>
              </a:lnSpc>
              <a:spcBef>
                <a:spcPts val="0"/>
              </a:spcBef>
              <a:spcAft>
                <a:spcPts val="0"/>
              </a:spcAft>
              <a:buSzPts val="2800"/>
              <a:buNone/>
              <a:defRPr>
                <a:latin typeface="Poppins SemiBold"/>
                <a:ea typeface="Poppins SemiBold"/>
                <a:cs typeface="Poppins SemiBold"/>
                <a:sym typeface="Poppins SemiBold"/>
              </a:defRPr>
            </a:lvl9pPr>
          </a:lstStyle>
          <a:p/>
        </p:txBody>
      </p:sp>
      <p:sp>
        <p:nvSpPr>
          <p:cNvPr id="458" name="Google Shape;458;p49"/>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700"/>
              <a:buFont typeface="Arial"/>
              <a:buNone/>
            </a:pPr>
            <a:fld id="{00000000-1234-1234-1234-123412341234}" type="slidenum">
              <a:rPr b="0" i="0" lang="en" sz="700" u="none" cap="none" strike="noStrike">
                <a:solidFill>
                  <a:schemeClr val="accent5"/>
                </a:solidFill>
                <a:latin typeface="Nunito Sans"/>
                <a:ea typeface="Nunito Sans"/>
                <a:cs typeface="Nunito Sans"/>
                <a:sym typeface="Nunito Sans"/>
              </a:rPr>
              <a:t>‹#›</a:t>
            </a:fld>
            <a:endParaRPr b="0" i="0" sz="700" u="none" cap="none" strike="noStrike">
              <a:solidFill>
                <a:schemeClr val="accent5"/>
              </a:solidFill>
              <a:latin typeface="Nunito Sans"/>
              <a:ea typeface="Nunito Sans"/>
              <a:cs typeface="Nunito Sans"/>
              <a:sym typeface="Nunito Sans"/>
            </a:endParaRPr>
          </a:p>
        </p:txBody>
      </p:sp>
      <p:sp>
        <p:nvSpPr>
          <p:cNvPr id="459" name="Google Shape;459;p49"/>
          <p:cNvSpPr txBox="1"/>
          <p:nvPr>
            <p:ph idx="7" type="subTitle"/>
          </p:nvPr>
        </p:nvSpPr>
        <p:spPr>
          <a:xfrm>
            <a:off x="228600" y="4800275"/>
            <a:ext cx="1115700" cy="3114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200"/>
              <a:buNone/>
              <a:defRPr sz="700">
                <a:solidFill>
                  <a:schemeClr val="accent5"/>
                </a:solidFill>
                <a:latin typeface="Nunito Sans"/>
                <a:ea typeface="Nunito Sans"/>
                <a:cs typeface="Nunito Sans"/>
                <a:sym typeface="Nunito Sans"/>
              </a:defRPr>
            </a:lvl1pPr>
            <a:lvl2pPr lvl="1" algn="l">
              <a:lnSpc>
                <a:spcPct val="115000"/>
              </a:lnSpc>
              <a:spcBef>
                <a:spcPts val="0"/>
              </a:spcBef>
              <a:spcAft>
                <a:spcPts val="0"/>
              </a:spcAft>
              <a:buSzPts val="700"/>
              <a:buFont typeface="Nunito Sans"/>
              <a:buNone/>
              <a:defRPr sz="700">
                <a:latin typeface="Nunito Sans"/>
                <a:ea typeface="Nunito Sans"/>
                <a:cs typeface="Nunito Sans"/>
                <a:sym typeface="Nunito Sans"/>
              </a:defRPr>
            </a:lvl2pPr>
            <a:lvl3pPr lvl="2" algn="l">
              <a:lnSpc>
                <a:spcPct val="115000"/>
              </a:lnSpc>
              <a:spcBef>
                <a:spcPts val="0"/>
              </a:spcBef>
              <a:spcAft>
                <a:spcPts val="0"/>
              </a:spcAft>
              <a:buSzPts val="700"/>
              <a:buFont typeface="Nunito Sans"/>
              <a:buNone/>
              <a:defRPr sz="700">
                <a:latin typeface="Nunito Sans"/>
                <a:ea typeface="Nunito Sans"/>
                <a:cs typeface="Nunito Sans"/>
                <a:sym typeface="Nunito Sans"/>
              </a:defRPr>
            </a:lvl3pPr>
            <a:lvl4pPr lvl="3" algn="l">
              <a:lnSpc>
                <a:spcPct val="115000"/>
              </a:lnSpc>
              <a:spcBef>
                <a:spcPts val="0"/>
              </a:spcBef>
              <a:spcAft>
                <a:spcPts val="0"/>
              </a:spcAft>
              <a:buSzPts val="700"/>
              <a:buFont typeface="Nunito Sans"/>
              <a:buNone/>
              <a:defRPr sz="700">
                <a:latin typeface="Nunito Sans"/>
                <a:ea typeface="Nunito Sans"/>
                <a:cs typeface="Nunito Sans"/>
                <a:sym typeface="Nunito Sans"/>
              </a:defRPr>
            </a:lvl4pPr>
            <a:lvl5pPr lvl="4" algn="l">
              <a:lnSpc>
                <a:spcPct val="115000"/>
              </a:lnSpc>
              <a:spcBef>
                <a:spcPts val="0"/>
              </a:spcBef>
              <a:spcAft>
                <a:spcPts val="0"/>
              </a:spcAft>
              <a:buSzPts val="700"/>
              <a:buFont typeface="Nunito Sans"/>
              <a:buNone/>
              <a:defRPr sz="700">
                <a:latin typeface="Nunito Sans"/>
                <a:ea typeface="Nunito Sans"/>
                <a:cs typeface="Nunito Sans"/>
                <a:sym typeface="Nunito Sans"/>
              </a:defRPr>
            </a:lvl5pPr>
            <a:lvl6pPr lvl="5" algn="l">
              <a:lnSpc>
                <a:spcPct val="115000"/>
              </a:lnSpc>
              <a:spcBef>
                <a:spcPts val="0"/>
              </a:spcBef>
              <a:spcAft>
                <a:spcPts val="0"/>
              </a:spcAft>
              <a:buSzPts val="700"/>
              <a:buFont typeface="Nunito Sans"/>
              <a:buNone/>
              <a:defRPr sz="700">
                <a:latin typeface="Nunito Sans"/>
                <a:ea typeface="Nunito Sans"/>
                <a:cs typeface="Nunito Sans"/>
                <a:sym typeface="Nunito Sans"/>
              </a:defRPr>
            </a:lvl6pPr>
            <a:lvl7pPr lvl="6" algn="l">
              <a:lnSpc>
                <a:spcPct val="115000"/>
              </a:lnSpc>
              <a:spcBef>
                <a:spcPts val="0"/>
              </a:spcBef>
              <a:spcAft>
                <a:spcPts val="0"/>
              </a:spcAft>
              <a:buSzPts val="700"/>
              <a:buFont typeface="Nunito Sans"/>
              <a:buNone/>
              <a:defRPr sz="700">
                <a:latin typeface="Nunito Sans"/>
                <a:ea typeface="Nunito Sans"/>
                <a:cs typeface="Nunito Sans"/>
                <a:sym typeface="Nunito Sans"/>
              </a:defRPr>
            </a:lvl7pPr>
            <a:lvl8pPr lvl="7" algn="l">
              <a:lnSpc>
                <a:spcPct val="115000"/>
              </a:lnSpc>
              <a:spcBef>
                <a:spcPts val="0"/>
              </a:spcBef>
              <a:spcAft>
                <a:spcPts val="0"/>
              </a:spcAft>
              <a:buSzPts val="700"/>
              <a:buFont typeface="Nunito Sans"/>
              <a:buNone/>
              <a:defRPr sz="700">
                <a:latin typeface="Nunito Sans"/>
                <a:ea typeface="Nunito Sans"/>
                <a:cs typeface="Nunito Sans"/>
                <a:sym typeface="Nunito Sans"/>
              </a:defRPr>
            </a:lvl8pPr>
            <a:lvl9pPr lvl="8" algn="l">
              <a:lnSpc>
                <a:spcPct val="115000"/>
              </a:lnSpc>
              <a:spcBef>
                <a:spcPts val="0"/>
              </a:spcBef>
              <a:spcAft>
                <a:spcPts val="0"/>
              </a:spcAft>
              <a:buSzPts val="700"/>
              <a:buFont typeface="Nunito Sans"/>
              <a:buNone/>
              <a:defRPr sz="700">
                <a:latin typeface="Nunito Sans"/>
                <a:ea typeface="Nunito Sans"/>
                <a:cs typeface="Nunito Sans"/>
                <a:sym typeface="Nunito Sans"/>
              </a:defRPr>
            </a:lvl9pPr>
          </a:lstStyle>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 Alt 2 3">
  <p:cSld name="CUSTOM_3">
    <p:spTree>
      <p:nvGrpSpPr>
        <p:cNvPr id="460" name="Shape 460"/>
        <p:cNvGrpSpPr/>
        <p:nvPr/>
      </p:nvGrpSpPr>
      <p:grpSpPr>
        <a:xfrm>
          <a:off x="0" y="0"/>
          <a:ext cx="0" cy="0"/>
          <a:chOff x="0" y="0"/>
          <a:chExt cx="0" cy="0"/>
        </a:xfrm>
      </p:grpSpPr>
      <p:pic>
        <p:nvPicPr>
          <p:cNvPr id="461" name="Google Shape;461;p50"/>
          <p:cNvPicPr preferRelativeResize="0"/>
          <p:nvPr/>
        </p:nvPicPr>
        <p:blipFill rotWithShape="1">
          <a:blip r:embed="rId2">
            <a:alphaModFix/>
          </a:blip>
          <a:srcRect b="0" l="535" r="33361" t="71891"/>
          <a:stretch/>
        </p:blipFill>
        <p:spPr>
          <a:xfrm>
            <a:off x="5624200" y="3"/>
            <a:ext cx="3519800" cy="1496699"/>
          </a:xfrm>
          <a:prstGeom prst="rect">
            <a:avLst/>
          </a:prstGeom>
          <a:noFill/>
          <a:ln>
            <a:noFill/>
          </a:ln>
        </p:spPr>
      </p:pic>
      <p:sp>
        <p:nvSpPr>
          <p:cNvPr id="462" name="Google Shape;462;p50"/>
          <p:cNvSpPr txBox="1"/>
          <p:nvPr>
            <p:ph type="title"/>
          </p:nvPr>
        </p:nvSpPr>
        <p:spPr>
          <a:xfrm>
            <a:off x="228600" y="228600"/>
            <a:ext cx="5707200" cy="587700"/>
          </a:xfrm>
          <a:prstGeom prst="rect">
            <a:avLst/>
          </a:prstGeom>
          <a:noFill/>
          <a:ln>
            <a:noFill/>
          </a:ln>
        </p:spPr>
        <p:txBody>
          <a:bodyPr anchorCtr="0" anchor="t" bIns="91425" lIns="91425" spcFirstLastPara="1" rIns="91425" wrap="square" tIns="91425">
            <a:spAutoFit/>
          </a:bodyPr>
          <a:lstStyle>
            <a:lvl1pPr lvl="0" algn="l">
              <a:lnSpc>
                <a:spcPct val="100000"/>
              </a:lnSpc>
              <a:spcBef>
                <a:spcPts val="0"/>
              </a:spcBef>
              <a:spcAft>
                <a:spcPts val="0"/>
              </a:spcAft>
              <a:buClr>
                <a:schemeClr val="dk1"/>
              </a:buClr>
              <a:buSzPts val="1400"/>
              <a:buNone/>
              <a:defRPr/>
            </a:lvl1pPr>
            <a:lvl2pPr lvl="1" algn="l">
              <a:lnSpc>
                <a:spcPct val="100000"/>
              </a:lnSpc>
              <a:spcBef>
                <a:spcPts val="0"/>
              </a:spcBef>
              <a:spcAft>
                <a:spcPts val="0"/>
              </a:spcAft>
              <a:buClr>
                <a:schemeClr val="dk1"/>
              </a:buClr>
              <a:buSzPts val="1400"/>
              <a:buNone/>
              <a:defRPr/>
            </a:lvl2pPr>
            <a:lvl3pPr lvl="2" algn="l">
              <a:lnSpc>
                <a:spcPct val="100000"/>
              </a:lnSpc>
              <a:spcBef>
                <a:spcPts val="0"/>
              </a:spcBef>
              <a:spcAft>
                <a:spcPts val="0"/>
              </a:spcAft>
              <a:buClr>
                <a:schemeClr val="dk1"/>
              </a:buClr>
              <a:buSzPts val="1400"/>
              <a:buNone/>
              <a:defRPr/>
            </a:lvl3pPr>
            <a:lvl4pPr lvl="3" algn="l">
              <a:lnSpc>
                <a:spcPct val="100000"/>
              </a:lnSpc>
              <a:spcBef>
                <a:spcPts val="0"/>
              </a:spcBef>
              <a:spcAft>
                <a:spcPts val="0"/>
              </a:spcAft>
              <a:buClr>
                <a:schemeClr val="dk1"/>
              </a:buClr>
              <a:buSzPts val="1400"/>
              <a:buNone/>
              <a:defRPr/>
            </a:lvl4pPr>
            <a:lvl5pPr lvl="4" algn="l">
              <a:lnSpc>
                <a:spcPct val="100000"/>
              </a:lnSpc>
              <a:spcBef>
                <a:spcPts val="0"/>
              </a:spcBef>
              <a:spcAft>
                <a:spcPts val="0"/>
              </a:spcAft>
              <a:buClr>
                <a:schemeClr val="dk1"/>
              </a:buClr>
              <a:buSzPts val="1400"/>
              <a:buNone/>
              <a:defRPr/>
            </a:lvl5pPr>
            <a:lvl6pPr lvl="5" algn="l">
              <a:lnSpc>
                <a:spcPct val="100000"/>
              </a:lnSpc>
              <a:spcBef>
                <a:spcPts val="0"/>
              </a:spcBef>
              <a:spcAft>
                <a:spcPts val="0"/>
              </a:spcAft>
              <a:buClr>
                <a:schemeClr val="dk1"/>
              </a:buClr>
              <a:buSzPts val="1400"/>
              <a:buNone/>
              <a:defRPr/>
            </a:lvl6pPr>
            <a:lvl7pPr lvl="6" algn="l">
              <a:lnSpc>
                <a:spcPct val="100000"/>
              </a:lnSpc>
              <a:spcBef>
                <a:spcPts val="0"/>
              </a:spcBef>
              <a:spcAft>
                <a:spcPts val="0"/>
              </a:spcAft>
              <a:buClr>
                <a:schemeClr val="dk1"/>
              </a:buClr>
              <a:buSzPts val="1400"/>
              <a:buNone/>
              <a:defRPr/>
            </a:lvl7pPr>
            <a:lvl8pPr lvl="7" algn="l">
              <a:lnSpc>
                <a:spcPct val="100000"/>
              </a:lnSpc>
              <a:spcBef>
                <a:spcPts val="0"/>
              </a:spcBef>
              <a:spcAft>
                <a:spcPts val="0"/>
              </a:spcAft>
              <a:buClr>
                <a:schemeClr val="dk1"/>
              </a:buClr>
              <a:buSzPts val="1400"/>
              <a:buNone/>
              <a:defRPr/>
            </a:lvl8pPr>
            <a:lvl9pPr lvl="8" algn="l">
              <a:lnSpc>
                <a:spcPct val="100000"/>
              </a:lnSpc>
              <a:spcBef>
                <a:spcPts val="0"/>
              </a:spcBef>
              <a:spcAft>
                <a:spcPts val="0"/>
              </a:spcAft>
              <a:buClr>
                <a:schemeClr val="dk1"/>
              </a:buClr>
              <a:buSzPts val="1400"/>
              <a:buNone/>
              <a:defRPr/>
            </a:lvl9pPr>
          </a:lstStyle>
          <a:p/>
        </p:txBody>
      </p:sp>
      <p:sp>
        <p:nvSpPr>
          <p:cNvPr id="463" name="Google Shape;463;p50"/>
          <p:cNvSpPr txBox="1"/>
          <p:nvPr>
            <p:ph idx="1" type="body"/>
          </p:nvPr>
        </p:nvSpPr>
        <p:spPr>
          <a:xfrm>
            <a:off x="228600" y="1637275"/>
            <a:ext cx="3351600" cy="3046500"/>
          </a:xfrm>
          <a:prstGeom prst="rect">
            <a:avLst/>
          </a:prstGeom>
          <a:noFill/>
          <a:ln>
            <a:noFill/>
          </a:ln>
        </p:spPr>
        <p:txBody>
          <a:bodyPr anchorCtr="0" anchor="t" bIns="91425" lIns="91425" spcFirstLastPara="1" rIns="91425" wrap="square" tIns="91425">
            <a:noAutofit/>
          </a:bodyPr>
          <a:lstStyle>
            <a:lvl1pPr indent="-330200" lvl="0" marL="457200" algn="l">
              <a:lnSpc>
                <a:spcPct val="100000"/>
              </a:lnSpc>
              <a:spcBef>
                <a:spcPts val="0"/>
              </a:spcBef>
              <a:spcAft>
                <a:spcPts val="0"/>
              </a:spcAft>
              <a:buSzPts val="1600"/>
              <a:buFont typeface="Nunito Sans"/>
              <a:buChar char="●"/>
              <a:defRPr sz="1600"/>
            </a:lvl1pPr>
            <a:lvl2pPr indent="-330200" lvl="1" marL="914400" algn="l">
              <a:lnSpc>
                <a:spcPct val="100000"/>
              </a:lnSpc>
              <a:spcBef>
                <a:spcPts val="800"/>
              </a:spcBef>
              <a:spcAft>
                <a:spcPts val="0"/>
              </a:spcAft>
              <a:buSzPts val="1600"/>
              <a:buFont typeface="Nunito Sans"/>
              <a:buChar char="○"/>
              <a:defRPr sz="1600"/>
            </a:lvl2pPr>
            <a:lvl3pPr indent="-330200" lvl="2" marL="1371600" algn="l">
              <a:lnSpc>
                <a:spcPct val="100000"/>
              </a:lnSpc>
              <a:spcBef>
                <a:spcPts val="800"/>
              </a:spcBef>
              <a:spcAft>
                <a:spcPts val="0"/>
              </a:spcAft>
              <a:buSzPts val="1600"/>
              <a:buFont typeface="Nunito Sans"/>
              <a:buChar char="■"/>
              <a:defRPr sz="1600"/>
            </a:lvl3pPr>
            <a:lvl4pPr indent="-330200" lvl="3" marL="1828800" algn="l">
              <a:lnSpc>
                <a:spcPct val="100000"/>
              </a:lnSpc>
              <a:spcBef>
                <a:spcPts val="800"/>
              </a:spcBef>
              <a:spcAft>
                <a:spcPts val="0"/>
              </a:spcAft>
              <a:buSzPts val="1600"/>
              <a:buFont typeface="Nunito Sans"/>
              <a:buChar char="●"/>
              <a:defRPr sz="1600"/>
            </a:lvl4pPr>
            <a:lvl5pPr indent="-330200" lvl="4" marL="2286000" algn="l">
              <a:lnSpc>
                <a:spcPct val="100000"/>
              </a:lnSpc>
              <a:spcBef>
                <a:spcPts val="800"/>
              </a:spcBef>
              <a:spcAft>
                <a:spcPts val="0"/>
              </a:spcAft>
              <a:buSzPts val="1600"/>
              <a:buFont typeface="Nunito Sans"/>
              <a:buChar char="○"/>
              <a:defRPr sz="1600"/>
            </a:lvl5pPr>
            <a:lvl6pPr indent="-330200" lvl="5" marL="2743200" algn="l">
              <a:lnSpc>
                <a:spcPct val="100000"/>
              </a:lnSpc>
              <a:spcBef>
                <a:spcPts val="800"/>
              </a:spcBef>
              <a:spcAft>
                <a:spcPts val="0"/>
              </a:spcAft>
              <a:buSzPts val="1600"/>
              <a:buFont typeface="Nunito Sans"/>
              <a:buChar char="■"/>
              <a:defRPr sz="1600"/>
            </a:lvl6pPr>
            <a:lvl7pPr indent="-330200" lvl="6" marL="3200400" algn="l">
              <a:lnSpc>
                <a:spcPct val="100000"/>
              </a:lnSpc>
              <a:spcBef>
                <a:spcPts val="800"/>
              </a:spcBef>
              <a:spcAft>
                <a:spcPts val="0"/>
              </a:spcAft>
              <a:buSzPts val="1600"/>
              <a:buFont typeface="Nunito Sans"/>
              <a:buChar char="●"/>
              <a:defRPr sz="1600"/>
            </a:lvl7pPr>
            <a:lvl8pPr indent="-330200" lvl="7" marL="3657600" algn="l">
              <a:lnSpc>
                <a:spcPct val="100000"/>
              </a:lnSpc>
              <a:spcBef>
                <a:spcPts val="800"/>
              </a:spcBef>
              <a:spcAft>
                <a:spcPts val="0"/>
              </a:spcAft>
              <a:buSzPts val="1600"/>
              <a:buFont typeface="Nunito Sans"/>
              <a:buChar char="○"/>
              <a:defRPr sz="1600"/>
            </a:lvl8pPr>
            <a:lvl9pPr indent="-330200" lvl="8" marL="4114800" algn="l">
              <a:lnSpc>
                <a:spcPct val="100000"/>
              </a:lnSpc>
              <a:spcBef>
                <a:spcPts val="800"/>
              </a:spcBef>
              <a:spcAft>
                <a:spcPts val="800"/>
              </a:spcAft>
              <a:buSzPts val="1600"/>
              <a:buFont typeface="Nunito Sans"/>
              <a:buChar char="■"/>
              <a:defRPr sz="1600"/>
            </a:lvl9pPr>
          </a:lstStyle>
          <a:p/>
        </p:txBody>
      </p:sp>
      <p:sp>
        <p:nvSpPr>
          <p:cNvPr id="464" name="Google Shape;464;p50"/>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700"/>
              <a:buFont typeface="Arial"/>
              <a:buNone/>
            </a:pPr>
            <a:fld id="{00000000-1234-1234-1234-123412341234}" type="slidenum">
              <a:rPr b="0" i="0" lang="en" sz="700" u="none" cap="none" strike="noStrike">
                <a:solidFill>
                  <a:schemeClr val="accent5"/>
                </a:solidFill>
                <a:latin typeface="Nunito Sans"/>
                <a:ea typeface="Nunito Sans"/>
                <a:cs typeface="Nunito Sans"/>
                <a:sym typeface="Nunito Sans"/>
              </a:rPr>
              <a:t>‹#›</a:t>
            </a:fld>
            <a:endParaRPr b="0" i="0" sz="700" u="none" cap="none" strike="noStrike">
              <a:solidFill>
                <a:schemeClr val="accent5"/>
              </a:solidFill>
              <a:latin typeface="Nunito Sans"/>
              <a:ea typeface="Nunito Sans"/>
              <a:cs typeface="Nunito Sans"/>
              <a:sym typeface="Nunito Sans"/>
            </a:endParaRPr>
          </a:p>
        </p:txBody>
      </p:sp>
      <p:sp>
        <p:nvSpPr>
          <p:cNvPr id="465" name="Google Shape;465;p50"/>
          <p:cNvSpPr txBox="1"/>
          <p:nvPr>
            <p:ph idx="2" type="subTitle"/>
          </p:nvPr>
        </p:nvSpPr>
        <p:spPr>
          <a:xfrm>
            <a:off x="228600" y="4800275"/>
            <a:ext cx="1115700" cy="311400"/>
          </a:xfrm>
          <a:prstGeom prst="rect">
            <a:avLst/>
          </a:prstGeom>
          <a:noFill/>
          <a:ln>
            <a:noFill/>
          </a:ln>
        </p:spPr>
        <p:txBody>
          <a:bodyPr anchorCtr="0" anchor="t" bIns="91425" lIns="91425" spcFirstLastPara="1" rIns="91425" wrap="square" tIns="91425">
            <a:noAutofit/>
          </a:bodyPr>
          <a:lstStyle>
            <a:lvl1pPr lvl="0" algn="l">
              <a:lnSpc>
                <a:spcPct val="115000"/>
              </a:lnSpc>
              <a:spcBef>
                <a:spcPts val="0"/>
              </a:spcBef>
              <a:spcAft>
                <a:spcPts val="0"/>
              </a:spcAft>
              <a:buSzPts val="1200"/>
              <a:buNone/>
              <a:defRPr sz="700">
                <a:solidFill>
                  <a:schemeClr val="accent5"/>
                </a:solidFill>
                <a:latin typeface="Nunito Sans"/>
                <a:ea typeface="Nunito Sans"/>
                <a:cs typeface="Nunito Sans"/>
                <a:sym typeface="Nunito Sans"/>
              </a:defRPr>
            </a:lvl1pPr>
            <a:lvl2pPr lvl="1" algn="l">
              <a:lnSpc>
                <a:spcPct val="115000"/>
              </a:lnSpc>
              <a:spcBef>
                <a:spcPts val="0"/>
              </a:spcBef>
              <a:spcAft>
                <a:spcPts val="0"/>
              </a:spcAft>
              <a:buSzPts val="700"/>
              <a:buFont typeface="Nunito Sans"/>
              <a:buNone/>
              <a:defRPr sz="700">
                <a:latin typeface="Nunito Sans"/>
                <a:ea typeface="Nunito Sans"/>
                <a:cs typeface="Nunito Sans"/>
                <a:sym typeface="Nunito Sans"/>
              </a:defRPr>
            </a:lvl2pPr>
            <a:lvl3pPr lvl="2" algn="l">
              <a:lnSpc>
                <a:spcPct val="115000"/>
              </a:lnSpc>
              <a:spcBef>
                <a:spcPts val="0"/>
              </a:spcBef>
              <a:spcAft>
                <a:spcPts val="0"/>
              </a:spcAft>
              <a:buSzPts val="700"/>
              <a:buFont typeface="Nunito Sans"/>
              <a:buNone/>
              <a:defRPr sz="700">
                <a:latin typeface="Nunito Sans"/>
                <a:ea typeface="Nunito Sans"/>
                <a:cs typeface="Nunito Sans"/>
                <a:sym typeface="Nunito Sans"/>
              </a:defRPr>
            </a:lvl3pPr>
            <a:lvl4pPr lvl="3" algn="l">
              <a:lnSpc>
                <a:spcPct val="115000"/>
              </a:lnSpc>
              <a:spcBef>
                <a:spcPts val="0"/>
              </a:spcBef>
              <a:spcAft>
                <a:spcPts val="0"/>
              </a:spcAft>
              <a:buSzPts val="700"/>
              <a:buFont typeface="Nunito Sans"/>
              <a:buNone/>
              <a:defRPr sz="700">
                <a:latin typeface="Nunito Sans"/>
                <a:ea typeface="Nunito Sans"/>
                <a:cs typeface="Nunito Sans"/>
                <a:sym typeface="Nunito Sans"/>
              </a:defRPr>
            </a:lvl4pPr>
            <a:lvl5pPr lvl="4" algn="l">
              <a:lnSpc>
                <a:spcPct val="115000"/>
              </a:lnSpc>
              <a:spcBef>
                <a:spcPts val="0"/>
              </a:spcBef>
              <a:spcAft>
                <a:spcPts val="0"/>
              </a:spcAft>
              <a:buSzPts val="700"/>
              <a:buFont typeface="Nunito Sans"/>
              <a:buNone/>
              <a:defRPr sz="700">
                <a:latin typeface="Nunito Sans"/>
                <a:ea typeface="Nunito Sans"/>
                <a:cs typeface="Nunito Sans"/>
                <a:sym typeface="Nunito Sans"/>
              </a:defRPr>
            </a:lvl5pPr>
            <a:lvl6pPr lvl="5" algn="l">
              <a:lnSpc>
                <a:spcPct val="115000"/>
              </a:lnSpc>
              <a:spcBef>
                <a:spcPts val="0"/>
              </a:spcBef>
              <a:spcAft>
                <a:spcPts val="0"/>
              </a:spcAft>
              <a:buSzPts val="700"/>
              <a:buFont typeface="Nunito Sans"/>
              <a:buNone/>
              <a:defRPr sz="700">
                <a:latin typeface="Nunito Sans"/>
                <a:ea typeface="Nunito Sans"/>
                <a:cs typeface="Nunito Sans"/>
                <a:sym typeface="Nunito Sans"/>
              </a:defRPr>
            </a:lvl6pPr>
            <a:lvl7pPr lvl="6" algn="l">
              <a:lnSpc>
                <a:spcPct val="115000"/>
              </a:lnSpc>
              <a:spcBef>
                <a:spcPts val="0"/>
              </a:spcBef>
              <a:spcAft>
                <a:spcPts val="0"/>
              </a:spcAft>
              <a:buSzPts val="700"/>
              <a:buFont typeface="Nunito Sans"/>
              <a:buNone/>
              <a:defRPr sz="700">
                <a:latin typeface="Nunito Sans"/>
                <a:ea typeface="Nunito Sans"/>
                <a:cs typeface="Nunito Sans"/>
                <a:sym typeface="Nunito Sans"/>
              </a:defRPr>
            </a:lvl7pPr>
            <a:lvl8pPr lvl="7" algn="l">
              <a:lnSpc>
                <a:spcPct val="115000"/>
              </a:lnSpc>
              <a:spcBef>
                <a:spcPts val="0"/>
              </a:spcBef>
              <a:spcAft>
                <a:spcPts val="0"/>
              </a:spcAft>
              <a:buSzPts val="700"/>
              <a:buFont typeface="Nunito Sans"/>
              <a:buNone/>
              <a:defRPr sz="700">
                <a:latin typeface="Nunito Sans"/>
                <a:ea typeface="Nunito Sans"/>
                <a:cs typeface="Nunito Sans"/>
                <a:sym typeface="Nunito Sans"/>
              </a:defRPr>
            </a:lvl8pPr>
            <a:lvl9pPr lvl="8" algn="l">
              <a:lnSpc>
                <a:spcPct val="115000"/>
              </a:lnSpc>
              <a:spcBef>
                <a:spcPts val="0"/>
              </a:spcBef>
              <a:spcAft>
                <a:spcPts val="0"/>
              </a:spcAft>
              <a:buSzPts val="700"/>
              <a:buFont typeface="Nunito Sans"/>
              <a:buNone/>
              <a:defRPr sz="700">
                <a:latin typeface="Nunito Sans"/>
                <a:ea typeface="Nunito Sans"/>
                <a:cs typeface="Nunito Sans"/>
                <a:sym typeface="Nunito Sans"/>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eet the team - Alt 1">
  <p:cSld name="BLANK_1_1_1_1_2_3_1">
    <p:spTree>
      <p:nvGrpSpPr>
        <p:cNvPr id="58" name="Shape 58"/>
        <p:cNvGrpSpPr/>
        <p:nvPr/>
      </p:nvGrpSpPr>
      <p:grpSpPr>
        <a:xfrm>
          <a:off x="0" y="0"/>
          <a:ext cx="0" cy="0"/>
          <a:chOff x="0" y="0"/>
          <a:chExt cx="0" cy="0"/>
        </a:xfrm>
      </p:grpSpPr>
      <p:sp>
        <p:nvSpPr>
          <p:cNvPr id="59" name="Google Shape;59;p6"/>
          <p:cNvSpPr txBox="1"/>
          <p:nvPr>
            <p:ph idx="1" type="body"/>
          </p:nvPr>
        </p:nvSpPr>
        <p:spPr>
          <a:xfrm>
            <a:off x="6014118" y="1661825"/>
            <a:ext cx="2148900" cy="766500"/>
          </a:xfrm>
          <a:prstGeom prst="rect">
            <a:avLst/>
          </a:prstGeom>
        </p:spPr>
        <p:txBody>
          <a:bodyPr anchorCtr="0" anchor="t" bIns="91425" lIns="0" spcFirstLastPara="1" rIns="91425" wrap="square" tIns="91425">
            <a:noAutofit/>
          </a:bodyPr>
          <a:lstStyle>
            <a:lvl1pPr indent="-285750" lvl="0" marL="457200">
              <a:spcBef>
                <a:spcPts val="0"/>
              </a:spcBef>
              <a:spcAft>
                <a:spcPts val="0"/>
              </a:spcAft>
              <a:buClr>
                <a:schemeClr val="dk1"/>
              </a:buClr>
              <a:buSzPts val="900"/>
              <a:buFont typeface="Nunito Sans"/>
              <a:buChar char="●"/>
              <a:defRPr sz="900">
                <a:highlight>
                  <a:schemeClr val="dk2"/>
                </a:highlight>
              </a:defRPr>
            </a:lvl1pPr>
            <a:lvl2pPr indent="-285750" lvl="1" marL="914400">
              <a:spcBef>
                <a:spcPts val="0"/>
              </a:spcBef>
              <a:spcAft>
                <a:spcPts val="0"/>
              </a:spcAft>
              <a:buClr>
                <a:schemeClr val="dk1"/>
              </a:buClr>
              <a:buSzPts val="900"/>
              <a:buFont typeface="Nunito Sans"/>
              <a:buChar char="○"/>
              <a:defRPr sz="900">
                <a:highlight>
                  <a:schemeClr val="dk2"/>
                </a:highlight>
              </a:defRPr>
            </a:lvl2pPr>
            <a:lvl3pPr indent="-285750" lvl="2" marL="1371600">
              <a:spcBef>
                <a:spcPts val="0"/>
              </a:spcBef>
              <a:spcAft>
                <a:spcPts val="0"/>
              </a:spcAft>
              <a:buClr>
                <a:schemeClr val="dk1"/>
              </a:buClr>
              <a:buSzPts val="900"/>
              <a:buFont typeface="Nunito Sans"/>
              <a:buChar char="■"/>
              <a:defRPr sz="900">
                <a:highlight>
                  <a:schemeClr val="dk2"/>
                </a:highlight>
              </a:defRPr>
            </a:lvl3pPr>
            <a:lvl4pPr indent="-285750" lvl="3" marL="1828800">
              <a:spcBef>
                <a:spcPts val="0"/>
              </a:spcBef>
              <a:spcAft>
                <a:spcPts val="0"/>
              </a:spcAft>
              <a:buClr>
                <a:schemeClr val="dk1"/>
              </a:buClr>
              <a:buSzPts val="900"/>
              <a:buFont typeface="Nunito Sans"/>
              <a:buChar char="●"/>
              <a:defRPr sz="900">
                <a:highlight>
                  <a:schemeClr val="dk2"/>
                </a:highlight>
              </a:defRPr>
            </a:lvl4pPr>
            <a:lvl5pPr indent="-285750" lvl="4" marL="2286000">
              <a:spcBef>
                <a:spcPts val="0"/>
              </a:spcBef>
              <a:spcAft>
                <a:spcPts val="0"/>
              </a:spcAft>
              <a:buClr>
                <a:schemeClr val="dk1"/>
              </a:buClr>
              <a:buSzPts val="900"/>
              <a:buFont typeface="Nunito Sans"/>
              <a:buChar char="○"/>
              <a:defRPr sz="900">
                <a:highlight>
                  <a:schemeClr val="dk2"/>
                </a:highlight>
              </a:defRPr>
            </a:lvl5pPr>
            <a:lvl6pPr indent="-285750" lvl="5" marL="2743200">
              <a:spcBef>
                <a:spcPts val="0"/>
              </a:spcBef>
              <a:spcAft>
                <a:spcPts val="0"/>
              </a:spcAft>
              <a:buClr>
                <a:schemeClr val="dk1"/>
              </a:buClr>
              <a:buSzPts val="900"/>
              <a:buFont typeface="Nunito Sans"/>
              <a:buChar char="■"/>
              <a:defRPr sz="900">
                <a:highlight>
                  <a:schemeClr val="dk2"/>
                </a:highlight>
              </a:defRPr>
            </a:lvl6pPr>
            <a:lvl7pPr indent="-285750" lvl="6" marL="3200400">
              <a:spcBef>
                <a:spcPts val="0"/>
              </a:spcBef>
              <a:spcAft>
                <a:spcPts val="0"/>
              </a:spcAft>
              <a:buClr>
                <a:schemeClr val="dk1"/>
              </a:buClr>
              <a:buSzPts val="900"/>
              <a:buFont typeface="Nunito Sans"/>
              <a:buChar char="●"/>
              <a:defRPr sz="900">
                <a:highlight>
                  <a:schemeClr val="dk2"/>
                </a:highlight>
              </a:defRPr>
            </a:lvl7pPr>
            <a:lvl8pPr indent="-285750" lvl="7" marL="3657600">
              <a:spcBef>
                <a:spcPts val="0"/>
              </a:spcBef>
              <a:spcAft>
                <a:spcPts val="0"/>
              </a:spcAft>
              <a:buClr>
                <a:schemeClr val="dk1"/>
              </a:buClr>
              <a:buSzPts val="900"/>
              <a:buFont typeface="Nunito Sans"/>
              <a:buChar char="○"/>
              <a:defRPr sz="900">
                <a:highlight>
                  <a:schemeClr val="dk2"/>
                </a:highlight>
              </a:defRPr>
            </a:lvl8pPr>
            <a:lvl9pPr indent="-285750" lvl="8" marL="4114800">
              <a:spcBef>
                <a:spcPts val="0"/>
              </a:spcBef>
              <a:spcAft>
                <a:spcPts val="0"/>
              </a:spcAft>
              <a:buClr>
                <a:schemeClr val="dk1"/>
              </a:buClr>
              <a:buSzPts val="900"/>
              <a:buFont typeface="Nunito Sans"/>
              <a:buChar char="■"/>
              <a:defRPr sz="900">
                <a:highlight>
                  <a:schemeClr val="dk2"/>
                </a:highlight>
              </a:defRPr>
            </a:lvl9pPr>
          </a:lstStyle>
          <a:p/>
        </p:txBody>
      </p:sp>
      <p:sp>
        <p:nvSpPr>
          <p:cNvPr id="60" name="Google Shape;60;p6"/>
          <p:cNvSpPr txBox="1"/>
          <p:nvPr>
            <p:ph idx="2" type="body"/>
          </p:nvPr>
        </p:nvSpPr>
        <p:spPr>
          <a:xfrm>
            <a:off x="2317068" y="1661825"/>
            <a:ext cx="2148900" cy="766500"/>
          </a:xfrm>
          <a:prstGeom prst="rect">
            <a:avLst/>
          </a:prstGeom>
        </p:spPr>
        <p:txBody>
          <a:bodyPr anchorCtr="0" anchor="t" bIns="91425" lIns="0" spcFirstLastPara="1" rIns="91425" wrap="square" tIns="91425">
            <a:noAutofit/>
          </a:bodyPr>
          <a:lstStyle>
            <a:lvl1pPr indent="-285750" lvl="0" marL="457200">
              <a:spcBef>
                <a:spcPts val="0"/>
              </a:spcBef>
              <a:spcAft>
                <a:spcPts val="0"/>
              </a:spcAft>
              <a:buClr>
                <a:schemeClr val="dk1"/>
              </a:buClr>
              <a:buSzPts val="900"/>
              <a:buFont typeface="Nunito Sans"/>
              <a:buChar char="●"/>
              <a:defRPr sz="900">
                <a:highlight>
                  <a:schemeClr val="dk2"/>
                </a:highlight>
              </a:defRPr>
            </a:lvl1pPr>
            <a:lvl2pPr indent="-285750" lvl="1" marL="914400">
              <a:spcBef>
                <a:spcPts val="0"/>
              </a:spcBef>
              <a:spcAft>
                <a:spcPts val="0"/>
              </a:spcAft>
              <a:buClr>
                <a:schemeClr val="dk1"/>
              </a:buClr>
              <a:buSzPts val="900"/>
              <a:buFont typeface="Nunito Sans"/>
              <a:buChar char="○"/>
              <a:defRPr sz="900">
                <a:highlight>
                  <a:schemeClr val="dk2"/>
                </a:highlight>
              </a:defRPr>
            </a:lvl2pPr>
            <a:lvl3pPr indent="-285750" lvl="2" marL="1371600">
              <a:spcBef>
                <a:spcPts val="0"/>
              </a:spcBef>
              <a:spcAft>
                <a:spcPts val="0"/>
              </a:spcAft>
              <a:buClr>
                <a:schemeClr val="dk1"/>
              </a:buClr>
              <a:buSzPts val="900"/>
              <a:buFont typeface="Nunito Sans"/>
              <a:buChar char="■"/>
              <a:defRPr sz="900">
                <a:highlight>
                  <a:schemeClr val="dk2"/>
                </a:highlight>
              </a:defRPr>
            </a:lvl3pPr>
            <a:lvl4pPr indent="-285750" lvl="3" marL="1828800">
              <a:spcBef>
                <a:spcPts val="0"/>
              </a:spcBef>
              <a:spcAft>
                <a:spcPts val="0"/>
              </a:spcAft>
              <a:buClr>
                <a:schemeClr val="dk1"/>
              </a:buClr>
              <a:buSzPts val="900"/>
              <a:buFont typeface="Nunito Sans"/>
              <a:buChar char="●"/>
              <a:defRPr sz="900">
                <a:highlight>
                  <a:schemeClr val="dk2"/>
                </a:highlight>
              </a:defRPr>
            </a:lvl4pPr>
            <a:lvl5pPr indent="-285750" lvl="4" marL="2286000">
              <a:spcBef>
                <a:spcPts val="0"/>
              </a:spcBef>
              <a:spcAft>
                <a:spcPts val="0"/>
              </a:spcAft>
              <a:buClr>
                <a:schemeClr val="dk1"/>
              </a:buClr>
              <a:buSzPts val="900"/>
              <a:buFont typeface="Nunito Sans"/>
              <a:buChar char="○"/>
              <a:defRPr sz="900">
                <a:highlight>
                  <a:schemeClr val="dk2"/>
                </a:highlight>
              </a:defRPr>
            </a:lvl5pPr>
            <a:lvl6pPr indent="-285750" lvl="5" marL="2743200">
              <a:spcBef>
                <a:spcPts val="0"/>
              </a:spcBef>
              <a:spcAft>
                <a:spcPts val="0"/>
              </a:spcAft>
              <a:buClr>
                <a:schemeClr val="dk1"/>
              </a:buClr>
              <a:buSzPts val="900"/>
              <a:buFont typeface="Nunito Sans"/>
              <a:buChar char="■"/>
              <a:defRPr sz="900">
                <a:highlight>
                  <a:schemeClr val="dk2"/>
                </a:highlight>
              </a:defRPr>
            </a:lvl6pPr>
            <a:lvl7pPr indent="-285750" lvl="6" marL="3200400">
              <a:spcBef>
                <a:spcPts val="0"/>
              </a:spcBef>
              <a:spcAft>
                <a:spcPts val="0"/>
              </a:spcAft>
              <a:buClr>
                <a:schemeClr val="dk1"/>
              </a:buClr>
              <a:buSzPts val="900"/>
              <a:buFont typeface="Nunito Sans"/>
              <a:buChar char="●"/>
              <a:defRPr sz="900">
                <a:highlight>
                  <a:schemeClr val="dk2"/>
                </a:highlight>
              </a:defRPr>
            </a:lvl7pPr>
            <a:lvl8pPr indent="-285750" lvl="7" marL="3657600">
              <a:spcBef>
                <a:spcPts val="0"/>
              </a:spcBef>
              <a:spcAft>
                <a:spcPts val="0"/>
              </a:spcAft>
              <a:buClr>
                <a:schemeClr val="dk1"/>
              </a:buClr>
              <a:buSzPts val="900"/>
              <a:buFont typeface="Nunito Sans"/>
              <a:buChar char="○"/>
              <a:defRPr sz="900">
                <a:highlight>
                  <a:schemeClr val="dk2"/>
                </a:highlight>
              </a:defRPr>
            </a:lvl8pPr>
            <a:lvl9pPr indent="-285750" lvl="8" marL="4114800">
              <a:spcBef>
                <a:spcPts val="0"/>
              </a:spcBef>
              <a:spcAft>
                <a:spcPts val="0"/>
              </a:spcAft>
              <a:buClr>
                <a:schemeClr val="dk1"/>
              </a:buClr>
              <a:buSzPts val="900"/>
              <a:buFont typeface="Nunito Sans"/>
              <a:buChar char="■"/>
              <a:defRPr sz="900">
                <a:highlight>
                  <a:schemeClr val="dk2"/>
                </a:highlight>
              </a:defRPr>
            </a:lvl9pPr>
          </a:lstStyle>
          <a:p/>
        </p:txBody>
      </p:sp>
      <p:sp>
        <p:nvSpPr>
          <p:cNvPr id="61" name="Google Shape;61;p6"/>
          <p:cNvSpPr/>
          <p:nvPr/>
        </p:nvSpPr>
        <p:spPr>
          <a:xfrm>
            <a:off x="-3491" y="1985350"/>
            <a:ext cx="3736169" cy="3157918"/>
          </a:xfrm>
          <a:custGeom>
            <a:rect b="b" l="l" r="r" t="t"/>
            <a:pathLst>
              <a:path extrusionOk="0" h="209550" w="247921">
                <a:moveTo>
                  <a:pt x="0" y="0"/>
                </a:moveTo>
                <a:lnTo>
                  <a:pt x="0" y="2516"/>
                </a:lnTo>
                <a:lnTo>
                  <a:pt x="1966" y="5976"/>
                </a:lnTo>
                <a:lnTo>
                  <a:pt x="3853" y="9593"/>
                </a:lnTo>
                <a:lnTo>
                  <a:pt x="5661" y="13289"/>
                </a:lnTo>
                <a:lnTo>
                  <a:pt x="7391" y="17063"/>
                </a:lnTo>
                <a:lnTo>
                  <a:pt x="9042" y="20994"/>
                </a:lnTo>
                <a:lnTo>
                  <a:pt x="10615" y="24926"/>
                </a:lnTo>
                <a:lnTo>
                  <a:pt x="12030" y="28936"/>
                </a:lnTo>
                <a:lnTo>
                  <a:pt x="13446" y="32946"/>
                </a:lnTo>
                <a:lnTo>
                  <a:pt x="14704" y="37114"/>
                </a:lnTo>
                <a:lnTo>
                  <a:pt x="15962" y="41360"/>
                </a:lnTo>
                <a:lnTo>
                  <a:pt x="17063" y="45606"/>
                </a:lnTo>
                <a:lnTo>
                  <a:pt x="18085" y="49930"/>
                </a:lnTo>
                <a:lnTo>
                  <a:pt x="19029" y="54334"/>
                </a:lnTo>
                <a:lnTo>
                  <a:pt x="19815" y="58737"/>
                </a:lnTo>
                <a:lnTo>
                  <a:pt x="20601" y="63219"/>
                </a:lnTo>
                <a:lnTo>
                  <a:pt x="21230" y="67779"/>
                </a:lnTo>
                <a:lnTo>
                  <a:pt x="18557" y="68173"/>
                </a:lnTo>
                <a:lnTo>
                  <a:pt x="15883" y="68566"/>
                </a:lnTo>
                <a:lnTo>
                  <a:pt x="13210" y="69037"/>
                </a:lnTo>
                <a:lnTo>
                  <a:pt x="10536" y="69588"/>
                </a:lnTo>
                <a:lnTo>
                  <a:pt x="7942" y="70217"/>
                </a:lnTo>
                <a:lnTo>
                  <a:pt x="5268" y="70846"/>
                </a:lnTo>
                <a:lnTo>
                  <a:pt x="2595" y="71554"/>
                </a:lnTo>
                <a:lnTo>
                  <a:pt x="0" y="72261"/>
                </a:lnTo>
                <a:lnTo>
                  <a:pt x="0" y="73598"/>
                </a:lnTo>
                <a:lnTo>
                  <a:pt x="3302" y="72576"/>
                </a:lnTo>
                <a:lnTo>
                  <a:pt x="7784" y="71475"/>
                </a:lnTo>
                <a:lnTo>
                  <a:pt x="12345" y="70531"/>
                </a:lnTo>
                <a:lnTo>
                  <a:pt x="16827" y="69667"/>
                </a:lnTo>
                <a:lnTo>
                  <a:pt x="21387" y="69037"/>
                </a:lnTo>
                <a:lnTo>
                  <a:pt x="21859" y="72812"/>
                </a:lnTo>
                <a:lnTo>
                  <a:pt x="22174" y="76193"/>
                </a:lnTo>
                <a:lnTo>
                  <a:pt x="22488" y="79495"/>
                </a:lnTo>
                <a:lnTo>
                  <a:pt x="22724" y="82876"/>
                </a:lnTo>
                <a:lnTo>
                  <a:pt x="22881" y="86258"/>
                </a:lnTo>
                <a:lnTo>
                  <a:pt x="22960" y="89639"/>
                </a:lnTo>
                <a:lnTo>
                  <a:pt x="23039" y="92941"/>
                </a:lnTo>
                <a:lnTo>
                  <a:pt x="23039" y="96322"/>
                </a:lnTo>
                <a:lnTo>
                  <a:pt x="23039" y="99703"/>
                </a:lnTo>
                <a:lnTo>
                  <a:pt x="22960" y="103006"/>
                </a:lnTo>
                <a:lnTo>
                  <a:pt x="22803" y="106387"/>
                </a:lnTo>
                <a:lnTo>
                  <a:pt x="22645" y="109689"/>
                </a:lnTo>
                <a:lnTo>
                  <a:pt x="22410" y="113071"/>
                </a:lnTo>
                <a:lnTo>
                  <a:pt x="22095" y="116373"/>
                </a:lnTo>
                <a:lnTo>
                  <a:pt x="21781" y="119675"/>
                </a:lnTo>
                <a:lnTo>
                  <a:pt x="21387" y="122978"/>
                </a:lnTo>
                <a:lnTo>
                  <a:pt x="20916" y="126280"/>
                </a:lnTo>
                <a:lnTo>
                  <a:pt x="20444" y="129504"/>
                </a:lnTo>
                <a:lnTo>
                  <a:pt x="19893" y="132807"/>
                </a:lnTo>
                <a:lnTo>
                  <a:pt x="19264" y="136031"/>
                </a:lnTo>
                <a:lnTo>
                  <a:pt x="18635" y="139254"/>
                </a:lnTo>
                <a:lnTo>
                  <a:pt x="17928" y="142478"/>
                </a:lnTo>
                <a:lnTo>
                  <a:pt x="17220" y="145623"/>
                </a:lnTo>
                <a:lnTo>
                  <a:pt x="16434" y="148769"/>
                </a:lnTo>
                <a:lnTo>
                  <a:pt x="15569" y="151914"/>
                </a:lnTo>
                <a:lnTo>
                  <a:pt x="14625" y="155059"/>
                </a:lnTo>
                <a:lnTo>
                  <a:pt x="13760" y="158126"/>
                </a:lnTo>
                <a:lnTo>
                  <a:pt x="12738" y="161192"/>
                </a:lnTo>
                <a:lnTo>
                  <a:pt x="11716" y="164259"/>
                </a:lnTo>
                <a:lnTo>
                  <a:pt x="10615" y="167247"/>
                </a:lnTo>
                <a:lnTo>
                  <a:pt x="9514" y="170235"/>
                </a:lnTo>
                <a:lnTo>
                  <a:pt x="8256" y="173144"/>
                </a:lnTo>
                <a:lnTo>
                  <a:pt x="7077" y="176053"/>
                </a:lnTo>
                <a:lnTo>
                  <a:pt x="5425" y="179356"/>
                </a:lnTo>
                <a:lnTo>
                  <a:pt x="3696" y="182658"/>
                </a:lnTo>
                <a:lnTo>
                  <a:pt x="1887" y="185961"/>
                </a:lnTo>
                <a:lnTo>
                  <a:pt x="0" y="189185"/>
                </a:lnTo>
                <a:lnTo>
                  <a:pt x="0" y="191622"/>
                </a:lnTo>
                <a:lnTo>
                  <a:pt x="2280" y="187848"/>
                </a:lnTo>
                <a:lnTo>
                  <a:pt x="4403" y="184152"/>
                </a:lnTo>
                <a:lnTo>
                  <a:pt x="6369" y="180378"/>
                </a:lnTo>
                <a:lnTo>
                  <a:pt x="8178" y="176604"/>
                </a:lnTo>
                <a:lnTo>
                  <a:pt x="9436" y="173616"/>
                </a:lnTo>
                <a:lnTo>
                  <a:pt x="10615" y="170707"/>
                </a:lnTo>
                <a:lnTo>
                  <a:pt x="11795" y="167719"/>
                </a:lnTo>
                <a:lnTo>
                  <a:pt x="12895" y="164652"/>
                </a:lnTo>
                <a:lnTo>
                  <a:pt x="13918" y="161585"/>
                </a:lnTo>
                <a:lnTo>
                  <a:pt x="14940" y="158519"/>
                </a:lnTo>
                <a:lnTo>
                  <a:pt x="15883" y="155452"/>
                </a:lnTo>
                <a:lnTo>
                  <a:pt x="16748" y="152307"/>
                </a:lnTo>
                <a:lnTo>
                  <a:pt x="17613" y="149162"/>
                </a:lnTo>
                <a:lnTo>
                  <a:pt x="18399" y="145938"/>
                </a:lnTo>
                <a:lnTo>
                  <a:pt x="19186" y="142714"/>
                </a:lnTo>
                <a:lnTo>
                  <a:pt x="19893" y="139490"/>
                </a:lnTo>
                <a:lnTo>
                  <a:pt x="20522" y="136266"/>
                </a:lnTo>
                <a:lnTo>
                  <a:pt x="21073" y="133043"/>
                </a:lnTo>
                <a:lnTo>
                  <a:pt x="21623" y="129740"/>
                </a:lnTo>
                <a:lnTo>
                  <a:pt x="22174" y="126438"/>
                </a:lnTo>
                <a:lnTo>
                  <a:pt x="22567" y="123135"/>
                </a:lnTo>
                <a:lnTo>
                  <a:pt x="22960" y="119833"/>
                </a:lnTo>
                <a:lnTo>
                  <a:pt x="23353" y="116530"/>
                </a:lnTo>
                <a:lnTo>
                  <a:pt x="23668" y="113149"/>
                </a:lnTo>
                <a:lnTo>
                  <a:pt x="23904" y="109768"/>
                </a:lnTo>
                <a:lnTo>
                  <a:pt x="24061" y="106466"/>
                </a:lnTo>
                <a:lnTo>
                  <a:pt x="24218" y="103084"/>
                </a:lnTo>
                <a:lnTo>
                  <a:pt x="24297" y="99703"/>
                </a:lnTo>
                <a:lnTo>
                  <a:pt x="24297" y="96322"/>
                </a:lnTo>
                <a:lnTo>
                  <a:pt x="24297" y="92941"/>
                </a:lnTo>
                <a:lnTo>
                  <a:pt x="24218" y="89560"/>
                </a:lnTo>
                <a:lnTo>
                  <a:pt x="24139" y="86179"/>
                </a:lnTo>
                <a:lnTo>
                  <a:pt x="23982" y="82798"/>
                </a:lnTo>
                <a:lnTo>
                  <a:pt x="23746" y="79417"/>
                </a:lnTo>
                <a:lnTo>
                  <a:pt x="23432" y="76036"/>
                </a:lnTo>
                <a:lnTo>
                  <a:pt x="23117" y="72654"/>
                </a:lnTo>
                <a:lnTo>
                  <a:pt x="22645" y="68880"/>
                </a:lnTo>
                <a:lnTo>
                  <a:pt x="27521" y="68408"/>
                </a:lnTo>
                <a:lnTo>
                  <a:pt x="32474" y="68094"/>
                </a:lnTo>
                <a:lnTo>
                  <a:pt x="37428" y="67937"/>
                </a:lnTo>
                <a:lnTo>
                  <a:pt x="42382" y="68015"/>
                </a:lnTo>
                <a:lnTo>
                  <a:pt x="47335" y="68173"/>
                </a:lnTo>
                <a:lnTo>
                  <a:pt x="52368" y="68644"/>
                </a:lnTo>
                <a:lnTo>
                  <a:pt x="57400" y="69195"/>
                </a:lnTo>
                <a:lnTo>
                  <a:pt x="62432" y="69981"/>
                </a:lnTo>
                <a:lnTo>
                  <a:pt x="67229" y="70846"/>
                </a:lnTo>
                <a:lnTo>
                  <a:pt x="72025" y="71947"/>
                </a:lnTo>
                <a:lnTo>
                  <a:pt x="76900" y="73126"/>
                </a:lnTo>
                <a:lnTo>
                  <a:pt x="81775" y="74542"/>
                </a:lnTo>
                <a:lnTo>
                  <a:pt x="86650" y="76114"/>
                </a:lnTo>
                <a:lnTo>
                  <a:pt x="91604" y="77844"/>
                </a:lnTo>
                <a:lnTo>
                  <a:pt x="96479" y="79653"/>
                </a:lnTo>
                <a:lnTo>
                  <a:pt x="101433" y="81697"/>
                </a:lnTo>
                <a:lnTo>
                  <a:pt x="106387" y="83899"/>
                </a:lnTo>
                <a:lnTo>
                  <a:pt x="111340" y="86258"/>
                </a:lnTo>
                <a:lnTo>
                  <a:pt x="116294" y="88852"/>
                </a:lnTo>
                <a:lnTo>
                  <a:pt x="121248" y="91526"/>
                </a:lnTo>
                <a:lnTo>
                  <a:pt x="126280" y="94356"/>
                </a:lnTo>
                <a:lnTo>
                  <a:pt x="131234" y="97344"/>
                </a:lnTo>
                <a:lnTo>
                  <a:pt x="136266" y="100490"/>
                </a:lnTo>
                <a:lnTo>
                  <a:pt x="141298" y="103792"/>
                </a:lnTo>
                <a:lnTo>
                  <a:pt x="145309" y="106623"/>
                </a:lnTo>
                <a:lnTo>
                  <a:pt x="149319" y="109454"/>
                </a:lnTo>
                <a:lnTo>
                  <a:pt x="153329" y="112441"/>
                </a:lnTo>
                <a:lnTo>
                  <a:pt x="157339" y="115508"/>
                </a:lnTo>
                <a:lnTo>
                  <a:pt x="161349" y="118653"/>
                </a:lnTo>
                <a:lnTo>
                  <a:pt x="165359" y="121956"/>
                </a:lnTo>
                <a:lnTo>
                  <a:pt x="169369" y="125258"/>
                </a:lnTo>
                <a:lnTo>
                  <a:pt x="173380" y="128718"/>
                </a:lnTo>
                <a:lnTo>
                  <a:pt x="177390" y="132335"/>
                </a:lnTo>
                <a:lnTo>
                  <a:pt x="181400" y="135952"/>
                </a:lnTo>
                <a:lnTo>
                  <a:pt x="185410" y="139648"/>
                </a:lnTo>
                <a:lnTo>
                  <a:pt x="189420" y="143500"/>
                </a:lnTo>
                <a:lnTo>
                  <a:pt x="193352" y="147432"/>
                </a:lnTo>
                <a:lnTo>
                  <a:pt x="197362" y="151442"/>
                </a:lnTo>
                <a:lnTo>
                  <a:pt x="201372" y="155531"/>
                </a:lnTo>
                <a:lnTo>
                  <a:pt x="205303" y="159777"/>
                </a:lnTo>
                <a:lnTo>
                  <a:pt x="211515" y="166539"/>
                </a:lnTo>
                <a:lnTo>
                  <a:pt x="217491" y="173301"/>
                </a:lnTo>
                <a:lnTo>
                  <a:pt x="223074" y="179906"/>
                </a:lnTo>
                <a:lnTo>
                  <a:pt x="228421" y="186354"/>
                </a:lnTo>
                <a:lnTo>
                  <a:pt x="233453" y="192566"/>
                </a:lnTo>
                <a:lnTo>
                  <a:pt x="238092" y="198542"/>
                </a:lnTo>
                <a:lnTo>
                  <a:pt x="242417" y="204203"/>
                </a:lnTo>
                <a:lnTo>
                  <a:pt x="246348" y="209550"/>
                </a:lnTo>
                <a:lnTo>
                  <a:pt x="247921" y="209550"/>
                </a:lnTo>
                <a:lnTo>
                  <a:pt x="243911" y="204125"/>
                </a:lnTo>
                <a:lnTo>
                  <a:pt x="239586" y="198384"/>
                </a:lnTo>
                <a:lnTo>
                  <a:pt x="234868" y="192330"/>
                </a:lnTo>
                <a:lnTo>
                  <a:pt x="229757" y="186040"/>
                </a:lnTo>
                <a:lnTo>
                  <a:pt x="224411" y="179435"/>
                </a:lnTo>
                <a:lnTo>
                  <a:pt x="218671" y="172751"/>
                </a:lnTo>
                <a:lnTo>
                  <a:pt x="212616" y="165832"/>
                </a:lnTo>
                <a:lnTo>
                  <a:pt x="206247" y="158912"/>
                </a:lnTo>
                <a:lnTo>
                  <a:pt x="202237" y="154745"/>
                </a:lnTo>
                <a:lnTo>
                  <a:pt x="198305" y="150577"/>
                </a:lnTo>
                <a:lnTo>
                  <a:pt x="194295" y="146567"/>
                </a:lnTo>
                <a:lnTo>
                  <a:pt x="190285" y="142636"/>
                </a:lnTo>
                <a:lnTo>
                  <a:pt x="186275" y="138783"/>
                </a:lnTo>
                <a:lnTo>
                  <a:pt x="182265" y="135008"/>
                </a:lnTo>
                <a:lnTo>
                  <a:pt x="178255" y="131391"/>
                </a:lnTo>
                <a:lnTo>
                  <a:pt x="174245" y="127774"/>
                </a:lnTo>
                <a:lnTo>
                  <a:pt x="170234" y="124315"/>
                </a:lnTo>
                <a:lnTo>
                  <a:pt x="166146" y="120934"/>
                </a:lnTo>
                <a:lnTo>
                  <a:pt x="162135" y="117710"/>
                </a:lnTo>
                <a:lnTo>
                  <a:pt x="158125" y="114486"/>
                </a:lnTo>
                <a:lnTo>
                  <a:pt x="154037" y="111419"/>
                </a:lnTo>
                <a:lnTo>
                  <a:pt x="150026" y="108431"/>
                </a:lnTo>
                <a:lnTo>
                  <a:pt x="146016" y="105601"/>
                </a:lnTo>
                <a:lnTo>
                  <a:pt x="142006" y="102770"/>
                </a:lnTo>
                <a:lnTo>
                  <a:pt x="136974" y="99467"/>
                </a:lnTo>
                <a:lnTo>
                  <a:pt x="131941" y="96244"/>
                </a:lnTo>
                <a:lnTo>
                  <a:pt x="126909" y="93256"/>
                </a:lnTo>
                <a:lnTo>
                  <a:pt x="121877" y="90425"/>
                </a:lnTo>
                <a:lnTo>
                  <a:pt x="116844" y="87673"/>
                </a:lnTo>
                <a:lnTo>
                  <a:pt x="111891" y="85157"/>
                </a:lnTo>
                <a:lnTo>
                  <a:pt x="106858" y="82798"/>
                </a:lnTo>
                <a:lnTo>
                  <a:pt x="101905" y="80596"/>
                </a:lnTo>
                <a:lnTo>
                  <a:pt x="96951" y="78473"/>
                </a:lnTo>
                <a:lnTo>
                  <a:pt x="91997" y="76586"/>
                </a:lnTo>
                <a:lnTo>
                  <a:pt x="87044" y="74935"/>
                </a:lnTo>
                <a:lnTo>
                  <a:pt x="82090" y="73362"/>
                </a:lnTo>
                <a:lnTo>
                  <a:pt x="77215" y="71947"/>
                </a:lnTo>
                <a:lnTo>
                  <a:pt x="72340" y="70689"/>
                </a:lnTo>
                <a:lnTo>
                  <a:pt x="67465" y="69667"/>
                </a:lnTo>
                <a:lnTo>
                  <a:pt x="62590" y="68723"/>
                </a:lnTo>
                <a:lnTo>
                  <a:pt x="57557" y="67937"/>
                </a:lnTo>
                <a:lnTo>
                  <a:pt x="52446" y="67386"/>
                </a:lnTo>
                <a:lnTo>
                  <a:pt x="47414" y="66914"/>
                </a:lnTo>
                <a:lnTo>
                  <a:pt x="42382" y="66757"/>
                </a:lnTo>
                <a:lnTo>
                  <a:pt x="37428" y="66679"/>
                </a:lnTo>
                <a:lnTo>
                  <a:pt x="32396" y="66836"/>
                </a:lnTo>
                <a:lnTo>
                  <a:pt x="27442" y="67150"/>
                </a:lnTo>
                <a:lnTo>
                  <a:pt x="22488" y="67622"/>
                </a:lnTo>
                <a:lnTo>
                  <a:pt x="21781" y="62904"/>
                </a:lnTo>
                <a:lnTo>
                  <a:pt x="21073" y="58265"/>
                </a:lnTo>
                <a:lnTo>
                  <a:pt x="20129" y="53626"/>
                </a:lnTo>
                <a:lnTo>
                  <a:pt x="19186" y="49065"/>
                </a:lnTo>
                <a:lnTo>
                  <a:pt x="18085" y="44583"/>
                </a:lnTo>
                <a:lnTo>
                  <a:pt x="16905" y="40102"/>
                </a:lnTo>
                <a:lnTo>
                  <a:pt x="15647" y="35777"/>
                </a:lnTo>
                <a:lnTo>
                  <a:pt x="14232" y="31452"/>
                </a:lnTo>
                <a:lnTo>
                  <a:pt x="12817" y="27285"/>
                </a:lnTo>
                <a:lnTo>
                  <a:pt x="11244" y="23117"/>
                </a:lnTo>
                <a:lnTo>
                  <a:pt x="9593" y="19029"/>
                </a:lnTo>
                <a:lnTo>
                  <a:pt x="7863" y="15018"/>
                </a:lnTo>
                <a:lnTo>
                  <a:pt x="5976" y="11166"/>
                </a:lnTo>
                <a:lnTo>
                  <a:pt x="4089" y="7313"/>
                </a:lnTo>
                <a:lnTo>
                  <a:pt x="2123" y="3617"/>
                </a:lnTo>
                <a:lnTo>
                  <a:pt x="0" y="0"/>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62" name="Google Shape;62;p6"/>
          <p:cNvSpPr txBox="1"/>
          <p:nvPr>
            <p:ph type="title"/>
          </p:nvPr>
        </p:nvSpPr>
        <p:spPr>
          <a:xfrm>
            <a:off x="228600" y="228600"/>
            <a:ext cx="5707200" cy="587700"/>
          </a:xfrm>
          <a:prstGeom prst="rect">
            <a:avLst/>
          </a:prstGeom>
        </p:spPr>
        <p:txBody>
          <a:bodyPr anchorCtr="0" anchor="t" bIns="91425" lIns="91425" spcFirstLastPara="1" rIns="91425" wrap="square" tIns="91425">
            <a:spAutoFit/>
          </a:bodyPr>
          <a:lstStyle>
            <a:lvl1pPr lvl="0">
              <a:spcBef>
                <a:spcPts val="0"/>
              </a:spcBef>
              <a:spcAft>
                <a:spcPts val="0"/>
              </a:spcAft>
              <a:buNone/>
              <a:defRPr/>
            </a:lvl1pPr>
            <a:lvl2pPr lvl="1">
              <a:spcBef>
                <a:spcPts val="0"/>
              </a:spcBef>
              <a:spcAft>
                <a:spcPts val="0"/>
              </a:spcAft>
              <a:buNone/>
              <a:defRPr>
                <a:latin typeface="Poppins SemiBold"/>
                <a:ea typeface="Poppins SemiBold"/>
                <a:cs typeface="Poppins SemiBold"/>
                <a:sym typeface="Poppins SemiBold"/>
              </a:defRPr>
            </a:lvl2pPr>
            <a:lvl3pPr lvl="2">
              <a:spcBef>
                <a:spcPts val="0"/>
              </a:spcBef>
              <a:spcAft>
                <a:spcPts val="0"/>
              </a:spcAft>
              <a:buNone/>
              <a:defRPr>
                <a:latin typeface="Poppins SemiBold"/>
                <a:ea typeface="Poppins SemiBold"/>
                <a:cs typeface="Poppins SemiBold"/>
                <a:sym typeface="Poppins SemiBold"/>
              </a:defRPr>
            </a:lvl3pPr>
            <a:lvl4pPr lvl="3">
              <a:spcBef>
                <a:spcPts val="0"/>
              </a:spcBef>
              <a:spcAft>
                <a:spcPts val="0"/>
              </a:spcAft>
              <a:buNone/>
              <a:defRPr>
                <a:latin typeface="Poppins SemiBold"/>
                <a:ea typeface="Poppins SemiBold"/>
                <a:cs typeface="Poppins SemiBold"/>
                <a:sym typeface="Poppins SemiBold"/>
              </a:defRPr>
            </a:lvl4pPr>
            <a:lvl5pPr lvl="4">
              <a:spcBef>
                <a:spcPts val="0"/>
              </a:spcBef>
              <a:spcAft>
                <a:spcPts val="0"/>
              </a:spcAft>
              <a:buNone/>
              <a:defRPr>
                <a:latin typeface="Poppins SemiBold"/>
                <a:ea typeface="Poppins SemiBold"/>
                <a:cs typeface="Poppins SemiBold"/>
                <a:sym typeface="Poppins SemiBold"/>
              </a:defRPr>
            </a:lvl5pPr>
            <a:lvl6pPr lvl="5">
              <a:spcBef>
                <a:spcPts val="0"/>
              </a:spcBef>
              <a:spcAft>
                <a:spcPts val="0"/>
              </a:spcAft>
              <a:buNone/>
              <a:defRPr>
                <a:latin typeface="Poppins SemiBold"/>
                <a:ea typeface="Poppins SemiBold"/>
                <a:cs typeface="Poppins SemiBold"/>
                <a:sym typeface="Poppins SemiBold"/>
              </a:defRPr>
            </a:lvl6pPr>
            <a:lvl7pPr lvl="6">
              <a:spcBef>
                <a:spcPts val="0"/>
              </a:spcBef>
              <a:spcAft>
                <a:spcPts val="0"/>
              </a:spcAft>
              <a:buNone/>
              <a:defRPr>
                <a:latin typeface="Poppins SemiBold"/>
                <a:ea typeface="Poppins SemiBold"/>
                <a:cs typeface="Poppins SemiBold"/>
                <a:sym typeface="Poppins SemiBold"/>
              </a:defRPr>
            </a:lvl7pPr>
            <a:lvl8pPr lvl="7">
              <a:spcBef>
                <a:spcPts val="0"/>
              </a:spcBef>
              <a:spcAft>
                <a:spcPts val="0"/>
              </a:spcAft>
              <a:buNone/>
              <a:defRPr>
                <a:latin typeface="Poppins SemiBold"/>
                <a:ea typeface="Poppins SemiBold"/>
                <a:cs typeface="Poppins SemiBold"/>
                <a:sym typeface="Poppins SemiBold"/>
              </a:defRPr>
            </a:lvl8pPr>
            <a:lvl9pPr lvl="8">
              <a:spcBef>
                <a:spcPts val="0"/>
              </a:spcBef>
              <a:spcAft>
                <a:spcPts val="0"/>
              </a:spcAft>
              <a:buNone/>
              <a:defRPr>
                <a:latin typeface="Poppins SemiBold"/>
                <a:ea typeface="Poppins SemiBold"/>
                <a:cs typeface="Poppins SemiBold"/>
                <a:sym typeface="Poppins SemiBold"/>
              </a:defRPr>
            </a:lvl9pPr>
          </a:lstStyle>
          <a:p/>
        </p:txBody>
      </p:sp>
      <p:sp>
        <p:nvSpPr>
          <p:cNvPr id="63" name="Google Shape;63;p6"/>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fld id="{00000000-1234-1234-1234-123412341234}" type="slidenum">
              <a:rPr lang="en" sz="700">
                <a:solidFill>
                  <a:schemeClr val="accent5"/>
                </a:solidFill>
                <a:latin typeface="Nunito Sans"/>
                <a:ea typeface="Nunito Sans"/>
                <a:cs typeface="Nunito Sans"/>
                <a:sym typeface="Nunito Sans"/>
              </a:rPr>
              <a:t>‹#›</a:t>
            </a:fld>
            <a:endParaRPr sz="700">
              <a:solidFill>
                <a:schemeClr val="accent5"/>
              </a:solidFill>
              <a:latin typeface="Nunito Sans"/>
              <a:ea typeface="Nunito Sans"/>
              <a:cs typeface="Nunito Sans"/>
              <a:sym typeface="Nunito Sans"/>
            </a:endParaRPr>
          </a:p>
        </p:txBody>
      </p:sp>
      <p:sp>
        <p:nvSpPr>
          <p:cNvPr id="64" name="Google Shape;64;p6"/>
          <p:cNvSpPr/>
          <p:nvPr>
            <p:ph idx="3" type="pic"/>
          </p:nvPr>
        </p:nvSpPr>
        <p:spPr>
          <a:xfrm>
            <a:off x="988450" y="2967538"/>
            <a:ext cx="1264200" cy="1258500"/>
          </a:xfrm>
          <a:prstGeom prst="roundRect">
            <a:avLst>
              <a:gd fmla="val 16718" name="adj"/>
            </a:avLst>
          </a:prstGeom>
          <a:noFill/>
          <a:ln>
            <a:noFill/>
          </a:ln>
        </p:spPr>
      </p:sp>
      <p:sp>
        <p:nvSpPr>
          <p:cNvPr id="65" name="Google Shape;65;p6"/>
          <p:cNvSpPr txBox="1"/>
          <p:nvPr>
            <p:ph idx="4" type="subTitle"/>
          </p:nvPr>
        </p:nvSpPr>
        <p:spPr>
          <a:xfrm>
            <a:off x="2317068" y="2953117"/>
            <a:ext cx="1314600" cy="311400"/>
          </a:xfrm>
          <a:prstGeom prst="rect">
            <a:avLst/>
          </a:prstGeom>
        </p:spPr>
        <p:txBody>
          <a:bodyPr anchorCtr="0" anchor="b" bIns="0" lIns="91425" spcFirstLastPara="1" rIns="91425" wrap="square" tIns="91425">
            <a:noAutofit/>
          </a:bodyPr>
          <a:lstStyle>
            <a:lvl1pPr lvl="0">
              <a:spcBef>
                <a:spcPts val="0"/>
              </a:spcBef>
              <a:spcAft>
                <a:spcPts val="0"/>
              </a:spcAft>
              <a:buNone/>
              <a:defRPr b="1" sz="1000">
                <a:solidFill>
                  <a:schemeClr val="accent1"/>
                </a:solidFill>
                <a:latin typeface="Nunito Sans"/>
                <a:ea typeface="Nunito Sans"/>
                <a:cs typeface="Nunito Sans"/>
                <a:sym typeface="Nunito Sans"/>
              </a:defRPr>
            </a:lvl1pPr>
            <a:lvl2pPr lvl="1">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2pPr>
            <a:lvl3pPr lvl="2">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3pPr>
            <a:lvl4pPr lvl="3">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4pPr>
            <a:lvl5pPr lvl="4">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5pPr>
            <a:lvl6pPr lvl="5">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6pPr>
            <a:lvl7pPr lvl="6">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7pPr>
            <a:lvl8pPr lvl="7">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8pPr>
            <a:lvl9pPr lvl="8">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9pPr>
          </a:lstStyle>
          <a:p/>
        </p:txBody>
      </p:sp>
      <p:sp>
        <p:nvSpPr>
          <p:cNvPr id="66" name="Google Shape;66;p6"/>
          <p:cNvSpPr txBox="1"/>
          <p:nvPr>
            <p:ph idx="5" type="subTitle"/>
          </p:nvPr>
        </p:nvSpPr>
        <p:spPr>
          <a:xfrm>
            <a:off x="2317068" y="3283266"/>
            <a:ext cx="1314600" cy="311400"/>
          </a:xfrm>
          <a:prstGeom prst="rect">
            <a:avLst/>
          </a:prstGeom>
        </p:spPr>
        <p:txBody>
          <a:bodyPr anchorCtr="0" anchor="t" bIns="0" lIns="91425" spcFirstLastPara="1" rIns="91425" wrap="square" tIns="0">
            <a:noAutofit/>
          </a:bodyPr>
          <a:lstStyle>
            <a:lvl1pPr lvl="0">
              <a:spcBef>
                <a:spcPts val="0"/>
              </a:spcBef>
              <a:spcAft>
                <a:spcPts val="0"/>
              </a:spcAft>
              <a:buNone/>
              <a:defRPr sz="1000">
                <a:highlight>
                  <a:schemeClr val="dk2"/>
                </a:highlight>
                <a:latin typeface="Nunito Sans"/>
                <a:ea typeface="Nunito Sans"/>
                <a:cs typeface="Nunito Sans"/>
                <a:sym typeface="Nunito Sans"/>
              </a:defRPr>
            </a:lvl1pPr>
            <a:lvl2pPr lvl="1">
              <a:spcBef>
                <a:spcPts val="0"/>
              </a:spcBef>
              <a:spcAft>
                <a:spcPts val="0"/>
              </a:spcAft>
              <a:buSzPts val="1000"/>
              <a:buFont typeface="Nunito Sans"/>
              <a:buNone/>
              <a:defRPr sz="1000">
                <a:highlight>
                  <a:schemeClr val="dk2"/>
                </a:highlight>
                <a:latin typeface="Nunito Sans"/>
                <a:ea typeface="Nunito Sans"/>
                <a:cs typeface="Nunito Sans"/>
                <a:sym typeface="Nunito Sans"/>
              </a:defRPr>
            </a:lvl2pPr>
            <a:lvl3pPr lvl="2">
              <a:spcBef>
                <a:spcPts val="0"/>
              </a:spcBef>
              <a:spcAft>
                <a:spcPts val="0"/>
              </a:spcAft>
              <a:buSzPts val="1000"/>
              <a:buFont typeface="Nunito Sans"/>
              <a:buNone/>
              <a:defRPr sz="1000">
                <a:highlight>
                  <a:schemeClr val="dk2"/>
                </a:highlight>
                <a:latin typeface="Nunito Sans"/>
                <a:ea typeface="Nunito Sans"/>
                <a:cs typeface="Nunito Sans"/>
                <a:sym typeface="Nunito Sans"/>
              </a:defRPr>
            </a:lvl3pPr>
            <a:lvl4pPr lvl="3">
              <a:spcBef>
                <a:spcPts val="0"/>
              </a:spcBef>
              <a:spcAft>
                <a:spcPts val="0"/>
              </a:spcAft>
              <a:buSzPts val="1000"/>
              <a:buFont typeface="Nunito Sans"/>
              <a:buNone/>
              <a:defRPr sz="1000">
                <a:highlight>
                  <a:schemeClr val="dk2"/>
                </a:highlight>
                <a:latin typeface="Nunito Sans"/>
                <a:ea typeface="Nunito Sans"/>
                <a:cs typeface="Nunito Sans"/>
                <a:sym typeface="Nunito Sans"/>
              </a:defRPr>
            </a:lvl4pPr>
            <a:lvl5pPr lvl="4">
              <a:spcBef>
                <a:spcPts val="0"/>
              </a:spcBef>
              <a:spcAft>
                <a:spcPts val="0"/>
              </a:spcAft>
              <a:buSzPts val="1000"/>
              <a:buFont typeface="Nunito Sans"/>
              <a:buNone/>
              <a:defRPr sz="1000">
                <a:highlight>
                  <a:schemeClr val="dk2"/>
                </a:highlight>
                <a:latin typeface="Nunito Sans"/>
                <a:ea typeface="Nunito Sans"/>
                <a:cs typeface="Nunito Sans"/>
                <a:sym typeface="Nunito Sans"/>
              </a:defRPr>
            </a:lvl5pPr>
            <a:lvl6pPr lvl="5">
              <a:spcBef>
                <a:spcPts val="0"/>
              </a:spcBef>
              <a:spcAft>
                <a:spcPts val="0"/>
              </a:spcAft>
              <a:buSzPts val="1000"/>
              <a:buFont typeface="Nunito Sans"/>
              <a:buNone/>
              <a:defRPr sz="1000">
                <a:highlight>
                  <a:schemeClr val="dk2"/>
                </a:highlight>
                <a:latin typeface="Nunito Sans"/>
                <a:ea typeface="Nunito Sans"/>
                <a:cs typeface="Nunito Sans"/>
                <a:sym typeface="Nunito Sans"/>
              </a:defRPr>
            </a:lvl6pPr>
            <a:lvl7pPr lvl="6">
              <a:spcBef>
                <a:spcPts val="0"/>
              </a:spcBef>
              <a:spcAft>
                <a:spcPts val="0"/>
              </a:spcAft>
              <a:buSzPts val="1000"/>
              <a:buFont typeface="Nunito Sans"/>
              <a:buNone/>
              <a:defRPr sz="1000">
                <a:highlight>
                  <a:schemeClr val="dk2"/>
                </a:highlight>
                <a:latin typeface="Nunito Sans"/>
                <a:ea typeface="Nunito Sans"/>
                <a:cs typeface="Nunito Sans"/>
                <a:sym typeface="Nunito Sans"/>
              </a:defRPr>
            </a:lvl7pPr>
            <a:lvl8pPr lvl="7">
              <a:spcBef>
                <a:spcPts val="0"/>
              </a:spcBef>
              <a:spcAft>
                <a:spcPts val="0"/>
              </a:spcAft>
              <a:buSzPts val="1000"/>
              <a:buFont typeface="Nunito Sans"/>
              <a:buNone/>
              <a:defRPr sz="1000">
                <a:highlight>
                  <a:schemeClr val="dk2"/>
                </a:highlight>
                <a:latin typeface="Nunito Sans"/>
                <a:ea typeface="Nunito Sans"/>
                <a:cs typeface="Nunito Sans"/>
                <a:sym typeface="Nunito Sans"/>
              </a:defRPr>
            </a:lvl8pPr>
            <a:lvl9pPr lvl="8">
              <a:spcBef>
                <a:spcPts val="0"/>
              </a:spcBef>
              <a:spcAft>
                <a:spcPts val="0"/>
              </a:spcAft>
              <a:buSzPts val="1000"/>
              <a:buFont typeface="Nunito Sans"/>
              <a:buNone/>
              <a:defRPr sz="1000">
                <a:highlight>
                  <a:schemeClr val="dk2"/>
                </a:highlight>
                <a:latin typeface="Nunito Sans"/>
                <a:ea typeface="Nunito Sans"/>
                <a:cs typeface="Nunito Sans"/>
                <a:sym typeface="Nunito Sans"/>
              </a:defRPr>
            </a:lvl9pPr>
          </a:lstStyle>
          <a:p/>
        </p:txBody>
      </p:sp>
      <p:sp>
        <p:nvSpPr>
          <p:cNvPr id="67" name="Google Shape;67;p6"/>
          <p:cNvSpPr txBox="1"/>
          <p:nvPr>
            <p:ph idx="6" type="body"/>
          </p:nvPr>
        </p:nvSpPr>
        <p:spPr>
          <a:xfrm>
            <a:off x="2317068" y="3459387"/>
            <a:ext cx="2148900" cy="766500"/>
          </a:xfrm>
          <a:prstGeom prst="rect">
            <a:avLst/>
          </a:prstGeom>
        </p:spPr>
        <p:txBody>
          <a:bodyPr anchorCtr="0" anchor="t" bIns="91425" lIns="0" spcFirstLastPara="1" rIns="91425" wrap="square" tIns="91425">
            <a:noAutofit/>
          </a:bodyPr>
          <a:lstStyle>
            <a:lvl1pPr indent="-285750" lvl="0" marL="457200">
              <a:spcBef>
                <a:spcPts val="0"/>
              </a:spcBef>
              <a:spcAft>
                <a:spcPts val="0"/>
              </a:spcAft>
              <a:buClr>
                <a:schemeClr val="dk1"/>
              </a:buClr>
              <a:buSzPts val="900"/>
              <a:buFont typeface="Nunito Sans"/>
              <a:buChar char="●"/>
              <a:defRPr sz="900">
                <a:highlight>
                  <a:schemeClr val="dk2"/>
                </a:highlight>
              </a:defRPr>
            </a:lvl1pPr>
            <a:lvl2pPr indent="-285750" lvl="1" marL="914400">
              <a:spcBef>
                <a:spcPts val="0"/>
              </a:spcBef>
              <a:spcAft>
                <a:spcPts val="0"/>
              </a:spcAft>
              <a:buClr>
                <a:schemeClr val="dk1"/>
              </a:buClr>
              <a:buSzPts val="900"/>
              <a:buFont typeface="Nunito Sans"/>
              <a:buChar char="○"/>
              <a:defRPr sz="900">
                <a:highlight>
                  <a:schemeClr val="dk2"/>
                </a:highlight>
              </a:defRPr>
            </a:lvl2pPr>
            <a:lvl3pPr indent="-285750" lvl="2" marL="1371600">
              <a:spcBef>
                <a:spcPts val="0"/>
              </a:spcBef>
              <a:spcAft>
                <a:spcPts val="0"/>
              </a:spcAft>
              <a:buClr>
                <a:schemeClr val="dk1"/>
              </a:buClr>
              <a:buSzPts val="900"/>
              <a:buFont typeface="Nunito Sans"/>
              <a:buChar char="■"/>
              <a:defRPr sz="900">
                <a:highlight>
                  <a:schemeClr val="dk2"/>
                </a:highlight>
              </a:defRPr>
            </a:lvl3pPr>
            <a:lvl4pPr indent="-285750" lvl="3" marL="1828800">
              <a:spcBef>
                <a:spcPts val="0"/>
              </a:spcBef>
              <a:spcAft>
                <a:spcPts val="0"/>
              </a:spcAft>
              <a:buClr>
                <a:schemeClr val="dk1"/>
              </a:buClr>
              <a:buSzPts val="900"/>
              <a:buFont typeface="Nunito Sans"/>
              <a:buChar char="●"/>
              <a:defRPr sz="900">
                <a:highlight>
                  <a:schemeClr val="dk2"/>
                </a:highlight>
              </a:defRPr>
            </a:lvl4pPr>
            <a:lvl5pPr indent="-285750" lvl="4" marL="2286000">
              <a:spcBef>
                <a:spcPts val="0"/>
              </a:spcBef>
              <a:spcAft>
                <a:spcPts val="0"/>
              </a:spcAft>
              <a:buClr>
                <a:schemeClr val="dk1"/>
              </a:buClr>
              <a:buSzPts val="900"/>
              <a:buFont typeface="Nunito Sans"/>
              <a:buChar char="○"/>
              <a:defRPr sz="900">
                <a:highlight>
                  <a:schemeClr val="dk2"/>
                </a:highlight>
              </a:defRPr>
            </a:lvl5pPr>
            <a:lvl6pPr indent="-285750" lvl="5" marL="2743200">
              <a:spcBef>
                <a:spcPts val="0"/>
              </a:spcBef>
              <a:spcAft>
                <a:spcPts val="0"/>
              </a:spcAft>
              <a:buClr>
                <a:schemeClr val="dk1"/>
              </a:buClr>
              <a:buSzPts val="900"/>
              <a:buFont typeface="Nunito Sans"/>
              <a:buChar char="■"/>
              <a:defRPr sz="900">
                <a:highlight>
                  <a:schemeClr val="dk2"/>
                </a:highlight>
              </a:defRPr>
            </a:lvl6pPr>
            <a:lvl7pPr indent="-285750" lvl="6" marL="3200400">
              <a:spcBef>
                <a:spcPts val="0"/>
              </a:spcBef>
              <a:spcAft>
                <a:spcPts val="0"/>
              </a:spcAft>
              <a:buClr>
                <a:schemeClr val="dk1"/>
              </a:buClr>
              <a:buSzPts val="900"/>
              <a:buFont typeface="Nunito Sans"/>
              <a:buChar char="●"/>
              <a:defRPr sz="900">
                <a:highlight>
                  <a:schemeClr val="dk2"/>
                </a:highlight>
              </a:defRPr>
            </a:lvl7pPr>
            <a:lvl8pPr indent="-285750" lvl="7" marL="3657600">
              <a:spcBef>
                <a:spcPts val="0"/>
              </a:spcBef>
              <a:spcAft>
                <a:spcPts val="0"/>
              </a:spcAft>
              <a:buClr>
                <a:schemeClr val="dk1"/>
              </a:buClr>
              <a:buSzPts val="900"/>
              <a:buFont typeface="Nunito Sans"/>
              <a:buChar char="○"/>
              <a:defRPr sz="900">
                <a:highlight>
                  <a:schemeClr val="dk2"/>
                </a:highlight>
              </a:defRPr>
            </a:lvl8pPr>
            <a:lvl9pPr indent="-285750" lvl="8" marL="4114800">
              <a:spcBef>
                <a:spcPts val="0"/>
              </a:spcBef>
              <a:spcAft>
                <a:spcPts val="0"/>
              </a:spcAft>
              <a:buClr>
                <a:schemeClr val="dk1"/>
              </a:buClr>
              <a:buSzPts val="900"/>
              <a:buFont typeface="Nunito Sans"/>
              <a:buChar char="■"/>
              <a:defRPr sz="900">
                <a:highlight>
                  <a:schemeClr val="dk2"/>
                </a:highlight>
              </a:defRPr>
            </a:lvl9pPr>
          </a:lstStyle>
          <a:p/>
        </p:txBody>
      </p:sp>
      <p:sp>
        <p:nvSpPr>
          <p:cNvPr id="68" name="Google Shape;68;p6"/>
          <p:cNvSpPr/>
          <p:nvPr>
            <p:ph idx="7" type="pic"/>
          </p:nvPr>
        </p:nvSpPr>
        <p:spPr>
          <a:xfrm>
            <a:off x="4685500" y="1169975"/>
            <a:ext cx="1264200" cy="1258500"/>
          </a:xfrm>
          <a:prstGeom prst="roundRect">
            <a:avLst>
              <a:gd fmla="val 16718" name="adj"/>
            </a:avLst>
          </a:prstGeom>
          <a:noFill/>
          <a:ln>
            <a:noFill/>
          </a:ln>
        </p:spPr>
      </p:sp>
      <p:sp>
        <p:nvSpPr>
          <p:cNvPr id="69" name="Google Shape;69;p6"/>
          <p:cNvSpPr txBox="1"/>
          <p:nvPr>
            <p:ph idx="8" type="subTitle"/>
          </p:nvPr>
        </p:nvSpPr>
        <p:spPr>
          <a:xfrm>
            <a:off x="6014118" y="1155555"/>
            <a:ext cx="1314600" cy="311400"/>
          </a:xfrm>
          <a:prstGeom prst="rect">
            <a:avLst/>
          </a:prstGeom>
        </p:spPr>
        <p:txBody>
          <a:bodyPr anchorCtr="0" anchor="b" bIns="0" lIns="91425" spcFirstLastPara="1" rIns="91425" wrap="square" tIns="91425">
            <a:noAutofit/>
          </a:bodyPr>
          <a:lstStyle>
            <a:lvl1pPr lvl="0">
              <a:spcBef>
                <a:spcPts val="0"/>
              </a:spcBef>
              <a:spcAft>
                <a:spcPts val="0"/>
              </a:spcAft>
              <a:buNone/>
              <a:defRPr b="1" sz="1000">
                <a:solidFill>
                  <a:schemeClr val="accent1"/>
                </a:solidFill>
                <a:latin typeface="Nunito Sans"/>
                <a:ea typeface="Nunito Sans"/>
                <a:cs typeface="Nunito Sans"/>
                <a:sym typeface="Nunito Sans"/>
              </a:defRPr>
            </a:lvl1pPr>
            <a:lvl2pPr lvl="1">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2pPr>
            <a:lvl3pPr lvl="2">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3pPr>
            <a:lvl4pPr lvl="3">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4pPr>
            <a:lvl5pPr lvl="4">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5pPr>
            <a:lvl6pPr lvl="5">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6pPr>
            <a:lvl7pPr lvl="6">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7pPr>
            <a:lvl8pPr lvl="7">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8pPr>
            <a:lvl9pPr lvl="8">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9pPr>
          </a:lstStyle>
          <a:p/>
        </p:txBody>
      </p:sp>
      <p:sp>
        <p:nvSpPr>
          <p:cNvPr id="70" name="Google Shape;70;p6"/>
          <p:cNvSpPr txBox="1"/>
          <p:nvPr>
            <p:ph idx="9" type="subTitle"/>
          </p:nvPr>
        </p:nvSpPr>
        <p:spPr>
          <a:xfrm>
            <a:off x="6014118" y="1485704"/>
            <a:ext cx="1314600" cy="311400"/>
          </a:xfrm>
          <a:prstGeom prst="rect">
            <a:avLst/>
          </a:prstGeom>
        </p:spPr>
        <p:txBody>
          <a:bodyPr anchorCtr="0" anchor="t" bIns="0" lIns="91425" spcFirstLastPara="1" rIns="91425" wrap="square" tIns="0">
            <a:noAutofit/>
          </a:bodyPr>
          <a:lstStyle>
            <a:lvl1pPr lvl="0">
              <a:spcBef>
                <a:spcPts val="0"/>
              </a:spcBef>
              <a:spcAft>
                <a:spcPts val="0"/>
              </a:spcAft>
              <a:buNone/>
              <a:defRPr sz="1000">
                <a:highlight>
                  <a:schemeClr val="dk2"/>
                </a:highlight>
                <a:latin typeface="Nunito Sans"/>
                <a:ea typeface="Nunito Sans"/>
                <a:cs typeface="Nunito Sans"/>
                <a:sym typeface="Nunito Sans"/>
              </a:defRPr>
            </a:lvl1pPr>
            <a:lvl2pPr lvl="1">
              <a:spcBef>
                <a:spcPts val="0"/>
              </a:spcBef>
              <a:spcAft>
                <a:spcPts val="0"/>
              </a:spcAft>
              <a:buSzPts val="1000"/>
              <a:buFont typeface="Nunito Sans"/>
              <a:buNone/>
              <a:defRPr sz="1000">
                <a:highlight>
                  <a:schemeClr val="dk2"/>
                </a:highlight>
                <a:latin typeface="Nunito Sans"/>
                <a:ea typeface="Nunito Sans"/>
                <a:cs typeface="Nunito Sans"/>
                <a:sym typeface="Nunito Sans"/>
              </a:defRPr>
            </a:lvl2pPr>
            <a:lvl3pPr lvl="2">
              <a:spcBef>
                <a:spcPts val="0"/>
              </a:spcBef>
              <a:spcAft>
                <a:spcPts val="0"/>
              </a:spcAft>
              <a:buSzPts val="1000"/>
              <a:buFont typeface="Nunito Sans"/>
              <a:buNone/>
              <a:defRPr sz="1000">
                <a:highlight>
                  <a:schemeClr val="dk2"/>
                </a:highlight>
                <a:latin typeface="Nunito Sans"/>
                <a:ea typeface="Nunito Sans"/>
                <a:cs typeface="Nunito Sans"/>
                <a:sym typeface="Nunito Sans"/>
              </a:defRPr>
            </a:lvl3pPr>
            <a:lvl4pPr lvl="3">
              <a:spcBef>
                <a:spcPts val="0"/>
              </a:spcBef>
              <a:spcAft>
                <a:spcPts val="0"/>
              </a:spcAft>
              <a:buSzPts val="1000"/>
              <a:buFont typeface="Nunito Sans"/>
              <a:buNone/>
              <a:defRPr sz="1000">
                <a:highlight>
                  <a:schemeClr val="dk2"/>
                </a:highlight>
                <a:latin typeface="Nunito Sans"/>
                <a:ea typeface="Nunito Sans"/>
                <a:cs typeface="Nunito Sans"/>
                <a:sym typeface="Nunito Sans"/>
              </a:defRPr>
            </a:lvl4pPr>
            <a:lvl5pPr lvl="4">
              <a:spcBef>
                <a:spcPts val="0"/>
              </a:spcBef>
              <a:spcAft>
                <a:spcPts val="0"/>
              </a:spcAft>
              <a:buSzPts val="1000"/>
              <a:buFont typeface="Nunito Sans"/>
              <a:buNone/>
              <a:defRPr sz="1000">
                <a:highlight>
                  <a:schemeClr val="dk2"/>
                </a:highlight>
                <a:latin typeface="Nunito Sans"/>
                <a:ea typeface="Nunito Sans"/>
                <a:cs typeface="Nunito Sans"/>
                <a:sym typeface="Nunito Sans"/>
              </a:defRPr>
            </a:lvl5pPr>
            <a:lvl6pPr lvl="5">
              <a:spcBef>
                <a:spcPts val="0"/>
              </a:spcBef>
              <a:spcAft>
                <a:spcPts val="0"/>
              </a:spcAft>
              <a:buSzPts val="1000"/>
              <a:buFont typeface="Nunito Sans"/>
              <a:buNone/>
              <a:defRPr sz="1000">
                <a:highlight>
                  <a:schemeClr val="dk2"/>
                </a:highlight>
                <a:latin typeface="Nunito Sans"/>
                <a:ea typeface="Nunito Sans"/>
                <a:cs typeface="Nunito Sans"/>
                <a:sym typeface="Nunito Sans"/>
              </a:defRPr>
            </a:lvl6pPr>
            <a:lvl7pPr lvl="6">
              <a:spcBef>
                <a:spcPts val="0"/>
              </a:spcBef>
              <a:spcAft>
                <a:spcPts val="0"/>
              </a:spcAft>
              <a:buSzPts val="1000"/>
              <a:buFont typeface="Nunito Sans"/>
              <a:buNone/>
              <a:defRPr sz="1000">
                <a:highlight>
                  <a:schemeClr val="dk2"/>
                </a:highlight>
                <a:latin typeface="Nunito Sans"/>
                <a:ea typeface="Nunito Sans"/>
                <a:cs typeface="Nunito Sans"/>
                <a:sym typeface="Nunito Sans"/>
              </a:defRPr>
            </a:lvl7pPr>
            <a:lvl8pPr lvl="7">
              <a:spcBef>
                <a:spcPts val="0"/>
              </a:spcBef>
              <a:spcAft>
                <a:spcPts val="0"/>
              </a:spcAft>
              <a:buSzPts val="1000"/>
              <a:buFont typeface="Nunito Sans"/>
              <a:buNone/>
              <a:defRPr sz="1000">
                <a:highlight>
                  <a:schemeClr val="dk2"/>
                </a:highlight>
                <a:latin typeface="Nunito Sans"/>
                <a:ea typeface="Nunito Sans"/>
                <a:cs typeface="Nunito Sans"/>
                <a:sym typeface="Nunito Sans"/>
              </a:defRPr>
            </a:lvl8pPr>
            <a:lvl9pPr lvl="8">
              <a:spcBef>
                <a:spcPts val="0"/>
              </a:spcBef>
              <a:spcAft>
                <a:spcPts val="0"/>
              </a:spcAft>
              <a:buSzPts val="1000"/>
              <a:buFont typeface="Nunito Sans"/>
              <a:buNone/>
              <a:defRPr sz="1000">
                <a:highlight>
                  <a:schemeClr val="dk2"/>
                </a:highlight>
                <a:latin typeface="Nunito Sans"/>
                <a:ea typeface="Nunito Sans"/>
                <a:cs typeface="Nunito Sans"/>
                <a:sym typeface="Nunito Sans"/>
              </a:defRPr>
            </a:lvl9pPr>
          </a:lstStyle>
          <a:p/>
        </p:txBody>
      </p:sp>
      <p:sp>
        <p:nvSpPr>
          <p:cNvPr id="71" name="Google Shape;71;p6"/>
          <p:cNvSpPr/>
          <p:nvPr>
            <p:ph idx="13" type="pic"/>
          </p:nvPr>
        </p:nvSpPr>
        <p:spPr>
          <a:xfrm>
            <a:off x="4685500" y="2967538"/>
            <a:ext cx="1264200" cy="1258500"/>
          </a:xfrm>
          <a:prstGeom prst="roundRect">
            <a:avLst>
              <a:gd fmla="val 16718" name="adj"/>
            </a:avLst>
          </a:prstGeom>
          <a:noFill/>
          <a:ln>
            <a:noFill/>
          </a:ln>
        </p:spPr>
      </p:sp>
      <p:sp>
        <p:nvSpPr>
          <p:cNvPr id="72" name="Google Shape;72;p6"/>
          <p:cNvSpPr txBox="1"/>
          <p:nvPr>
            <p:ph idx="14" type="subTitle"/>
          </p:nvPr>
        </p:nvSpPr>
        <p:spPr>
          <a:xfrm>
            <a:off x="6014118" y="2953117"/>
            <a:ext cx="1314600" cy="311400"/>
          </a:xfrm>
          <a:prstGeom prst="rect">
            <a:avLst/>
          </a:prstGeom>
        </p:spPr>
        <p:txBody>
          <a:bodyPr anchorCtr="0" anchor="b" bIns="0" lIns="91425" spcFirstLastPara="1" rIns="91425" wrap="square" tIns="91425">
            <a:noAutofit/>
          </a:bodyPr>
          <a:lstStyle>
            <a:lvl1pPr lvl="0">
              <a:spcBef>
                <a:spcPts val="0"/>
              </a:spcBef>
              <a:spcAft>
                <a:spcPts val="0"/>
              </a:spcAft>
              <a:buNone/>
              <a:defRPr b="1" sz="1000">
                <a:solidFill>
                  <a:schemeClr val="accent1"/>
                </a:solidFill>
                <a:latin typeface="Nunito Sans"/>
                <a:ea typeface="Nunito Sans"/>
                <a:cs typeface="Nunito Sans"/>
                <a:sym typeface="Nunito Sans"/>
              </a:defRPr>
            </a:lvl1pPr>
            <a:lvl2pPr lvl="1">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2pPr>
            <a:lvl3pPr lvl="2">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3pPr>
            <a:lvl4pPr lvl="3">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4pPr>
            <a:lvl5pPr lvl="4">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5pPr>
            <a:lvl6pPr lvl="5">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6pPr>
            <a:lvl7pPr lvl="6">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7pPr>
            <a:lvl8pPr lvl="7">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8pPr>
            <a:lvl9pPr lvl="8">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9pPr>
          </a:lstStyle>
          <a:p/>
        </p:txBody>
      </p:sp>
      <p:sp>
        <p:nvSpPr>
          <p:cNvPr id="73" name="Google Shape;73;p6"/>
          <p:cNvSpPr txBox="1"/>
          <p:nvPr>
            <p:ph idx="15" type="subTitle"/>
          </p:nvPr>
        </p:nvSpPr>
        <p:spPr>
          <a:xfrm>
            <a:off x="6014118" y="3283266"/>
            <a:ext cx="1314600" cy="311400"/>
          </a:xfrm>
          <a:prstGeom prst="rect">
            <a:avLst/>
          </a:prstGeom>
        </p:spPr>
        <p:txBody>
          <a:bodyPr anchorCtr="0" anchor="t" bIns="0" lIns="91425" spcFirstLastPara="1" rIns="91425" wrap="square" tIns="0">
            <a:noAutofit/>
          </a:bodyPr>
          <a:lstStyle>
            <a:lvl1pPr lvl="0">
              <a:spcBef>
                <a:spcPts val="0"/>
              </a:spcBef>
              <a:spcAft>
                <a:spcPts val="0"/>
              </a:spcAft>
              <a:buNone/>
              <a:defRPr sz="1000">
                <a:highlight>
                  <a:schemeClr val="dk2"/>
                </a:highlight>
                <a:latin typeface="Nunito Sans"/>
                <a:ea typeface="Nunito Sans"/>
                <a:cs typeface="Nunito Sans"/>
                <a:sym typeface="Nunito Sans"/>
              </a:defRPr>
            </a:lvl1pPr>
            <a:lvl2pPr lvl="1">
              <a:spcBef>
                <a:spcPts val="0"/>
              </a:spcBef>
              <a:spcAft>
                <a:spcPts val="0"/>
              </a:spcAft>
              <a:buSzPts val="1000"/>
              <a:buFont typeface="Nunito Sans"/>
              <a:buNone/>
              <a:defRPr sz="1000">
                <a:highlight>
                  <a:schemeClr val="dk2"/>
                </a:highlight>
                <a:latin typeface="Nunito Sans"/>
                <a:ea typeface="Nunito Sans"/>
                <a:cs typeface="Nunito Sans"/>
                <a:sym typeface="Nunito Sans"/>
              </a:defRPr>
            </a:lvl2pPr>
            <a:lvl3pPr lvl="2">
              <a:spcBef>
                <a:spcPts val="0"/>
              </a:spcBef>
              <a:spcAft>
                <a:spcPts val="0"/>
              </a:spcAft>
              <a:buSzPts val="1000"/>
              <a:buFont typeface="Nunito Sans"/>
              <a:buNone/>
              <a:defRPr sz="1000">
                <a:highlight>
                  <a:schemeClr val="dk2"/>
                </a:highlight>
                <a:latin typeface="Nunito Sans"/>
                <a:ea typeface="Nunito Sans"/>
                <a:cs typeface="Nunito Sans"/>
                <a:sym typeface="Nunito Sans"/>
              </a:defRPr>
            </a:lvl3pPr>
            <a:lvl4pPr lvl="3">
              <a:spcBef>
                <a:spcPts val="0"/>
              </a:spcBef>
              <a:spcAft>
                <a:spcPts val="0"/>
              </a:spcAft>
              <a:buSzPts val="1000"/>
              <a:buFont typeface="Nunito Sans"/>
              <a:buNone/>
              <a:defRPr sz="1000">
                <a:highlight>
                  <a:schemeClr val="dk2"/>
                </a:highlight>
                <a:latin typeface="Nunito Sans"/>
                <a:ea typeface="Nunito Sans"/>
                <a:cs typeface="Nunito Sans"/>
                <a:sym typeface="Nunito Sans"/>
              </a:defRPr>
            </a:lvl4pPr>
            <a:lvl5pPr lvl="4">
              <a:spcBef>
                <a:spcPts val="0"/>
              </a:spcBef>
              <a:spcAft>
                <a:spcPts val="0"/>
              </a:spcAft>
              <a:buSzPts val="1000"/>
              <a:buFont typeface="Nunito Sans"/>
              <a:buNone/>
              <a:defRPr sz="1000">
                <a:highlight>
                  <a:schemeClr val="dk2"/>
                </a:highlight>
                <a:latin typeface="Nunito Sans"/>
                <a:ea typeface="Nunito Sans"/>
                <a:cs typeface="Nunito Sans"/>
                <a:sym typeface="Nunito Sans"/>
              </a:defRPr>
            </a:lvl5pPr>
            <a:lvl6pPr lvl="5">
              <a:spcBef>
                <a:spcPts val="0"/>
              </a:spcBef>
              <a:spcAft>
                <a:spcPts val="0"/>
              </a:spcAft>
              <a:buSzPts val="1000"/>
              <a:buFont typeface="Nunito Sans"/>
              <a:buNone/>
              <a:defRPr sz="1000">
                <a:highlight>
                  <a:schemeClr val="dk2"/>
                </a:highlight>
                <a:latin typeface="Nunito Sans"/>
                <a:ea typeface="Nunito Sans"/>
                <a:cs typeface="Nunito Sans"/>
                <a:sym typeface="Nunito Sans"/>
              </a:defRPr>
            </a:lvl6pPr>
            <a:lvl7pPr lvl="6">
              <a:spcBef>
                <a:spcPts val="0"/>
              </a:spcBef>
              <a:spcAft>
                <a:spcPts val="0"/>
              </a:spcAft>
              <a:buSzPts val="1000"/>
              <a:buFont typeface="Nunito Sans"/>
              <a:buNone/>
              <a:defRPr sz="1000">
                <a:highlight>
                  <a:schemeClr val="dk2"/>
                </a:highlight>
                <a:latin typeface="Nunito Sans"/>
                <a:ea typeface="Nunito Sans"/>
                <a:cs typeface="Nunito Sans"/>
                <a:sym typeface="Nunito Sans"/>
              </a:defRPr>
            </a:lvl7pPr>
            <a:lvl8pPr lvl="7">
              <a:spcBef>
                <a:spcPts val="0"/>
              </a:spcBef>
              <a:spcAft>
                <a:spcPts val="0"/>
              </a:spcAft>
              <a:buSzPts val="1000"/>
              <a:buFont typeface="Nunito Sans"/>
              <a:buNone/>
              <a:defRPr sz="1000">
                <a:highlight>
                  <a:schemeClr val="dk2"/>
                </a:highlight>
                <a:latin typeface="Nunito Sans"/>
                <a:ea typeface="Nunito Sans"/>
                <a:cs typeface="Nunito Sans"/>
                <a:sym typeface="Nunito Sans"/>
              </a:defRPr>
            </a:lvl8pPr>
            <a:lvl9pPr lvl="8">
              <a:spcBef>
                <a:spcPts val="0"/>
              </a:spcBef>
              <a:spcAft>
                <a:spcPts val="0"/>
              </a:spcAft>
              <a:buSzPts val="1000"/>
              <a:buFont typeface="Nunito Sans"/>
              <a:buNone/>
              <a:defRPr sz="1000">
                <a:highlight>
                  <a:schemeClr val="dk2"/>
                </a:highlight>
                <a:latin typeface="Nunito Sans"/>
                <a:ea typeface="Nunito Sans"/>
                <a:cs typeface="Nunito Sans"/>
                <a:sym typeface="Nunito Sans"/>
              </a:defRPr>
            </a:lvl9pPr>
          </a:lstStyle>
          <a:p/>
        </p:txBody>
      </p:sp>
      <p:sp>
        <p:nvSpPr>
          <p:cNvPr id="74" name="Google Shape;74;p6"/>
          <p:cNvSpPr txBox="1"/>
          <p:nvPr>
            <p:ph idx="16" type="body"/>
          </p:nvPr>
        </p:nvSpPr>
        <p:spPr>
          <a:xfrm>
            <a:off x="6014118" y="3459387"/>
            <a:ext cx="2148900" cy="766500"/>
          </a:xfrm>
          <a:prstGeom prst="rect">
            <a:avLst/>
          </a:prstGeom>
        </p:spPr>
        <p:txBody>
          <a:bodyPr anchorCtr="0" anchor="t" bIns="91425" lIns="0" spcFirstLastPara="1" rIns="91425" wrap="square" tIns="91425">
            <a:noAutofit/>
          </a:bodyPr>
          <a:lstStyle>
            <a:lvl1pPr indent="-285750" lvl="0" marL="457200">
              <a:spcBef>
                <a:spcPts val="0"/>
              </a:spcBef>
              <a:spcAft>
                <a:spcPts val="0"/>
              </a:spcAft>
              <a:buClr>
                <a:schemeClr val="dk1"/>
              </a:buClr>
              <a:buSzPts val="900"/>
              <a:buFont typeface="Nunito Sans"/>
              <a:buChar char="●"/>
              <a:defRPr sz="900">
                <a:highlight>
                  <a:schemeClr val="dk2"/>
                </a:highlight>
              </a:defRPr>
            </a:lvl1pPr>
            <a:lvl2pPr indent="-285750" lvl="1" marL="914400">
              <a:spcBef>
                <a:spcPts val="0"/>
              </a:spcBef>
              <a:spcAft>
                <a:spcPts val="0"/>
              </a:spcAft>
              <a:buClr>
                <a:schemeClr val="dk1"/>
              </a:buClr>
              <a:buSzPts val="900"/>
              <a:buFont typeface="Nunito Sans"/>
              <a:buChar char="○"/>
              <a:defRPr sz="900">
                <a:highlight>
                  <a:schemeClr val="dk2"/>
                </a:highlight>
              </a:defRPr>
            </a:lvl2pPr>
            <a:lvl3pPr indent="-285750" lvl="2" marL="1371600">
              <a:spcBef>
                <a:spcPts val="0"/>
              </a:spcBef>
              <a:spcAft>
                <a:spcPts val="0"/>
              </a:spcAft>
              <a:buClr>
                <a:schemeClr val="dk1"/>
              </a:buClr>
              <a:buSzPts val="900"/>
              <a:buFont typeface="Nunito Sans"/>
              <a:buChar char="■"/>
              <a:defRPr sz="900">
                <a:highlight>
                  <a:schemeClr val="dk2"/>
                </a:highlight>
              </a:defRPr>
            </a:lvl3pPr>
            <a:lvl4pPr indent="-285750" lvl="3" marL="1828800">
              <a:spcBef>
                <a:spcPts val="0"/>
              </a:spcBef>
              <a:spcAft>
                <a:spcPts val="0"/>
              </a:spcAft>
              <a:buClr>
                <a:schemeClr val="dk1"/>
              </a:buClr>
              <a:buSzPts val="900"/>
              <a:buFont typeface="Nunito Sans"/>
              <a:buChar char="●"/>
              <a:defRPr sz="900">
                <a:highlight>
                  <a:schemeClr val="dk2"/>
                </a:highlight>
              </a:defRPr>
            </a:lvl4pPr>
            <a:lvl5pPr indent="-285750" lvl="4" marL="2286000">
              <a:spcBef>
                <a:spcPts val="0"/>
              </a:spcBef>
              <a:spcAft>
                <a:spcPts val="0"/>
              </a:spcAft>
              <a:buClr>
                <a:schemeClr val="dk1"/>
              </a:buClr>
              <a:buSzPts val="900"/>
              <a:buFont typeface="Nunito Sans"/>
              <a:buChar char="○"/>
              <a:defRPr sz="900">
                <a:highlight>
                  <a:schemeClr val="dk2"/>
                </a:highlight>
              </a:defRPr>
            </a:lvl5pPr>
            <a:lvl6pPr indent="-285750" lvl="5" marL="2743200">
              <a:spcBef>
                <a:spcPts val="0"/>
              </a:spcBef>
              <a:spcAft>
                <a:spcPts val="0"/>
              </a:spcAft>
              <a:buClr>
                <a:schemeClr val="dk1"/>
              </a:buClr>
              <a:buSzPts val="900"/>
              <a:buFont typeface="Nunito Sans"/>
              <a:buChar char="■"/>
              <a:defRPr sz="900">
                <a:highlight>
                  <a:schemeClr val="dk2"/>
                </a:highlight>
              </a:defRPr>
            </a:lvl6pPr>
            <a:lvl7pPr indent="-285750" lvl="6" marL="3200400">
              <a:spcBef>
                <a:spcPts val="0"/>
              </a:spcBef>
              <a:spcAft>
                <a:spcPts val="0"/>
              </a:spcAft>
              <a:buClr>
                <a:schemeClr val="dk1"/>
              </a:buClr>
              <a:buSzPts val="900"/>
              <a:buFont typeface="Nunito Sans"/>
              <a:buChar char="●"/>
              <a:defRPr sz="900">
                <a:highlight>
                  <a:schemeClr val="dk2"/>
                </a:highlight>
              </a:defRPr>
            </a:lvl7pPr>
            <a:lvl8pPr indent="-285750" lvl="7" marL="3657600">
              <a:spcBef>
                <a:spcPts val="0"/>
              </a:spcBef>
              <a:spcAft>
                <a:spcPts val="0"/>
              </a:spcAft>
              <a:buClr>
                <a:schemeClr val="dk1"/>
              </a:buClr>
              <a:buSzPts val="900"/>
              <a:buFont typeface="Nunito Sans"/>
              <a:buChar char="○"/>
              <a:defRPr sz="900">
                <a:highlight>
                  <a:schemeClr val="dk2"/>
                </a:highlight>
              </a:defRPr>
            </a:lvl8pPr>
            <a:lvl9pPr indent="-285750" lvl="8" marL="4114800">
              <a:spcBef>
                <a:spcPts val="0"/>
              </a:spcBef>
              <a:spcAft>
                <a:spcPts val="0"/>
              </a:spcAft>
              <a:buClr>
                <a:schemeClr val="dk1"/>
              </a:buClr>
              <a:buSzPts val="900"/>
              <a:buFont typeface="Nunito Sans"/>
              <a:buChar char="■"/>
              <a:defRPr sz="900">
                <a:highlight>
                  <a:schemeClr val="dk2"/>
                </a:highlight>
              </a:defRPr>
            </a:lvl9pPr>
          </a:lstStyle>
          <a:p/>
        </p:txBody>
      </p:sp>
      <p:sp>
        <p:nvSpPr>
          <p:cNvPr id="75" name="Google Shape;75;p6"/>
          <p:cNvSpPr/>
          <p:nvPr>
            <p:ph idx="17" type="pic"/>
          </p:nvPr>
        </p:nvSpPr>
        <p:spPr>
          <a:xfrm>
            <a:off x="988450" y="1169975"/>
            <a:ext cx="1264200" cy="1258500"/>
          </a:xfrm>
          <a:prstGeom prst="roundRect">
            <a:avLst>
              <a:gd fmla="val 16718" name="adj"/>
            </a:avLst>
          </a:prstGeom>
          <a:noFill/>
          <a:ln>
            <a:noFill/>
          </a:ln>
        </p:spPr>
      </p:sp>
      <p:sp>
        <p:nvSpPr>
          <p:cNvPr id="76" name="Google Shape;76;p6"/>
          <p:cNvSpPr txBox="1"/>
          <p:nvPr>
            <p:ph idx="18" type="subTitle"/>
          </p:nvPr>
        </p:nvSpPr>
        <p:spPr>
          <a:xfrm>
            <a:off x="2317068" y="1155555"/>
            <a:ext cx="1314600" cy="311400"/>
          </a:xfrm>
          <a:prstGeom prst="rect">
            <a:avLst/>
          </a:prstGeom>
        </p:spPr>
        <p:txBody>
          <a:bodyPr anchorCtr="0" anchor="b" bIns="0" lIns="91425" spcFirstLastPara="1" rIns="91425" wrap="square" tIns="91425">
            <a:noAutofit/>
          </a:bodyPr>
          <a:lstStyle>
            <a:lvl1pPr lvl="0">
              <a:spcBef>
                <a:spcPts val="0"/>
              </a:spcBef>
              <a:spcAft>
                <a:spcPts val="0"/>
              </a:spcAft>
              <a:buNone/>
              <a:defRPr b="1" sz="1000">
                <a:solidFill>
                  <a:schemeClr val="accent1"/>
                </a:solidFill>
                <a:latin typeface="Nunito Sans"/>
                <a:ea typeface="Nunito Sans"/>
                <a:cs typeface="Nunito Sans"/>
                <a:sym typeface="Nunito Sans"/>
              </a:defRPr>
            </a:lvl1pPr>
            <a:lvl2pPr lvl="1">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2pPr>
            <a:lvl3pPr lvl="2">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3pPr>
            <a:lvl4pPr lvl="3">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4pPr>
            <a:lvl5pPr lvl="4">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5pPr>
            <a:lvl6pPr lvl="5">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6pPr>
            <a:lvl7pPr lvl="6">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7pPr>
            <a:lvl8pPr lvl="7">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8pPr>
            <a:lvl9pPr lvl="8">
              <a:spcBef>
                <a:spcPts val="0"/>
              </a:spcBef>
              <a:spcAft>
                <a:spcPts val="0"/>
              </a:spcAft>
              <a:buClr>
                <a:schemeClr val="accent1"/>
              </a:buClr>
              <a:buSzPts val="1000"/>
              <a:buFont typeface="Nunito Sans"/>
              <a:buNone/>
              <a:defRPr sz="1000">
                <a:solidFill>
                  <a:schemeClr val="accent1"/>
                </a:solidFill>
                <a:latin typeface="Nunito Sans"/>
                <a:ea typeface="Nunito Sans"/>
                <a:cs typeface="Nunito Sans"/>
                <a:sym typeface="Nunito Sans"/>
              </a:defRPr>
            </a:lvl9pPr>
          </a:lstStyle>
          <a:p/>
        </p:txBody>
      </p:sp>
      <p:sp>
        <p:nvSpPr>
          <p:cNvPr id="77" name="Google Shape;77;p6"/>
          <p:cNvSpPr txBox="1"/>
          <p:nvPr>
            <p:ph idx="19" type="subTitle"/>
          </p:nvPr>
        </p:nvSpPr>
        <p:spPr>
          <a:xfrm>
            <a:off x="2317068" y="1485704"/>
            <a:ext cx="1314600" cy="311400"/>
          </a:xfrm>
          <a:prstGeom prst="rect">
            <a:avLst/>
          </a:prstGeom>
        </p:spPr>
        <p:txBody>
          <a:bodyPr anchorCtr="0" anchor="t" bIns="0" lIns="91425" spcFirstLastPara="1" rIns="91425" wrap="square" tIns="0">
            <a:noAutofit/>
          </a:bodyPr>
          <a:lstStyle>
            <a:lvl1pPr lvl="0">
              <a:spcBef>
                <a:spcPts val="0"/>
              </a:spcBef>
              <a:spcAft>
                <a:spcPts val="0"/>
              </a:spcAft>
              <a:buNone/>
              <a:defRPr sz="1000">
                <a:highlight>
                  <a:schemeClr val="dk2"/>
                </a:highlight>
                <a:latin typeface="Nunito Sans"/>
                <a:ea typeface="Nunito Sans"/>
                <a:cs typeface="Nunito Sans"/>
                <a:sym typeface="Nunito Sans"/>
              </a:defRPr>
            </a:lvl1pPr>
            <a:lvl2pPr lvl="1">
              <a:spcBef>
                <a:spcPts val="0"/>
              </a:spcBef>
              <a:spcAft>
                <a:spcPts val="0"/>
              </a:spcAft>
              <a:buSzPts val="1000"/>
              <a:buFont typeface="Nunito Sans"/>
              <a:buNone/>
              <a:defRPr sz="1000">
                <a:highlight>
                  <a:schemeClr val="dk2"/>
                </a:highlight>
                <a:latin typeface="Nunito Sans"/>
                <a:ea typeface="Nunito Sans"/>
                <a:cs typeface="Nunito Sans"/>
                <a:sym typeface="Nunito Sans"/>
              </a:defRPr>
            </a:lvl2pPr>
            <a:lvl3pPr lvl="2">
              <a:spcBef>
                <a:spcPts val="0"/>
              </a:spcBef>
              <a:spcAft>
                <a:spcPts val="0"/>
              </a:spcAft>
              <a:buSzPts val="1000"/>
              <a:buFont typeface="Nunito Sans"/>
              <a:buNone/>
              <a:defRPr sz="1000">
                <a:highlight>
                  <a:schemeClr val="dk2"/>
                </a:highlight>
                <a:latin typeface="Nunito Sans"/>
                <a:ea typeface="Nunito Sans"/>
                <a:cs typeface="Nunito Sans"/>
                <a:sym typeface="Nunito Sans"/>
              </a:defRPr>
            </a:lvl3pPr>
            <a:lvl4pPr lvl="3">
              <a:spcBef>
                <a:spcPts val="0"/>
              </a:spcBef>
              <a:spcAft>
                <a:spcPts val="0"/>
              </a:spcAft>
              <a:buSzPts val="1000"/>
              <a:buFont typeface="Nunito Sans"/>
              <a:buNone/>
              <a:defRPr sz="1000">
                <a:highlight>
                  <a:schemeClr val="dk2"/>
                </a:highlight>
                <a:latin typeface="Nunito Sans"/>
                <a:ea typeface="Nunito Sans"/>
                <a:cs typeface="Nunito Sans"/>
                <a:sym typeface="Nunito Sans"/>
              </a:defRPr>
            </a:lvl4pPr>
            <a:lvl5pPr lvl="4">
              <a:spcBef>
                <a:spcPts val="0"/>
              </a:spcBef>
              <a:spcAft>
                <a:spcPts val="0"/>
              </a:spcAft>
              <a:buSzPts val="1000"/>
              <a:buFont typeface="Nunito Sans"/>
              <a:buNone/>
              <a:defRPr sz="1000">
                <a:highlight>
                  <a:schemeClr val="dk2"/>
                </a:highlight>
                <a:latin typeface="Nunito Sans"/>
                <a:ea typeface="Nunito Sans"/>
                <a:cs typeface="Nunito Sans"/>
                <a:sym typeface="Nunito Sans"/>
              </a:defRPr>
            </a:lvl5pPr>
            <a:lvl6pPr lvl="5">
              <a:spcBef>
                <a:spcPts val="0"/>
              </a:spcBef>
              <a:spcAft>
                <a:spcPts val="0"/>
              </a:spcAft>
              <a:buSzPts val="1000"/>
              <a:buFont typeface="Nunito Sans"/>
              <a:buNone/>
              <a:defRPr sz="1000">
                <a:highlight>
                  <a:schemeClr val="dk2"/>
                </a:highlight>
                <a:latin typeface="Nunito Sans"/>
                <a:ea typeface="Nunito Sans"/>
                <a:cs typeface="Nunito Sans"/>
                <a:sym typeface="Nunito Sans"/>
              </a:defRPr>
            </a:lvl6pPr>
            <a:lvl7pPr lvl="6">
              <a:spcBef>
                <a:spcPts val="0"/>
              </a:spcBef>
              <a:spcAft>
                <a:spcPts val="0"/>
              </a:spcAft>
              <a:buSzPts val="1000"/>
              <a:buFont typeface="Nunito Sans"/>
              <a:buNone/>
              <a:defRPr sz="1000">
                <a:highlight>
                  <a:schemeClr val="dk2"/>
                </a:highlight>
                <a:latin typeface="Nunito Sans"/>
                <a:ea typeface="Nunito Sans"/>
                <a:cs typeface="Nunito Sans"/>
                <a:sym typeface="Nunito Sans"/>
              </a:defRPr>
            </a:lvl7pPr>
            <a:lvl8pPr lvl="7">
              <a:spcBef>
                <a:spcPts val="0"/>
              </a:spcBef>
              <a:spcAft>
                <a:spcPts val="0"/>
              </a:spcAft>
              <a:buSzPts val="1000"/>
              <a:buFont typeface="Nunito Sans"/>
              <a:buNone/>
              <a:defRPr sz="1000">
                <a:highlight>
                  <a:schemeClr val="dk2"/>
                </a:highlight>
                <a:latin typeface="Nunito Sans"/>
                <a:ea typeface="Nunito Sans"/>
                <a:cs typeface="Nunito Sans"/>
                <a:sym typeface="Nunito Sans"/>
              </a:defRPr>
            </a:lvl8pPr>
            <a:lvl9pPr lvl="8">
              <a:spcBef>
                <a:spcPts val="0"/>
              </a:spcBef>
              <a:spcAft>
                <a:spcPts val="0"/>
              </a:spcAft>
              <a:buSzPts val="1000"/>
              <a:buFont typeface="Nunito Sans"/>
              <a:buNone/>
              <a:defRPr sz="1000">
                <a:highlight>
                  <a:schemeClr val="dk2"/>
                </a:highlight>
                <a:latin typeface="Nunito Sans"/>
                <a:ea typeface="Nunito Sans"/>
                <a:cs typeface="Nunito Sans"/>
                <a:sym typeface="Nunito Sans"/>
              </a:defRPr>
            </a:lvl9pPr>
          </a:lstStyle>
          <a:p/>
        </p:txBody>
      </p:sp>
      <p:sp>
        <p:nvSpPr>
          <p:cNvPr id="78" name="Google Shape;78;p6"/>
          <p:cNvSpPr txBox="1"/>
          <p:nvPr>
            <p:ph idx="20" type="subTitle"/>
          </p:nvPr>
        </p:nvSpPr>
        <p:spPr>
          <a:xfrm>
            <a:off x="228600" y="4800275"/>
            <a:ext cx="1115700" cy="311400"/>
          </a:xfrm>
          <a:prstGeom prst="rect">
            <a:avLst/>
          </a:prstGeom>
        </p:spPr>
        <p:txBody>
          <a:bodyPr anchorCtr="0" anchor="t" bIns="91425" lIns="91425" spcFirstLastPara="1" rIns="91425" wrap="square" tIns="91425">
            <a:noAutofit/>
          </a:bodyPr>
          <a:lstStyle>
            <a:lvl1pPr lvl="0">
              <a:spcBef>
                <a:spcPts val="0"/>
              </a:spcBef>
              <a:spcAft>
                <a:spcPts val="0"/>
              </a:spcAft>
              <a:buNone/>
              <a:defRPr sz="700">
                <a:solidFill>
                  <a:schemeClr val="accent5"/>
                </a:solidFill>
                <a:latin typeface="Nunito Sans"/>
                <a:ea typeface="Nunito Sans"/>
                <a:cs typeface="Nunito Sans"/>
                <a:sym typeface="Nunito Sans"/>
              </a:defRPr>
            </a:lvl1pPr>
            <a:lvl2pPr lvl="1">
              <a:spcBef>
                <a:spcPts val="0"/>
              </a:spcBef>
              <a:spcAft>
                <a:spcPts val="0"/>
              </a:spcAft>
              <a:buSzPts val="700"/>
              <a:buFont typeface="Nunito Sans"/>
              <a:buNone/>
              <a:defRPr sz="700">
                <a:latin typeface="Nunito Sans"/>
                <a:ea typeface="Nunito Sans"/>
                <a:cs typeface="Nunito Sans"/>
                <a:sym typeface="Nunito Sans"/>
              </a:defRPr>
            </a:lvl2pPr>
            <a:lvl3pPr lvl="2">
              <a:spcBef>
                <a:spcPts val="0"/>
              </a:spcBef>
              <a:spcAft>
                <a:spcPts val="0"/>
              </a:spcAft>
              <a:buSzPts val="700"/>
              <a:buFont typeface="Nunito Sans"/>
              <a:buNone/>
              <a:defRPr sz="700">
                <a:latin typeface="Nunito Sans"/>
                <a:ea typeface="Nunito Sans"/>
                <a:cs typeface="Nunito Sans"/>
                <a:sym typeface="Nunito Sans"/>
              </a:defRPr>
            </a:lvl3pPr>
            <a:lvl4pPr lvl="3">
              <a:spcBef>
                <a:spcPts val="0"/>
              </a:spcBef>
              <a:spcAft>
                <a:spcPts val="0"/>
              </a:spcAft>
              <a:buSzPts val="700"/>
              <a:buFont typeface="Nunito Sans"/>
              <a:buNone/>
              <a:defRPr sz="700">
                <a:latin typeface="Nunito Sans"/>
                <a:ea typeface="Nunito Sans"/>
                <a:cs typeface="Nunito Sans"/>
                <a:sym typeface="Nunito Sans"/>
              </a:defRPr>
            </a:lvl4pPr>
            <a:lvl5pPr lvl="4">
              <a:spcBef>
                <a:spcPts val="0"/>
              </a:spcBef>
              <a:spcAft>
                <a:spcPts val="0"/>
              </a:spcAft>
              <a:buSzPts val="700"/>
              <a:buFont typeface="Nunito Sans"/>
              <a:buNone/>
              <a:defRPr sz="700">
                <a:latin typeface="Nunito Sans"/>
                <a:ea typeface="Nunito Sans"/>
                <a:cs typeface="Nunito Sans"/>
                <a:sym typeface="Nunito Sans"/>
              </a:defRPr>
            </a:lvl5pPr>
            <a:lvl6pPr lvl="5">
              <a:spcBef>
                <a:spcPts val="0"/>
              </a:spcBef>
              <a:spcAft>
                <a:spcPts val="0"/>
              </a:spcAft>
              <a:buSzPts val="700"/>
              <a:buFont typeface="Nunito Sans"/>
              <a:buNone/>
              <a:defRPr sz="700">
                <a:latin typeface="Nunito Sans"/>
                <a:ea typeface="Nunito Sans"/>
                <a:cs typeface="Nunito Sans"/>
                <a:sym typeface="Nunito Sans"/>
              </a:defRPr>
            </a:lvl6pPr>
            <a:lvl7pPr lvl="6">
              <a:spcBef>
                <a:spcPts val="0"/>
              </a:spcBef>
              <a:spcAft>
                <a:spcPts val="0"/>
              </a:spcAft>
              <a:buSzPts val="700"/>
              <a:buFont typeface="Nunito Sans"/>
              <a:buNone/>
              <a:defRPr sz="700">
                <a:latin typeface="Nunito Sans"/>
                <a:ea typeface="Nunito Sans"/>
                <a:cs typeface="Nunito Sans"/>
                <a:sym typeface="Nunito Sans"/>
              </a:defRPr>
            </a:lvl7pPr>
            <a:lvl8pPr lvl="7">
              <a:spcBef>
                <a:spcPts val="0"/>
              </a:spcBef>
              <a:spcAft>
                <a:spcPts val="0"/>
              </a:spcAft>
              <a:buSzPts val="700"/>
              <a:buFont typeface="Nunito Sans"/>
              <a:buNone/>
              <a:defRPr sz="700">
                <a:latin typeface="Nunito Sans"/>
                <a:ea typeface="Nunito Sans"/>
                <a:cs typeface="Nunito Sans"/>
                <a:sym typeface="Nunito Sans"/>
              </a:defRPr>
            </a:lvl8pPr>
            <a:lvl9pPr lvl="8">
              <a:spcBef>
                <a:spcPts val="0"/>
              </a:spcBef>
              <a:spcAft>
                <a:spcPts val="0"/>
              </a:spcAft>
              <a:buSzPts val="700"/>
              <a:buFont typeface="Nunito Sans"/>
              <a:buNone/>
              <a:defRPr sz="700">
                <a:latin typeface="Nunito Sans"/>
                <a:ea typeface="Nunito Sans"/>
                <a:cs typeface="Nunito Sans"/>
                <a:sym typeface="Nunito Sans"/>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 Alt 4">
  <p:cSld name="BLANK_1_1_1_1_2_2">
    <p:bg>
      <p:bgPr>
        <a:solidFill>
          <a:schemeClr val="lt1"/>
        </a:solidFill>
      </p:bgPr>
    </p:bg>
    <p:spTree>
      <p:nvGrpSpPr>
        <p:cNvPr id="79" name="Shape 79"/>
        <p:cNvGrpSpPr/>
        <p:nvPr/>
      </p:nvGrpSpPr>
      <p:grpSpPr>
        <a:xfrm>
          <a:off x="0" y="0"/>
          <a:ext cx="0" cy="0"/>
          <a:chOff x="0" y="0"/>
          <a:chExt cx="0" cy="0"/>
        </a:xfrm>
      </p:grpSpPr>
      <p:sp>
        <p:nvSpPr>
          <p:cNvPr id="80" name="Google Shape;80;p7"/>
          <p:cNvSpPr txBox="1"/>
          <p:nvPr>
            <p:ph type="title"/>
          </p:nvPr>
        </p:nvSpPr>
        <p:spPr>
          <a:xfrm>
            <a:off x="228600" y="228600"/>
            <a:ext cx="4803600" cy="587700"/>
          </a:xfrm>
          <a:prstGeom prst="rect">
            <a:avLst/>
          </a:prstGeom>
        </p:spPr>
        <p:txBody>
          <a:bodyPr anchorCtr="0" anchor="t" bIns="91425" lIns="91425" spcFirstLastPara="1" rIns="91425" wrap="square" tIns="91425">
            <a:spAutoFit/>
          </a:bodyPr>
          <a:lstStyle>
            <a:lvl1pPr lvl="0">
              <a:spcBef>
                <a:spcPts val="0"/>
              </a:spcBef>
              <a:spcAft>
                <a:spcPts val="0"/>
              </a:spcAft>
              <a:buNone/>
              <a:defRPr/>
            </a:lvl1pPr>
            <a:lvl2pPr lvl="1">
              <a:spcBef>
                <a:spcPts val="0"/>
              </a:spcBef>
              <a:spcAft>
                <a:spcPts val="0"/>
              </a:spcAft>
              <a:buNone/>
              <a:defRPr>
                <a:latin typeface="Poppins SemiBold"/>
                <a:ea typeface="Poppins SemiBold"/>
                <a:cs typeface="Poppins SemiBold"/>
                <a:sym typeface="Poppins SemiBold"/>
              </a:defRPr>
            </a:lvl2pPr>
            <a:lvl3pPr lvl="2">
              <a:spcBef>
                <a:spcPts val="0"/>
              </a:spcBef>
              <a:spcAft>
                <a:spcPts val="0"/>
              </a:spcAft>
              <a:buNone/>
              <a:defRPr>
                <a:latin typeface="Poppins SemiBold"/>
                <a:ea typeface="Poppins SemiBold"/>
                <a:cs typeface="Poppins SemiBold"/>
                <a:sym typeface="Poppins SemiBold"/>
              </a:defRPr>
            </a:lvl3pPr>
            <a:lvl4pPr lvl="3">
              <a:spcBef>
                <a:spcPts val="0"/>
              </a:spcBef>
              <a:spcAft>
                <a:spcPts val="0"/>
              </a:spcAft>
              <a:buNone/>
              <a:defRPr>
                <a:latin typeface="Poppins SemiBold"/>
                <a:ea typeface="Poppins SemiBold"/>
                <a:cs typeface="Poppins SemiBold"/>
                <a:sym typeface="Poppins SemiBold"/>
              </a:defRPr>
            </a:lvl4pPr>
            <a:lvl5pPr lvl="4">
              <a:spcBef>
                <a:spcPts val="0"/>
              </a:spcBef>
              <a:spcAft>
                <a:spcPts val="0"/>
              </a:spcAft>
              <a:buNone/>
              <a:defRPr>
                <a:latin typeface="Poppins SemiBold"/>
                <a:ea typeface="Poppins SemiBold"/>
                <a:cs typeface="Poppins SemiBold"/>
                <a:sym typeface="Poppins SemiBold"/>
              </a:defRPr>
            </a:lvl5pPr>
            <a:lvl6pPr lvl="5">
              <a:spcBef>
                <a:spcPts val="0"/>
              </a:spcBef>
              <a:spcAft>
                <a:spcPts val="0"/>
              </a:spcAft>
              <a:buNone/>
              <a:defRPr>
                <a:latin typeface="Poppins SemiBold"/>
                <a:ea typeface="Poppins SemiBold"/>
                <a:cs typeface="Poppins SemiBold"/>
                <a:sym typeface="Poppins SemiBold"/>
              </a:defRPr>
            </a:lvl6pPr>
            <a:lvl7pPr lvl="6">
              <a:spcBef>
                <a:spcPts val="0"/>
              </a:spcBef>
              <a:spcAft>
                <a:spcPts val="0"/>
              </a:spcAft>
              <a:buNone/>
              <a:defRPr>
                <a:latin typeface="Poppins SemiBold"/>
                <a:ea typeface="Poppins SemiBold"/>
                <a:cs typeface="Poppins SemiBold"/>
                <a:sym typeface="Poppins SemiBold"/>
              </a:defRPr>
            </a:lvl7pPr>
            <a:lvl8pPr lvl="7">
              <a:spcBef>
                <a:spcPts val="0"/>
              </a:spcBef>
              <a:spcAft>
                <a:spcPts val="0"/>
              </a:spcAft>
              <a:buNone/>
              <a:defRPr>
                <a:latin typeface="Poppins SemiBold"/>
                <a:ea typeface="Poppins SemiBold"/>
                <a:cs typeface="Poppins SemiBold"/>
                <a:sym typeface="Poppins SemiBold"/>
              </a:defRPr>
            </a:lvl8pPr>
            <a:lvl9pPr lvl="8">
              <a:spcBef>
                <a:spcPts val="0"/>
              </a:spcBef>
              <a:spcAft>
                <a:spcPts val="0"/>
              </a:spcAft>
              <a:buNone/>
              <a:defRPr>
                <a:latin typeface="Poppins SemiBold"/>
                <a:ea typeface="Poppins SemiBold"/>
                <a:cs typeface="Poppins SemiBold"/>
                <a:sym typeface="Poppins SemiBold"/>
              </a:defRPr>
            </a:lvl9pPr>
          </a:lstStyle>
          <a:p/>
        </p:txBody>
      </p:sp>
      <p:sp>
        <p:nvSpPr>
          <p:cNvPr id="81" name="Google Shape;81;p7"/>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fld id="{00000000-1234-1234-1234-123412341234}" type="slidenum">
              <a:rPr lang="en" sz="700">
                <a:solidFill>
                  <a:schemeClr val="accent5"/>
                </a:solidFill>
                <a:latin typeface="Nunito Sans"/>
                <a:ea typeface="Nunito Sans"/>
                <a:cs typeface="Nunito Sans"/>
                <a:sym typeface="Nunito Sans"/>
              </a:rPr>
              <a:t>‹#›</a:t>
            </a:fld>
            <a:endParaRPr sz="700">
              <a:solidFill>
                <a:schemeClr val="accent5"/>
              </a:solidFill>
              <a:latin typeface="Nunito Sans"/>
              <a:ea typeface="Nunito Sans"/>
              <a:cs typeface="Nunito Sans"/>
              <a:sym typeface="Nunito Sans"/>
            </a:endParaRPr>
          </a:p>
        </p:txBody>
      </p:sp>
      <p:sp>
        <p:nvSpPr>
          <p:cNvPr id="82" name="Google Shape;82;p7"/>
          <p:cNvSpPr/>
          <p:nvPr/>
        </p:nvSpPr>
        <p:spPr>
          <a:xfrm>
            <a:off x="7299656" y="0"/>
            <a:ext cx="1841902" cy="1572524"/>
          </a:xfrm>
          <a:custGeom>
            <a:rect b="b" l="l" r="r" t="t"/>
            <a:pathLst>
              <a:path extrusionOk="0" h="56257" w="65894">
                <a:moveTo>
                  <a:pt x="33226" y="18827"/>
                </a:moveTo>
                <a:lnTo>
                  <a:pt x="33115" y="20538"/>
                </a:lnTo>
                <a:lnTo>
                  <a:pt x="32966" y="22250"/>
                </a:lnTo>
                <a:lnTo>
                  <a:pt x="32743" y="23924"/>
                </a:lnTo>
                <a:lnTo>
                  <a:pt x="32445" y="25561"/>
                </a:lnTo>
                <a:lnTo>
                  <a:pt x="32110" y="27161"/>
                </a:lnTo>
                <a:lnTo>
                  <a:pt x="31701" y="28761"/>
                </a:lnTo>
                <a:lnTo>
                  <a:pt x="31217" y="30324"/>
                </a:lnTo>
                <a:lnTo>
                  <a:pt x="30696" y="31886"/>
                </a:lnTo>
                <a:lnTo>
                  <a:pt x="30212" y="33114"/>
                </a:lnTo>
                <a:lnTo>
                  <a:pt x="29692" y="34379"/>
                </a:lnTo>
                <a:lnTo>
                  <a:pt x="29133" y="35570"/>
                </a:lnTo>
                <a:lnTo>
                  <a:pt x="28538" y="36798"/>
                </a:lnTo>
                <a:lnTo>
                  <a:pt x="27868" y="37951"/>
                </a:lnTo>
                <a:lnTo>
                  <a:pt x="27199" y="39105"/>
                </a:lnTo>
                <a:lnTo>
                  <a:pt x="26455" y="40258"/>
                </a:lnTo>
                <a:lnTo>
                  <a:pt x="25673" y="41374"/>
                </a:lnTo>
                <a:lnTo>
                  <a:pt x="24855" y="42453"/>
                </a:lnTo>
                <a:lnTo>
                  <a:pt x="23999" y="43532"/>
                </a:lnTo>
                <a:lnTo>
                  <a:pt x="23143" y="44574"/>
                </a:lnTo>
                <a:lnTo>
                  <a:pt x="22176" y="45616"/>
                </a:lnTo>
                <a:lnTo>
                  <a:pt x="21208" y="46620"/>
                </a:lnTo>
                <a:lnTo>
                  <a:pt x="20204" y="47588"/>
                </a:lnTo>
                <a:lnTo>
                  <a:pt x="19162" y="48555"/>
                </a:lnTo>
                <a:lnTo>
                  <a:pt x="18083" y="49485"/>
                </a:lnTo>
                <a:lnTo>
                  <a:pt x="16520" y="50750"/>
                </a:lnTo>
                <a:lnTo>
                  <a:pt x="15069" y="51829"/>
                </a:lnTo>
                <a:lnTo>
                  <a:pt x="13693" y="52722"/>
                </a:lnTo>
                <a:lnTo>
                  <a:pt x="12428" y="53504"/>
                </a:lnTo>
                <a:lnTo>
                  <a:pt x="11237" y="54136"/>
                </a:lnTo>
                <a:lnTo>
                  <a:pt x="10158" y="54657"/>
                </a:lnTo>
                <a:lnTo>
                  <a:pt x="9153" y="55029"/>
                </a:lnTo>
                <a:lnTo>
                  <a:pt x="8223" y="55327"/>
                </a:lnTo>
                <a:lnTo>
                  <a:pt x="7367" y="55513"/>
                </a:lnTo>
                <a:lnTo>
                  <a:pt x="6586" y="55624"/>
                </a:lnTo>
                <a:lnTo>
                  <a:pt x="5879" y="55662"/>
                </a:lnTo>
                <a:lnTo>
                  <a:pt x="5247" y="55662"/>
                </a:lnTo>
                <a:lnTo>
                  <a:pt x="4688" y="55550"/>
                </a:lnTo>
                <a:lnTo>
                  <a:pt x="4205" y="55438"/>
                </a:lnTo>
                <a:lnTo>
                  <a:pt x="3758" y="55290"/>
                </a:lnTo>
                <a:lnTo>
                  <a:pt x="3386" y="55141"/>
                </a:lnTo>
                <a:lnTo>
                  <a:pt x="3014" y="54917"/>
                </a:lnTo>
                <a:lnTo>
                  <a:pt x="2679" y="54657"/>
                </a:lnTo>
                <a:lnTo>
                  <a:pt x="2344" y="54359"/>
                </a:lnTo>
                <a:lnTo>
                  <a:pt x="2047" y="54024"/>
                </a:lnTo>
                <a:lnTo>
                  <a:pt x="1786" y="53652"/>
                </a:lnTo>
                <a:lnTo>
                  <a:pt x="1526" y="53280"/>
                </a:lnTo>
                <a:lnTo>
                  <a:pt x="1303" y="52834"/>
                </a:lnTo>
                <a:lnTo>
                  <a:pt x="1117" y="52387"/>
                </a:lnTo>
                <a:lnTo>
                  <a:pt x="968" y="51904"/>
                </a:lnTo>
                <a:lnTo>
                  <a:pt x="819" y="51383"/>
                </a:lnTo>
                <a:lnTo>
                  <a:pt x="744" y="50825"/>
                </a:lnTo>
                <a:lnTo>
                  <a:pt x="670" y="50267"/>
                </a:lnTo>
                <a:lnTo>
                  <a:pt x="596" y="49671"/>
                </a:lnTo>
                <a:lnTo>
                  <a:pt x="596" y="49076"/>
                </a:lnTo>
                <a:lnTo>
                  <a:pt x="596" y="48406"/>
                </a:lnTo>
                <a:lnTo>
                  <a:pt x="633" y="47737"/>
                </a:lnTo>
                <a:lnTo>
                  <a:pt x="744" y="46844"/>
                </a:lnTo>
                <a:lnTo>
                  <a:pt x="893" y="45951"/>
                </a:lnTo>
                <a:lnTo>
                  <a:pt x="1117" y="45020"/>
                </a:lnTo>
                <a:lnTo>
                  <a:pt x="1340" y="44053"/>
                </a:lnTo>
                <a:lnTo>
                  <a:pt x="1637" y="43123"/>
                </a:lnTo>
                <a:lnTo>
                  <a:pt x="1972" y="42155"/>
                </a:lnTo>
                <a:lnTo>
                  <a:pt x="2344" y="41188"/>
                </a:lnTo>
                <a:lnTo>
                  <a:pt x="2754" y="40258"/>
                </a:lnTo>
                <a:lnTo>
                  <a:pt x="3237" y="39291"/>
                </a:lnTo>
                <a:lnTo>
                  <a:pt x="3721" y="38323"/>
                </a:lnTo>
                <a:lnTo>
                  <a:pt x="4279" y="37356"/>
                </a:lnTo>
                <a:lnTo>
                  <a:pt x="4837" y="36426"/>
                </a:lnTo>
                <a:lnTo>
                  <a:pt x="5470" y="35458"/>
                </a:lnTo>
                <a:lnTo>
                  <a:pt x="6102" y="34528"/>
                </a:lnTo>
                <a:lnTo>
                  <a:pt x="6809" y="33635"/>
                </a:lnTo>
                <a:lnTo>
                  <a:pt x="7553" y="32705"/>
                </a:lnTo>
                <a:lnTo>
                  <a:pt x="8186" y="31961"/>
                </a:lnTo>
                <a:lnTo>
                  <a:pt x="8893" y="31142"/>
                </a:lnTo>
                <a:lnTo>
                  <a:pt x="9674" y="30361"/>
                </a:lnTo>
                <a:lnTo>
                  <a:pt x="10530" y="29505"/>
                </a:lnTo>
                <a:lnTo>
                  <a:pt x="11423" y="28687"/>
                </a:lnTo>
                <a:lnTo>
                  <a:pt x="12390" y="27831"/>
                </a:lnTo>
                <a:lnTo>
                  <a:pt x="13432" y="26975"/>
                </a:lnTo>
                <a:lnTo>
                  <a:pt x="14548" y="26156"/>
                </a:lnTo>
                <a:lnTo>
                  <a:pt x="15702" y="25338"/>
                </a:lnTo>
                <a:lnTo>
                  <a:pt x="16967" y="24519"/>
                </a:lnTo>
                <a:lnTo>
                  <a:pt x="18269" y="23738"/>
                </a:lnTo>
                <a:lnTo>
                  <a:pt x="19683" y="22994"/>
                </a:lnTo>
                <a:lnTo>
                  <a:pt x="21134" y="22287"/>
                </a:lnTo>
                <a:lnTo>
                  <a:pt x="22697" y="21580"/>
                </a:lnTo>
                <a:lnTo>
                  <a:pt x="24297" y="20948"/>
                </a:lnTo>
                <a:lnTo>
                  <a:pt x="26008" y="20389"/>
                </a:lnTo>
                <a:lnTo>
                  <a:pt x="26938" y="20092"/>
                </a:lnTo>
                <a:lnTo>
                  <a:pt x="27831" y="19831"/>
                </a:lnTo>
                <a:lnTo>
                  <a:pt x="28761" y="19608"/>
                </a:lnTo>
                <a:lnTo>
                  <a:pt x="29654" y="19422"/>
                </a:lnTo>
                <a:lnTo>
                  <a:pt x="30547" y="19236"/>
                </a:lnTo>
                <a:lnTo>
                  <a:pt x="31440" y="19087"/>
                </a:lnTo>
                <a:lnTo>
                  <a:pt x="32333" y="18938"/>
                </a:lnTo>
                <a:lnTo>
                  <a:pt x="33226" y="18827"/>
                </a:lnTo>
                <a:close/>
                <a:moveTo>
                  <a:pt x="30696" y="0"/>
                </a:moveTo>
                <a:lnTo>
                  <a:pt x="31105" y="1377"/>
                </a:lnTo>
                <a:lnTo>
                  <a:pt x="31515" y="2865"/>
                </a:lnTo>
                <a:lnTo>
                  <a:pt x="31887" y="4502"/>
                </a:lnTo>
                <a:lnTo>
                  <a:pt x="32259" y="6251"/>
                </a:lnTo>
                <a:lnTo>
                  <a:pt x="32557" y="8074"/>
                </a:lnTo>
                <a:lnTo>
                  <a:pt x="32854" y="10009"/>
                </a:lnTo>
                <a:lnTo>
                  <a:pt x="33077" y="12055"/>
                </a:lnTo>
                <a:lnTo>
                  <a:pt x="33226" y="14139"/>
                </a:lnTo>
                <a:lnTo>
                  <a:pt x="33263" y="16222"/>
                </a:lnTo>
                <a:lnTo>
                  <a:pt x="33263" y="18231"/>
                </a:lnTo>
                <a:lnTo>
                  <a:pt x="32333" y="18343"/>
                </a:lnTo>
                <a:lnTo>
                  <a:pt x="31440" y="18492"/>
                </a:lnTo>
                <a:lnTo>
                  <a:pt x="30510" y="18641"/>
                </a:lnTo>
                <a:lnTo>
                  <a:pt x="29580" y="18827"/>
                </a:lnTo>
                <a:lnTo>
                  <a:pt x="28650" y="19013"/>
                </a:lnTo>
                <a:lnTo>
                  <a:pt x="27720" y="19273"/>
                </a:lnTo>
                <a:lnTo>
                  <a:pt x="26789" y="19534"/>
                </a:lnTo>
                <a:lnTo>
                  <a:pt x="25822" y="19831"/>
                </a:lnTo>
                <a:lnTo>
                  <a:pt x="24111" y="20389"/>
                </a:lnTo>
                <a:lnTo>
                  <a:pt x="22436" y="21059"/>
                </a:lnTo>
                <a:lnTo>
                  <a:pt x="20874" y="21729"/>
                </a:lnTo>
                <a:lnTo>
                  <a:pt x="19385" y="22473"/>
                </a:lnTo>
                <a:lnTo>
                  <a:pt x="17971" y="23217"/>
                </a:lnTo>
                <a:lnTo>
                  <a:pt x="16632" y="24036"/>
                </a:lnTo>
                <a:lnTo>
                  <a:pt x="15367" y="24854"/>
                </a:lnTo>
                <a:lnTo>
                  <a:pt x="14176" y="25673"/>
                </a:lnTo>
                <a:lnTo>
                  <a:pt x="13060" y="26529"/>
                </a:lnTo>
                <a:lnTo>
                  <a:pt x="12018" y="27384"/>
                </a:lnTo>
                <a:lnTo>
                  <a:pt x="11014" y="28240"/>
                </a:lnTo>
                <a:lnTo>
                  <a:pt x="10083" y="29096"/>
                </a:lnTo>
                <a:lnTo>
                  <a:pt x="9265" y="29914"/>
                </a:lnTo>
                <a:lnTo>
                  <a:pt x="8446" y="30770"/>
                </a:lnTo>
                <a:lnTo>
                  <a:pt x="7739" y="31551"/>
                </a:lnTo>
                <a:lnTo>
                  <a:pt x="7070" y="32333"/>
                </a:lnTo>
                <a:lnTo>
                  <a:pt x="6326" y="33263"/>
                </a:lnTo>
                <a:lnTo>
                  <a:pt x="5619" y="34193"/>
                </a:lnTo>
                <a:lnTo>
                  <a:pt x="4949" y="35161"/>
                </a:lnTo>
                <a:lnTo>
                  <a:pt x="4354" y="36091"/>
                </a:lnTo>
                <a:lnTo>
                  <a:pt x="3758" y="37095"/>
                </a:lnTo>
                <a:lnTo>
                  <a:pt x="3200" y="38063"/>
                </a:lnTo>
                <a:lnTo>
                  <a:pt x="2679" y="39030"/>
                </a:lnTo>
                <a:lnTo>
                  <a:pt x="2196" y="40035"/>
                </a:lnTo>
                <a:lnTo>
                  <a:pt x="1786" y="41002"/>
                </a:lnTo>
                <a:lnTo>
                  <a:pt x="1414" y="41969"/>
                </a:lnTo>
                <a:lnTo>
                  <a:pt x="1042" y="42974"/>
                </a:lnTo>
                <a:lnTo>
                  <a:pt x="782" y="43941"/>
                </a:lnTo>
                <a:lnTo>
                  <a:pt x="521" y="44872"/>
                </a:lnTo>
                <a:lnTo>
                  <a:pt x="298" y="45839"/>
                </a:lnTo>
                <a:lnTo>
                  <a:pt x="149" y="46769"/>
                </a:lnTo>
                <a:lnTo>
                  <a:pt x="38" y="47699"/>
                </a:lnTo>
                <a:lnTo>
                  <a:pt x="0" y="48406"/>
                </a:lnTo>
                <a:lnTo>
                  <a:pt x="0" y="49113"/>
                </a:lnTo>
                <a:lnTo>
                  <a:pt x="0" y="49746"/>
                </a:lnTo>
                <a:lnTo>
                  <a:pt x="75" y="50415"/>
                </a:lnTo>
                <a:lnTo>
                  <a:pt x="149" y="51011"/>
                </a:lnTo>
                <a:lnTo>
                  <a:pt x="261" y="51606"/>
                </a:lnTo>
                <a:lnTo>
                  <a:pt x="410" y="52164"/>
                </a:lnTo>
                <a:lnTo>
                  <a:pt x="596" y="52685"/>
                </a:lnTo>
                <a:lnTo>
                  <a:pt x="819" y="53169"/>
                </a:lnTo>
                <a:lnTo>
                  <a:pt x="1042" y="53615"/>
                </a:lnTo>
                <a:lnTo>
                  <a:pt x="1340" y="54062"/>
                </a:lnTo>
                <a:lnTo>
                  <a:pt x="1637" y="54434"/>
                </a:lnTo>
                <a:lnTo>
                  <a:pt x="1972" y="54806"/>
                </a:lnTo>
                <a:lnTo>
                  <a:pt x="2307" y="55141"/>
                </a:lnTo>
                <a:lnTo>
                  <a:pt x="2716" y="55401"/>
                </a:lnTo>
                <a:lnTo>
                  <a:pt x="3126" y="55662"/>
                </a:lnTo>
                <a:lnTo>
                  <a:pt x="3721" y="55922"/>
                </a:lnTo>
                <a:lnTo>
                  <a:pt x="4391" y="56108"/>
                </a:lnTo>
                <a:lnTo>
                  <a:pt x="5098" y="56220"/>
                </a:lnTo>
                <a:lnTo>
                  <a:pt x="5842" y="56257"/>
                </a:lnTo>
                <a:lnTo>
                  <a:pt x="6437" y="56257"/>
                </a:lnTo>
                <a:lnTo>
                  <a:pt x="7107" y="56182"/>
                </a:lnTo>
                <a:lnTo>
                  <a:pt x="7777" y="56034"/>
                </a:lnTo>
                <a:lnTo>
                  <a:pt x="8484" y="55885"/>
                </a:lnTo>
                <a:lnTo>
                  <a:pt x="9190" y="55624"/>
                </a:lnTo>
                <a:lnTo>
                  <a:pt x="9935" y="55364"/>
                </a:lnTo>
                <a:lnTo>
                  <a:pt x="10716" y="55029"/>
                </a:lnTo>
                <a:lnTo>
                  <a:pt x="11497" y="54657"/>
                </a:lnTo>
                <a:lnTo>
                  <a:pt x="12316" y="54248"/>
                </a:lnTo>
                <a:lnTo>
                  <a:pt x="13134" y="53764"/>
                </a:lnTo>
                <a:lnTo>
                  <a:pt x="13990" y="53243"/>
                </a:lnTo>
                <a:lnTo>
                  <a:pt x="14846" y="52685"/>
                </a:lnTo>
                <a:lnTo>
                  <a:pt x="15702" y="52090"/>
                </a:lnTo>
                <a:lnTo>
                  <a:pt x="16595" y="51420"/>
                </a:lnTo>
                <a:lnTo>
                  <a:pt x="17525" y="50713"/>
                </a:lnTo>
                <a:lnTo>
                  <a:pt x="18455" y="49969"/>
                </a:lnTo>
                <a:lnTo>
                  <a:pt x="19571" y="49002"/>
                </a:lnTo>
                <a:lnTo>
                  <a:pt x="20613" y="48034"/>
                </a:lnTo>
                <a:lnTo>
                  <a:pt x="21655" y="47030"/>
                </a:lnTo>
                <a:lnTo>
                  <a:pt x="22622" y="46025"/>
                </a:lnTo>
                <a:lnTo>
                  <a:pt x="23590" y="44983"/>
                </a:lnTo>
                <a:lnTo>
                  <a:pt x="24483" y="43904"/>
                </a:lnTo>
                <a:lnTo>
                  <a:pt x="25338" y="42825"/>
                </a:lnTo>
                <a:lnTo>
                  <a:pt x="26157" y="41709"/>
                </a:lnTo>
                <a:lnTo>
                  <a:pt x="26938" y="40593"/>
                </a:lnTo>
                <a:lnTo>
                  <a:pt x="27682" y="39439"/>
                </a:lnTo>
                <a:lnTo>
                  <a:pt x="28389" y="38249"/>
                </a:lnTo>
                <a:lnTo>
                  <a:pt x="29059" y="37058"/>
                </a:lnTo>
                <a:lnTo>
                  <a:pt x="29654" y="35830"/>
                </a:lnTo>
                <a:lnTo>
                  <a:pt x="30250" y="34602"/>
                </a:lnTo>
                <a:lnTo>
                  <a:pt x="30771" y="33337"/>
                </a:lnTo>
                <a:lnTo>
                  <a:pt x="31254" y="32072"/>
                </a:lnTo>
                <a:lnTo>
                  <a:pt x="31812" y="30510"/>
                </a:lnTo>
                <a:lnTo>
                  <a:pt x="32259" y="28910"/>
                </a:lnTo>
                <a:lnTo>
                  <a:pt x="32705" y="27273"/>
                </a:lnTo>
                <a:lnTo>
                  <a:pt x="33040" y="25636"/>
                </a:lnTo>
                <a:lnTo>
                  <a:pt x="33338" y="23961"/>
                </a:lnTo>
                <a:lnTo>
                  <a:pt x="33561" y="22250"/>
                </a:lnTo>
                <a:lnTo>
                  <a:pt x="33710" y="20538"/>
                </a:lnTo>
                <a:lnTo>
                  <a:pt x="33822" y="18790"/>
                </a:lnTo>
                <a:lnTo>
                  <a:pt x="35421" y="18678"/>
                </a:lnTo>
                <a:lnTo>
                  <a:pt x="36947" y="18678"/>
                </a:lnTo>
                <a:lnTo>
                  <a:pt x="38510" y="18752"/>
                </a:lnTo>
                <a:lnTo>
                  <a:pt x="40035" y="18901"/>
                </a:lnTo>
                <a:lnTo>
                  <a:pt x="41523" y="19124"/>
                </a:lnTo>
                <a:lnTo>
                  <a:pt x="43012" y="19422"/>
                </a:lnTo>
                <a:lnTo>
                  <a:pt x="44463" y="19831"/>
                </a:lnTo>
                <a:lnTo>
                  <a:pt x="45877" y="20315"/>
                </a:lnTo>
                <a:lnTo>
                  <a:pt x="46807" y="20650"/>
                </a:lnTo>
                <a:lnTo>
                  <a:pt x="47700" y="21022"/>
                </a:lnTo>
                <a:lnTo>
                  <a:pt x="48556" y="21431"/>
                </a:lnTo>
                <a:lnTo>
                  <a:pt x="49449" y="21878"/>
                </a:lnTo>
                <a:lnTo>
                  <a:pt x="50304" y="22361"/>
                </a:lnTo>
                <a:lnTo>
                  <a:pt x="51160" y="22882"/>
                </a:lnTo>
                <a:lnTo>
                  <a:pt x="52016" y="23440"/>
                </a:lnTo>
                <a:lnTo>
                  <a:pt x="52872" y="24036"/>
                </a:lnTo>
                <a:lnTo>
                  <a:pt x="53690" y="24631"/>
                </a:lnTo>
                <a:lnTo>
                  <a:pt x="54509" y="25264"/>
                </a:lnTo>
                <a:lnTo>
                  <a:pt x="55327" y="25933"/>
                </a:lnTo>
                <a:lnTo>
                  <a:pt x="56109" y="26677"/>
                </a:lnTo>
                <a:lnTo>
                  <a:pt x="56890" y="27384"/>
                </a:lnTo>
                <a:lnTo>
                  <a:pt x="57671" y="28166"/>
                </a:lnTo>
                <a:lnTo>
                  <a:pt x="58415" y="28984"/>
                </a:lnTo>
                <a:lnTo>
                  <a:pt x="59160" y="29803"/>
                </a:lnTo>
                <a:lnTo>
                  <a:pt x="60239" y="31068"/>
                </a:lnTo>
                <a:lnTo>
                  <a:pt x="61243" y="32370"/>
                </a:lnTo>
                <a:lnTo>
                  <a:pt x="62173" y="33635"/>
                </a:lnTo>
                <a:lnTo>
                  <a:pt x="63029" y="34937"/>
                </a:lnTo>
                <a:lnTo>
                  <a:pt x="63848" y="36202"/>
                </a:lnTo>
                <a:lnTo>
                  <a:pt x="64592" y="37430"/>
                </a:lnTo>
                <a:lnTo>
                  <a:pt x="65261" y="38621"/>
                </a:lnTo>
                <a:lnTo>
                  <a:pt x="65894" y="39811"/>
                </a:lnTo>
                <a:lnTo>
                  <a:pt x="65894" y="38546"/>
                </a:lnTo>
                <a:lnTo>
                  <a:pt x="65299" y="37467"/>
                </a:lnTo>
                <a:lnTo>
                  <a:pt x="64629" y="36351"/>
                </a:lnTo>
                <a:lnTo>
                  <a:pt x="63922" y="35198"/>
                </a:lnTo>
                <a:lnTo>
                  <a:pt x="63178" y="34044"/>
                </a:lnTo>
                <a:lnTo>
                  <a:pt x="62359" y="32891"/>
                </a:lnTo>
                <a:lnTo>
                  <a:pt x="61504" y="31738"/>
                </a:lnTo>
                <a:lnTo>
                  <a:pt x="60611" y="30584"/>
                </a:lnTo>
                <a:lnTo>
                  <a:pt x="59643" y="29431"/>
                </a:lnTo>
                <a:lnTo>
                  <a:pt x="58862" y="28575"/>
                </a:lnTo>
                <a:lnTo>
                  <a:pt x="58081" y="27756"/>
                </a:lnTo>
                <a:lnTo>
                  <a:pt x="57299" y="26975"/>
                </a:lnTo>
                <a:lnTo>
                  <a:pt x="56518" y="26231"/>
                </a:lnTo>
                <a:lnTo>
                  <a:pt x="55699" y="25487"/>
                </a:lnTo>
                <a:lnTo>
                  <a:pt x="54881" y="24817"/>
                </a:lnTo>
                <a:lnTo>
                  <a:pt x="54062" y="24147"/>
                </a:lnTo>
                <a:lnTo>
                  <a:pt x="53206" y="23552"/>
                </a:lnTo>
                <a:lnTo>
                  <a:pt x="52351" y="22957"/>
                </a:lnTo>
                <a:lnTo>
                  <a:pt x="51495" y="22399"/>
                </a:lnTo>
                <a:lnTo>
                  <a:pt x="50602" y="21878"/>
                </a:lnTo>
                <a:lnTo>
                  <a:pt x="49746" y="21357"/>
                </a:lnTo>
                <a:lnTo>
                  <a:pt x="48853" y="20910"/>
                </a:lnTo>
                <a:lnTo>
                  <a:pt x="47923" y="20501"/>
                </a:lnTo>
                <a:lnTo>
                  <a:pt x="47030" y="20092"/>
                </a:lnTo>
                <a:lnTo>
                  <a:pt x="46100" y="19757"/>
                </a:lnTo>
                <a:lnTo>
                  <a:pt x="44649" y="19273"/>
                </a:lnTo>
                <a:lnTo>
                  <a:pt x="43161" y="18864"/>
                </a:lnTo>
                <a:lnTo>
                  <a:pt x="41672" y="18529"/>
                </a:lnTo>
                <a:lnTo>
                  <a:pt x="40147" y="18306"/>
                </a:lnTo>
                <a:lnTo>
                  <a:pt x="38584" y="18157"/>
                </a:lnTo>
                <a:lnTo>
                  <a:pt x="37021" y="18083"/>
                </a:lnTo>
                <a:lnTo>
                  <a:pt x="35459" y="18083"/>
                </a:lnTo>
                <a:lnTo>
                  <a:pt x="33859" y="18194"/>
                </a:lnTo>
                <a:lnTo>
                  <a:pt x="33859" y="16148"/>
                </a:lnTo>
                <a:lnTo>
                  <a:pt x="33822" y="14101"/>
                </a:lnTo>
                <a:lnTo>
                  <a:pt x="33673" y="12018"/>
                </a:lnTo>
                <a:lnTo>
                  <a:pt x="33449" y="10009"/>
                </a:lnTo>
                <a:lnTo>
                  <a:pt x="33189" y="8074"/>
                </a:lnTo>
                <a:lnTo>
                  <a:pt x="32854" y="6251"/>
                </a:lnTo>
                <a:lnTo>
                  <a:pt x="32482" y="4502"/>
                </a:lnTo>
                <a:lnTo>
                  <a:pt x="32110" y="2865"/>
                </a:lnTo>
                <a:lnTo>
                  <a:pt x="31738" y="1377"/>
                </a:lnTo>
                <a:lnTo>
                  <a:pt x="31329" y="0"/>
                </a:lnTo>
                <a:close/>
              </a:path>
            </a:pathLst>
          </a:cu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2"/>
              </a:solidFill>
              <a:latin typeface="Nunito Sans"/>
              <a:ea typeface="Nunito Sans"/>
              <a:cs typeface="Nunito Sans"/>
              <a:sym typeface="Nunito Sans"/>
            </a:endParaRPr>
          </a:p>
        </p:txBody>
      </p:sp>
      <p:sp>
        <p:nvSpPr>
          <p:cNvPr id="83" name="Google Shape;83;p7"/>
          <p:cNvSpPr txBox="1"/>
          <p:nvPr>
            <p:ph idx="1" type="subTitle"/>
          </p:nvPr>
        </p:nvSpPr>
        <p:spPr>
          <a:xfrm>
            <a:off x="228600" y="4800275"/>
            <a:ext cx="1115700" cy="311400"/>
          </a:xfrm>
          <a:prstGeom prst="rect">
            <a:avLst/>
          </a:prstGeom>
        </p:spPr>
        <p:txBody>
          <a:bodyPr anchorCtr="0" anchor="t" bIns="91425" lIns="91425" spcFirstLastPara="1" rIns="91425" wrap="square" tIns="91425">
            <a:noAutofit/>
          </a:bodyPr>
          <a:lstStyle>
            <a:lvl1pPr lvl="0">
              <a:spcBef>
                <a:spcPts val="0"/>
              </a:spcBef>
              <a:spcAft>
                <a:spcPts val="0"/>
              </a:spcAft>
              <a:buNone/>
              <a:defRPr sz="700">
                <a:solidFill>
                  <a:schemeClr val="accent5"/>
                </a:solidFill>
                <a:latin typeface="Nunito Sans"/>
                <a:ea typeface="Nunito Sans"/>
                <a:cs typeface="Nunito Sans"/>
                <a:sym typeface="Nunito Sans"/>
              </a:defRPr>
            </a:lvl1pPr>
            <a:lvl2pPr lvl="1">
              <a:spcBef>
                <a:spcPts val="0"/>
              </a:spcBef>
              <a:spcAft>
                <a:spcPts val="0"/>
              </a:spcAft>
              <a:buClr>
                <a:schemeClr val="accent5"/>
              </a:buClr>
              <a:buSzPts val="700"/>
              <a:buFont typeface="Nunito Sans"/>
              <a:buNone/>
              <a:defRPr sz="700">
                <a:solidFill>
                  <a:schemeClr val="accent5"/>
                </a:solidFill>
                <a:latin typeface="Nunito Sans"/>
                <a:ea typeface="Nunito Sans"/>
                <a:cs typeface="Nunito Sans"/>
                <a:sym typeface="Nunito Sans"/>
              </a:defRPr>
            </a:lvl2pPr>
            <a:lvl3pPr lvl="2">
              <a:spcBef>
                <a:spcPts val="0"/>
              </a:spcBef>
              <a:spcAft>
                <a:spcPts val="0"/>
              </a:spcAft>
              <a:buClr>
                <a:schemeClr val="accent5"/>
              </a:buClr>
              <a:buSzPts val="700"/>
              <a:buFont typeface="Nunito Sans"/>
              <a:buNone/>
              <a:defRPr sz="700">
                <a:solidFill>
                  <a:schemeClr val="accent5"/>
                </a:solidFill>
                <a:latin typeface="Nunito Sans"/>
                <a:ea typeface="Nunito Sans"/>
                <a:cs typeface="Nunito Sans"/>
                <a:sym typeface="Nunito Sans"/>
              </a:defRPr>
            </a:lvl3pPr>
            <a:lvl4pPr lvl="3">
              <a:spcBef>
                <a:spcPts val="0"/>
              </a:spcBef>
              <a:spcAft>
                <a:spcPts val="0"/>
              </a:spcAft>
              <a:buClr>
                <a:schemeClr val="accent5"/>
              </a:buClr>
              <a:buSzPts val="700"/>
              <a:buFont typeface="Nunito Sans"/>
              <a:buNone/>
              <a:defRPr sz="700">
                <a:solidFill>
                  <a:schemeClr val="accent5"/>
                </a:solidFill>
                <a:latin typeface="Nunito Sans"/>
                <a:ea typeface="Nunito Sans"/>
                <a:cs typeface="Nunito Sans"/>
                <a:sym typeface="Nunito Sans"/>
              </a:defRPr>
            </a:lvl4pPr>
            <a:lvl5pPr lvl="4">
              <a:spcBef>
                <a:spcPts val="0"/>
              </a:spcBef>
              <a:spcAft>
                <a:spcPts val="0"/>
              </a:spcAft>
              <a:buClr>
                <a:schemeClr val="accent5"/>
              </a:buClr>
              <a:buSzPts val="700"/>
              <a:buFont typeface="Nunito Sans"/>
              <a:buNone/>
              <a:defRPr sz="700">
                <a:solidFill>
                  <a:schemeClr val="accent5"/>
                </a:solidFill>
                <a:latin typeface="Nunito Sans"/>
                <a:ea typeface="Nunito Sans"/>
                <a:cs typeface="Nunito Sans"/>
                <a:sym typeface="Nunito Sans"/>
              </a:defRPr>
            </a:lvl5pPr>
            <a:lvl6pPr lvl="5">
              <a:spcBef>
                <a:spcPts val="0"/>
              </a:spcBef>
              <a:spcAft>
                <a:spcPts val="0"/>
              </a:spcAft>
              <a:buClr>
                <a:schemeClr val="accent5"/>
              </a:buClr>
              <a:buSzPts val="700"/>
              <a:buFont typeface="Nunito Sans"/>
              <a:buNone/>
              <a:defRPr sz="700">
                <a:solidFill>
                  <a:schemeClr val="accent5"/>
                </a:solidFill>
                <a:latin typeface="Nunito Sans"/>
                <a:ea typeface="Nunito Sans"/>
                <a:cs typeface="Nunito Sans"/>
                <a:sym typeface="Nunito Sans"/>
              </a:defRPr>
            </a:lvl6pPr>
            <a:lvl7pPr lvl="6">
              <a:spcBef>
                <a:spcPts val="0"/>
              </a:spcBef>
              <a:spcAft>
                <a:spcPts val="0"/>
              </a:spcAft>
              <a:buClr>
                <a:schemeClr val="accent5"/>
              </a:buClr>
              <a:buSzPts val="700"/>
              <a:buFont typeface="Nunito Sans"/>
              <a:buNone/>
              <a:defRPr sz="700">
                <a:solidFill>
                  <a:schemeClr val="accent5"/>
                </a:solidFill>
                <a:latin typeface="Nunito Sans"/>
                <a:ea typeface="Nunito Sans"/>
                <a:cs typeface="Nunito Sans"/>
                <a:sym typeface="Nunito Sans"/>
              </a:defRPr>
            </a:lvl7pPr>
            <a:lvl8pPr lvl="7">
              <a:spcBef>
                <a:spcPts val="0"/>
              </a:spcBef>
              <a:spcAft>
                <a:spcPts val="0"/>
              </a:spcAft>
              <a:buClr>
                <a:schemeClr val="accent5"/>
              </a:buClr>
              <a:buSzPts val="700"/>
              <a:buFont typeface="Nunito Sans"/>
              <a:buNone/>
              <a:defRPr sz="700">
                <a:solidFill>
                  <a:schemeClr val="accent5"/>
                </a:solidFill>
                <a:latin typeface="Nunito Sans"/>
                <a:ea typeface="Nunito Sans"/>
                <a:cs typeface="Nunito Sans"/>
                <a:sym typeface="Nunito Sans"/>
              </a:defRPr>
            </a:lvl8pPr>
            <a:lvl9pPr lvl="8">
              <a:spcBef>
                <a:spcPts val="0"/>
              </a:spcBef>
              <a:spcAft>
                <a:spcPts val="0"/>
              </a:spcAft>
              <a:buClr>
                <a:schemeClr val="accent5"/>
              </a:buClr>
              <a:buSzPts val="700"/>
              <a:buFont typeface="Nunito Sans"/>
              <a:buNone/>
              <a:defRPr sz="700">
                <a:solidFill>
                  <a:schemeClr val="accent5"/>
                </a:solidFill>
                <a:latin typeface="Nunito Sans"/>
                <a:ea typeface="Nunito Sans"/>
                <a:cs typeface="Nunito Sans"/>
                <a:sym typeface="Nunito Sans"/>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 Alt 7">
  <p:cSld name="BLANK_1_1_1_1_2_1_1_1">
    <p:spTree>
      <p:nvGrpSpPr>
        <p:cNvPr id="84" name="Shape 84"/>
        <p:cNvGrpSpPr/>
        <p:nvPr/>
      </p:nvGrpSpPr>
      <p:grpSpPr>
        <a:xfrm>
          <a:off x="0" y="0"/>
          <a:ext cx="0" cy="0"/>
          <a:chOff x="0" y="0"/>
          <a:chExt cx="0" cy="0"/>
        </a:xfrm>
      </p:grpSpPr>
      <p:sp>
        <p:nvSpPr>
          <p:cNvPr id="85" name="Google Shape;85;p8"/>
          <p:cNvSpPr/>
          <p:nvPr/>
        </p:nvSpPr>
        <p:spPr>
          <a:xfrm rot="5400000">
            <a:off x="-3988150" y="1153525"/>
            <a:ext cx="7978200" cy="7978200"/>
          </a:xfrm>
          <a:prstGeom prst="pie">
            <a:avLst>
              <a:gd fmla="val 10792592" name="adj1"/>
              <a:gd fmla="val 16198514" name="adj2"/>
            </a:avLst>
          </a:prstGeom>
          <a:gradFill>
            <a:gsLst>
              <a:gs pos="0">
                <a:schemeClr val="accent1"/>
              </a:gs>
              <a:gs pos="64000">
                <a:schemeClr val="dk2"/>
              </a:gs>
              <a:gs pos="100000">
                <a:schemeClr val="dk2"/>
              </a:gs>
            </a:gsLst>
            <a:path path="circle">
              <a:fillToRect b="0%" l="0%" r="100%" t="100%"/>
            </a:path>
            <a:tileRect b="-100%" l="-100%" r="0%" t="0%"/>
          </a:gra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86" name="Google Shape;86;p8"/>
          <p:cNvSpPr/>
          <p:nvPr/>
        </p:nvSpPr>
        <p:spPr>
          <a:xfrm>
            <a:off x="31" y="1985350"/>
            <a:ext cx="3736169" cy="3157918"/>
          </a:xfrm>
          <a:custGeom>
            <a:rect b="b" l="l" r="r" t="t"/>
            <a:pathLst>
              <a:path extrusionOk="0" h="209550" w="247921">
                <a:moveTo>
                  <a:pt x="0" y="0"/>
                </a:moveTo>
                <a:lnTo>
                  <a:pt x="0" y="2516"/>
                </a:lnTo>
                <a:lnTo>
                  <a:pt x="1966" y="5976"/>
                </a:lnTo>
                <a:lnTo>
                  <a:pt x="3853" y="9593"/>
                </a:lnTo>
                <a:lnTo>
                  <a:pt x="5661" y="13289"/>
                </a:lnTo>
                <a:lnTo>
                  <a:pt x="7391" y="17063"/>
                </a:lnTo>
                <a:lnTo>
                  <a:pt x="9042" y="20994"/>
                </a:lnTo>
                <a:lnTo>
                  <a:pt x="10615" y="24926"/>
                </a:lnTo>
                <a:lnTo>
                  <a:pt x="12030" y="28936"/>
                </a:lnTo>
                <a:lnTo>
                  <a:pt x="13446" y="32946"/>
                </a:lnTo>
                <a:lnTo>
                  <a:pt x="14704" y="37114"/>
                </a:lnTo>
                <a:lnTo>
                  <a:pt x="15962" y="41360"/>
                </a:lnTo>
                <a:lnTo>
                  <a:pt x="17063" y="45606"/>
                </a:lnTo>
                <a:lnTo>
                  <a:pt x="18085" y="49930"/>
                </a:lnTo>
                <a:lnTo>
                  <a:pt x="19029" y="54334"/>
                </a:lnTo>
                <a:lnTo>
                  <a:pt x="19815" y="58737"/>
                </a:lnTo>
                <a:lnTo>
                  <a:pt x="20601" y="63219"/>
                </a:lnTo>
                <a:lnTo>
                  <a:pt x="21230" y="67779"/>
                </a:lnTo>
                <a:lnTo>
                  <a:pt x="18557" y="68173"/>
                </a:lnTo>
                <a:lnTo>
                  <a:pt x="15883" y="68566"/>
                </a:lnTo>
                <a:lnTo>
                  <a:pt x="13210" y="69037"/>
                </a:lnTo>
                <a:lnTo>
                  <a:pt x="10536" y="69588"/>
                </a:lnTo>
                <a:lnTo>
                  <a:pt x="7942" y="70217"/>
                </a:lnTo>
                <a:lnTo>
                  <a:pt x="5268" y="70846"/>
                </a:lnTo>
                <a:lnTo>
                  <a:pt x="2595" y="71554"/>
                </a:lnTo>
                <a:lnTo>
                  <a:pt x="0" y="72261"/>
                </a:lnTo>
                <a:lnTo>
                  <a:pt x="0" y="73598"/>
                </a:lnTo>
                <a:lnTo>
                  <a:pt x="3302" y="72576"/>
                </a:lnTo>
                <a:lnTo>
                  <a:pt x="7784" y="71475"/>
                </a:lnTo>
                <a:lnTo>
                  <a:pt x="12345" y="70531"/>
                </a:lnTo>
                <a:lnTo>
                  <a:pt x="16827" y="69667"/>
                </a:lnTo>
                <a:lnTo>
                  <a:pt x="21387" y="69037"/>
                </a:lnTo>
                <a:lnTo>
                  <a:pt x="21859" y="72812"/>
                </a:lnTo>
                <a:lnTo>
                  <a:pt x="22174" y="76193"/>
                </a:lnTo>
                <a:lnTo>
                  <a:pt x="22488" y="79495"/>
                </a:lnTo>
                <a:lnTo>
                  <a:pt x="22724" y="82876"/>
                </a:lnTo>
                <a:lnTo>
                  <a:pt x="22881" y="86258"/>
                </a:lnTo>
                <a:lnTo>
                  <a:pt x="22960" y="89639"/>
                </a:lnTo>
                <a:lnTo>
                  <a:pt x="23039" y="92941"/>
                </a:lnTo>
                <a:lnTo>
                  <a:pt x="23039" y="96322"/>
                </a:lnTo>
                <a:lnTo>
                  <a:pt x="23039" y="99703"/>
                </a:lnTo>
                <a:lnTo>
                  <a:pt x="22960" y="103006"/>
                </a:lnTo>
                <a:lnTo>
                  <a:pt x="22803" y="106387"/>
                </a:lnTo>
                <a:lnTo>
                  <a:pt x="22645" y="109689"/>
                </a:lnTo>
                <a:lnTo>
                  <a:pt x="22410" y="113071"/>
                </a:lnTo>
                <a:lnTo>
                  <a:pt x="22095" y="116373"/>
                </a:lnTo>
                <a:lnTo>
                  <a:pt x="21781" y="119675"/>
                </a:lnTo>
                <a:lnTo>
                  <a:pt x="21387" y="122978"/>
                </a:lnTo>
                <a:lnTo>
                  <a:pt x="20916" y="126280"/>
                </a:lnTo>
                <a:lnTo>
                  <a:pt x="20444" y="129504"/>
                </a:lnTo>
                <a:lnTo>
                  <a:pt x="19893" y="132807"/>
                </a:lnTo>
                <a:lnTo>
                  <a:pt x="19264" y="136031"/>
                </a:lnTo>
                <a:lnTo>
                  <a:pt x="18635" y="139254"/>
                </a:lnTo>
                <a:lnTo>
                  <a:pt x="17928" y="142478"/>
                </a:lnTo>
                <a:lnTo>
                  <a:pt x="17220" y="145623"/>
                </a:lnTo>
                <a:lnTo>
                  <a:pt x="16434" y="148769"/>
                </a:lnTo>
                <a:lnTo>
                  <a:pt x="15569" y="151914"/>
                </a:lnTo>
                <a:lnTo>
                  <a:pt x="14625" y="155059"/>
                </a:lnTo>
                <a:lnTo>
                  <a:pt x="13760" y="158126"/>
                </a:lnTo>
                <a:lnTo>
                  <a:pt x="12738" y="161192"/>
                </a:lnTo>
                <a:lnTo>
                  <a:pt x="11716" y="164259"/>
                </a:lnTo>
                <a:lnTo>
                  <a:pt x="10615" y="167247"/>
                </a:lnTo>
                <a:lnTo>
                  <a:pt x="9514" y="170235"/>
                </a:lnTo>
                <a:lnTo>
                  <a:pt x="8256" y="173144"/>
                </a:lnTo>
                <a:lnTo>
                  <a:pt x="7077" y="176053"/>
                </a:lnTo>
                <a:lnTo>
                  <a:pt x="5425" y="179356"/>
                </a:lnTo>
                <a:lnTo>
                  <a:pt x="3696" y="182658"/>
                </a:lnTo>
                <a:lnTo>
                  <a:pt x="1887" y="185961"/>
                </a:lnTo>
                <a:lnTo>
                  <a:pt x="0" y="189185"/>
                </a:lnTo>
                <a:lnTo>
                  <a:pt x="0" y="191622"/>
                </a:lnTo>
                <a:lnTo>
                  <a:pt x="2280" y="187848"/>
                </a:lnTo>
                <a:lnTo>
                  <a:pt x="4403" y="184152"/>
                </a:lnTo>
                <a:lnTo>
                  <a:pt x="6369" y="180378"/>
                </a:lnTo>
                <a:lnTo>
                  <a:pt x="8178" y="176604"/>
                </a:lnTo>
                <a:lnTo>
                  <a:pt x="9436" y="173616"/>
                </a:lnTo>
                <a:lnTo>
                  <a:pt x="10615" y="170707"/>
                </a:lnTo>
                <a:lnTo>
                  <a:pt x="11795" y="167719"/>
                </a:lnTo>
                <a:lnTo>
                  <a:pt x="12895" y="164652"/>
                </a:lnTo>
                <a:lnTo>
                  <a:pt x="13918" y="161585"/>
                </a:lnTo>
                <a:lnTo>
                  <a:pt x="14940" y="158519"/>
                </a:lnTo>
                <a:lnTo>
                  <a:pt x="15883" y="155452"/>
                </a:lnTo>
                <a:lnTo>
                  <a:pt x="16748" y="152307"/>
                </a:lnTo>
                <a:lnTo>
                  <a:pt x="17613" y="149162"/>
                </a:lnTo>
                <a:lnTo>
                  <a:pt x="18399" y="145938"/>
                </a:lnTo>
                <a:lnTo>
                  <a:pt x="19186" y="142714"/>
                </a:lnTo>
                <a:lnTo>
                  <a:pt x="19893" y="139490"/>
                </a:lnTo>
                <a:lnTo>
                  <a:pt x="20522" y="136266"/>
                </a:lnTo>
                <a:lnTo>
                  <a:pt x="21073" y="133043"/>
                </a:lnTo>
                <a:lnTo>
                  <a:pt x="21623" y="129740"/>
                </a:lnTo>
                <a:lnTo>
                  <a:pt x="22174" y="126438"/>
                </a:lnTo>
                <a:lnTo>
                  <a:pt x="22567" y="123135"/>
                </a:lnTo>
                <a:lnTo>
                  <a:pt x="22960" y="119833"/>
                </a:lnTo>
                <a:lnTo>
                  <a:pt x="23353" y="116530"/>
                </a:lnTo>
                <a:lnTo>
                  <a:pt x="23668" y="113149"/>
                </a:lnTo>
                <a:lnTo>
                  <a:pt x="23904" y="109768"/>
                </a:lnTo>
                <a:lnTo>
                  <a:pt x="24061" y="106466"/>
                </a:lnTo>
                <a:lnTo>
                  <a:pt x="24218" y="103084"/>
                </a:lnTo>
                <a:lnTo>
                  <a:pt x="24297" y="99703"/>
                </a:lnTo>
                <a:lnTo>
                  <a:pt x="24297" y="96322"/>
                </a:lnTo>
                <a:lnTo>
                  <a:pt x="24297" y="92941"/>
                </a:lnTo>
                <a:lnTo>
                  <a:pt x="24218" y="89560"/>
                </a:lnTo>
                <a:lnTo>
                  <a:pt x="24139" y="86179"/>
                </a:lnTo>
                <a:lnTo>
                  <a:pt x="23982" y="82798"/>
                </a:lnTo>
                <a:lnTo>
                  <a:pt x="23746" y="79417"/>
                </a:lnTo>
                <a:lnTo>
                  <a:pt x="23432" y="76036"/>
                </a:lnTo>
                <a:lnTo>
                  <a:pt x="23117" y="72654"/>
                </a:lnTo>
                <a:lnTo>
                  <a:pt x="22645" y="68880"/>
                </a:lnTo>
                <a:lnTo>
                  <a:pt x="27521" y="68408"/>
                </a:lnTo>
                <a:lnTo>
                  <a:pt x="32474" y="68094"/>
                </a:lnTo>
                <a:lnTo>
                  <a:pt x="37428" y="67937"/>
                </a:lnTo>
                <a:lnTo>
                  <a:pt x="42382" y="68015"/>
                </a:lnTo>
                <a:lnTo>
                  <a:pt x="47335" y="68173"/>
                </a:lnTo>
                <a:lnTo>
                  <a:pt x="52368" y="68644"/>
                </a:lnTo>
                <a:lnTo>
                  <a:pt x="57400" y="69195"/>
                </a:lnTo>
                <a:lnTo>
                  <a:pt x="62432" y="69981"/>
                </a:lnTo>
                <a:lnTo>
                  <a:pt x="67229" y="70846"/>
                </a:lnTo>
                <a:lnTo>
                  <a:pt x="72025" y="71947"/>
                </a:lnTo>
                <a:lnTo>
                  <a:pt x="76900" y="73126"/>
                </a:lnTo>
                <a:lnTo>
                  <a:pt x="81775" y="74542"/>
                </a:lnTo>
                <a:lnTo>
                  <a:pt x="86650" y="76114"/>
                </a:lnTo>
                <a:lnTo>
                  <a:pt x="91604" y="77844"/>
                </a:lnTo>
                <a:lnTo>
                  <a:pt x="96479" y="79653"/>
                </a:lnTo>
                <a:lnTo>
                  <a:pt x="101433" y="81697"/>
                </a:lnTo>
                <a:lnTo>
                  <a:pt x="106387" y="83899"/>
                </a:lnTo>
                <a:lnTo>
                  <a:pt x="111340" y="86258"/>
                </a:lnTo>
                <a:lnTo>
                  <a:pt x="116294" y="88852"/>
                </a:lnTo>
                <a:lnTo>
                  <a:pt x="121248" y="91526"/>
                </a:lnTo>
                <a:lnTo>
                  <a:pt x="126280" y="94356"/>
                </a:lnTo>
                <a:lnTo>
                  <a:pt x="131234" y="97344"/>
                </a:lnTo>
                <a:lnTo>
                  <a:pt x="136266" y="100490"/>
                </a:lnTo>
                <a:lnTo>
                  <a:pt x="141298" y="103792"/>
                </a:lnTo>
                <a:lnTo>
                  <a:pt x="145309" y="106623"/>
                </a:lnTo>
                <a:lnTo>
                  <a:pt x="149319" y="109454"/>
                </a:lnTo>
                <a:lnTo>
                  <a:pt x="153329" y="112441"/>
                </a:lnTo>
                <a:lnTo>
                  <a:pt x="157339" y="115508"/>
                </a:lnTo>
                <a:lnTo>
                  <a:pt x="161349" y="118653"/>
                </a:lnTo>
                <a:lnTo>
                  <a:pt x="165359" y="121956"/>
                </a:lnTo>
                <a:lnTo>
                  <a:pt x="169369" y="125258"/>
                </a:lnTo>
                <a:lnTo>
                  <a:pt x="173380" y="128718"/>
                </a:lnTo>
                <a:lnTo>
                  <a:pt x="177390" y="132335"/>
                </a:lnTo>
                <a:lnTo>
                  <a:pt x="181400" y="135952"/>
                </a:lnTo>
                <a:lnTo>
                  <a:pt x="185410" y="139648"/>
                </a:lnTo>
                <a:lnTo>
                  <a:pt x="189420" y="143500"/>
                </a:lnTo>
                <a:lnTo>
                  <a:pt x="193352" y="147432"/>
                </a:lnTo>
                <a:lnTo>
                  <a:pt x="197362" y="151442"/>
                </a:lnTo>
                <a:lnTo>
                  <a:pt x="201372" y="155531"/>
                </a:lnTo>
                <a:lnTo>
                  <a:pt x="205303" y="159777"/>
                </a:lnTo>
                <a:lnTo>
                  <a:pt x="211515" y="166539"/>
                </a:lnTo>
                <a:lnTo>
                  <a:pt x="217491" y="173301"/>
                </a:lnTo>
                <a:lnTo>
                  <a:pt x="223074" y="179906"/>
                </a:lnTo>
                <a:lnTo>
                  <a:pt x="228421" y="186354"/>
                </a:lnTo>
                <a:lnTo>
                  <a:pt x="233453" y="192566"/>
                </a:lnTo>
                <a:lnTo>
                  <a:pt x="238092" y="198542"/>
                </a:lnTo>
                <a:lnTo>
                  <a:pt x="242417" y="204203"/>
                </a:lnTo>
                <a:lnTo>
                  <a:pt x="246348" y="209550"/>
                </a:lnTo>
                <a:lnTo>
                  <a:pt x="247921" y="209550"/>
                </a:lnTo>
                <a:lnTo>
                  <a:pt x="243911" y="204125"/>
                </a:lnTo>
                <a:lnTo>
                  <a:pt x="239586" y="198384"/>
                </a:lnTo>
                <a:lnTo>
                  <a:pt x="234868" y="192330"/>
                </a:lnTo>
                <a:lnTo>
                  <a:pt x="229757" y="186040"/>
                </a:lnTo>
                <a:lnTo>
                  <a:pt x="224411" y="179435"/>
                </a:lnTo>
                <a:lnTo>
                  <a:pt x="218671" y="172751"/>
                </a:lnTo>
                <a:lnTo>
                  <a:pt x="212616" y="165832"/>
                </a:lnTo>
                <a:lnTo>
                  <a:pt x="206247" y="158912"/>
                </a:lnTo>
                <a:lnTo>
                  <a:pt x="202237" y="154745"/>
                </a:lnTo>
                <a:lnTo>
                  <a:pt x="198305" y="150577"/>
                </a:lnTo>
                <a:lnTo>
                  <a:pt x="194295" y="146567"/>
                </a:lnTo>
                <a:lnTo>
                  <a:pt x="190285" y="142636"/>
                </a:lnTo>
                <a:lnTo>
                  <a:pt x="186275" y="138783"/>
                </a:lnTo>
                <a:lnTo>
                  <a:pt x="182265" y="135008"/>
                </a:lnTo>
                <a:lnTo>
                  <a:pt x="178255" y="131391"/>
                </a:lnTo>
                <a:lnTo>
                  <a:pt x="174245" y="127774"/>
                </a:lnTo>
                <a:lnTo>
                  <a:pt x="170234" y="124315"/>
                </a:lnTo>
                <a:lnTo>
                  <a:pt x="166146" y="120934"/>
                </a:lnTo>
                <a:lnTo>
                  <a:pt x="162135" y="117710"/>
                </a:lnTo>
                <a:lnTo>
                  <a:pt x="158125" y="114486"/>
                </a:lnTo>
                <a:lnTo>
                  <a:pt x="154037" y="111419"/>
                </a:lnTo>
                <a:lnTo>
                  <a:pt x="150026" y="108431"/>
                </a:lnTo>
                <a:lnTo>
                  <a:pt x="146016" y="105601"/>
                </a:lnTo>
                <a:lnTo>
                  <a:pt x="142006" y="102770"/>
                </a:lnTo>
                <a:lnTo>
                  <a:pt x="136974" y="99467"/>
                </a:lnTo>
                <a:lnTo>
                  <a:pt x="131941" y="96244"/>
                </a:lnTo>
                <a:lnTo>
                  <a:pt x="126909" y="93256"/>
                </a:lnTo>
                <a:lnTo>
                  <a:pt x="121877" y="90425"/>
                </a:lnTo>
                <a:lnTo>
                  <a:pt x="116844" y="87673"/>
                </a:lnTo>
                <a:lnTo>
                  <a:pt x="111891" y="85157"/>
                </a:lnTo>
                <a:lnTo>
                  <a:pt x="106858" y="82798"/>
                </a:lnTo>
                <a:lnTo>
                  <a:pt x="101905" y="80596"/>
                </a:lnTo>
                <a:lnTo>
                  <a:pt x="96951" y="78473"/>
                </a:lnTo>
                <a:lnTo>
                  <a:pt x="91997" y="76586"/>
                </a:lnTo>
                <a:lnTo>
                  <a:pt x="87044" y="74935"/>
                </a:lnTo>
                <a:lnTo>
                  <a:pt x="82090" y="73362"/>
                </a:lnTo>
                <a:lnTo>
                  <a:pt x="77215" y="71947"/>
                </a:lnTo>
                <a:lnTo>
                  <a:pt x="72340" y="70689"/>
                </a:lnTo>
                <a:lnTo>
                  <a:pt x="67465" y="69667"/>
                </a:lnTo>
                <a:lnTo>
                  <a:pt x="62590" y="68723"/>
                </a:lnTo>
                <a:lnTo>
                  <a:pt x="57557" y="67937"/>
                </a:lnTo>
                <a:lnTo>
                  <a:pt x="52446" y="67386"/>
                </a:lnTo>
                <a:lnTo>
                  <a:pt x="47414" y="66914"/>
                </a:lnTo>
                <a:lnTo>
                  <a:pt x="42382" y="66757"/>
                </a:lnTo>
                <a:lnTo>
                  <a:pt x="37428" y="66679"/>
                </a:lnTo>
                <a:lnTo>
                  <a:pt x="32396" y="66836"/>
                </a:lnTo>
                <a:lnTo>
                  <a:pt x="27442" y="67150"/>
                </a:lnTo>
                <a:lnTo>
                  <a:pt x="22488" y="67622"/>
                </a:lnTo>
                <a:lnTo>
                  <a:pt x="21781" y="62904"/>
                </a:lnTo>
                <a:lnTo>
                  <a:pt x="21073" y="58265"/>
                </a:lnTo>
                <a:lnTo>
                  <a:pt x="20129" y="53626"/>
                </a:lnTo>
                <a:lnTo>
                  <a:pt x="19186" y="49065"/>
                </a:lnTo>
                <a:lnTo>
                  <a:pt x="18085" y="44583"/>
                </a:lnTo>
                <a:lnTo>
                  <a:pt x="16905" y="40102"/>
                </a:lnTo>
                <a:lnTo>
                  <a:pt x="15647" y="35777"/>
                </a:lnTo>
                <a:lnTo>
                  <a:pt x="14232" y="31452"/>
                </a:lnTo>
                <a:lnTo>
                  <a:pt x="12817" y="27285"/>
                </a:lnTo>
                <a:lnTo>
                  <a:pt x="11244" y="23117"/>
                </a:lnTo>
                <a:lnTo>
                  <a:pt x="9593" y="19029"/>
                </a:lnTo>
                <a:lnTo>
                  <a:pt x="7863" y="15018"/>
                </a:lnTo>
                <a:lnTo>
                  <a:pt x="5976" y="11166"/>
                </a:lnTo>
                <a:lnTo>
                  <a:pt x="4089" y="7313"/>
                </a:lnTo>
                <a:lnTo>
                  <a:pt x="2123" y="3617"/>
                </a:lnTo>
                <a:lnTo>
                  <a:pt x="0" y="0"/>
                </a:lnTo>
                <a:close/>
              </a:path>
            </a:pathLst>
          </a:cu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87" name="Google Shape;87;p8"/>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fld id="{00000000-1234-1234-1234-123412341234}" type="slidenum">
              <a:rPr lang="en" sz="700">
                <a:solidFill>
                  <a:schemeClr val="accent5"/>
                </a:solidFill>
                <a:latin typeface="Nunito Sans"/>
                <a:ea typeface="Nunito Sans"/>
                <a:cs typeface="Nunito Sans"/>
                <a:sym typeface="Nunito Sans"/>
              </a:rPr>
              <a:t>‹#›</a:t>
            </a:fld>
            <a:endParaRPr sz="700">
              <a:solidFill>
                <a:schemeClr val="accent5"/>
              </a:solidFill>
              <a:latin typeface="Nunito Sans"/>
              <a:ea typeface="Nunito Sans"/>
              <a:cs typeface="Nunito Sans"/>
              <a:sym typeface="Nunito Sans"/>
            </a:endParaRPr>
          </a:p>
        </p:txBody>
      </p:sp>
      <p:sp>
        <p:nvSpPr>
          <p:cNvPr id="88" name="Google Shape;88;p8"/>
          <p:cNvSpPr txBox="1"/>
          <p:nvPr>
            <p:ph type="title"/>
          </p:nvPr>
        </p:nvSpPr>
        <p:spPr>
          <a:xfrm>
            <a:off x="228600" y="228600"/>
            <a:ext cx="5707200" cy="587700"/>
          </a:xfrm>
          <a:prstGeom prst="rect">
            <a:avLst/>
          </a:prstGeom>
        </p:spPr>
        <p:txBody>
          <a:bodyPr anchorCtr="0" anchor="t" bIns="91425" lIns="91425" spcFirstLastPara="1" rIns="91425" wrap="square" tIns="91425">
            <a:spAutoFit/>
          </a:bodyPr>
          <a:lstStyle>
            <a:lvl1pPr lvl="0">
              <a:spcBef>
                <a:spcPts val="0"/>
              </a:spcBef>
              <a:spcAft>
                <a:spcPts val="0"/>
              </a:spcAft>
              <a:buNone/>
              <a:defRPr sz="2000"/>
            </a:lvl1pPr>
            <a:lvl2pPr lvl="1">
              <a:spcBef>
                <a:spcPts val="0"/>
              </a:spcBef>
              <a:spcAft>
                <a:spcPts val="0"/>
              </a:spcAft>
              <a:buNone/>
              <a:defRPr sz="2000">
                <a:latin typeface="Poppins SemiBold"/>
                <a:ea typeface="Poppins SemiBold"/>
                <a:cs typeface="Poppins SemiBold"/>
                <a:sym typeface="Poppins SemiBold"/>
              </a:defRPr>
            </a:lvl2pPr>
            <a:lvl3pPr lvl="2">
              <a:spcBef>
                <a:spcPts val="0"/>
              </a:spcBef>
              <a:spcAft>
                <a:spcPts val="0"/>
              </a:spcAft>
              <a:buNone/>
              <a:defRPr sz="2000">
                <a:latin typeface="Poppins SemiBold"/>
                <a:ea typeface="Poppins SemiBold"/>
                <a:cs typeface="Poppins SemiBold"/>
                <a:sym typeface="Poppins SemiBold"/>
              </a:defRPr>
            </a:lvl3pPr>
            <a:lvl4pPr lvl="3">
              <a:spcBef>
                <a:spcPts val="0"/>
              </a:spcBef>
              <a:spcAft>
                <a:spcPts val="0"/>
              </a:spcAft>
              <a:buNone/>
              <a:defRPr sz="2000">
                <a:latin typeface="Poppins SemiBold"/>
                <a:ea typeface="Poppins SemiBold"/>
                <a:cs typeface="Poppins SemiBold"/>
                <a:sym typeface="Poppins SemiBold"/>
              </a:defRPr>
            </a:lvl4pPr>
            <a:lvl5pPr lvl="4">
              <a:spcBef>
                <a:spcPts val="0"/>
              </a:spcBef>
              <a:spcAft>
                <a:spcPts val="0"/>
              </a:spcAft>
              <a:buNone/>
              <a:defRPr sz="2000">
                <a:latin typeface="Poppins SemiBold"/>
                <a:ea typeface="Poppins SemiBold"/>
                <a:cs typeface="Poppins SemiBold"/>
                <a:sym typeface="Poppins SemiBold"/>
              </a:defRPr>
            </a:lvl5pPr>
            <a:lvl6pPr lvl="5">
              <a:spcBef>
                <a:spcPts val="0"/>
              </a:spcBef>
              <a:spcAft>
                <a:spcPts val="0"/>
              </a:spcAft>
              <a:buNone/>
              <a:defRPr sz="2000">
                <a:latin typeface="Poppins SemiBold"/>
                <a:ea typeface="Poppins SemiBold"/>
                <a:cs typeface="Poppins SemiBold"/>
                <a:sym typeface="Poppins SemiBold"/>
              </a:defRPr>
            </a:lvl6pPr>
            <a:lvl7pPr lvl="6">
              <a:spcBef>
                <a:spcPts val="0"/>
              </a:spcBef>
              <a:spcAft>
                <a:spcPts val="0"/>
              </a:spcAft>
              <a:buNone/>
              <a:defRPr sz="2000">
                <a:latin typeface="Poppins SemiBold"/>
                <a:ea typeface="Poppins SemiBold"/>
                <a:cs typeface="Poppins SemiBold"/>
                <a:sym typeface="Poppins SemiBold"/>
              </a:defRPr>
            </a:lvl7pPr>
            <a:lvl8pPr lvl="7">
              <a:spcBef>
                <a:spcPts val="0"/>
              </a:spcBef>
              <a:spcAft>
                <a:spcPts val="0"/>
              </a:spcAft>
              <a:buNone/>
              <a:defRPr sz="2000">
                <a:latin typeface="Poppins SemiBold"/>
                <a:ea typeface="Poppins SemiBold"/>
                <a:cs typeface="Poppins SemiBold"/>
                <a:sym typeface="Poppins SemiBold"/>
              </a:defRPr>
            </a:lvl8pPr>
            <a:lvl9pPr lvl="8">
              <a:spcBef>
                <a:spcPts val="0"/>
              </a:spcBef>
              <a:spcAft>
                <a:spcPts val="0"/>
              </a:spcAft>
              <a:buNone/>
              <a:defRPr sz="2000">
                <a:latin typeface="Poppins SemiBold"/>
                <a:ea typeface="Poppins SemiBold"/>
                <a:cs typeface="Poppins SemiBold"/>
                <a:sym typeface="Poppins SemiBold"/>
              </a:defRPr>
            </a:lvl9pPr>
          </a:lstStyle>
          <a:p/>
        </p:txBody>
      </p:sp>
      <p:sp>
        <p:nvSpPr>
          <p:cNvPr id="89" name="Google Shape;89;p8"/>
          <p:cNvSpPr txBox="1"/>
          <p:nvPr>
            <p:ph idx="1" type="subTitle"/>
          </p:nvPr>
        </p:nvSpPr>
        <p:spPr>
          <a:xfrm>
            <a:off x="228600" y="4800275"/>
            <a:ext cx="1115700" cy="311400"/>
          </a:xfrm>
          <a:prstGeom prst="rect">
            <a:avLst/>
          </a:prstGeom>
        </p:spPr>
        <p:txBody>
          <a:bodyPr anchorCtr="0" anchor="t" bIns="91425" lIns="91425" spcFirstLastPara="1" rIns="91425" wrap="square" tIns="91425">
            <a:noAutofit/>
          </a:bodyPr>
          <a:lstStyle>
            <a:lvl1pPr lvl="0">
              <a:spcBef>
                <a:spcPts val="0"/>
              </a:spcBef>
              <a:spcAft>
                <a:spcPts val="0"/>
              </a:spcAft>
              <a:buNone/>
              <a:defRPr sz="700">
                <a:solidFill>
                  <a:schemeClr val="dk2"/>
                </a:solidFill>
                <a:latin typeface="Nunito Sans"/>
                <a:ea typeface="Nunito Sans"/>
                <a:cs typeface="Nunito Sans"/>
                <a:sym typeface="Nunito Sans"/>
              </a:defRPr>
            </a:lvl1pPr>
            <a:lvl2pPr lvl="1">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2pPr>
            <a:lvl3pPr lvl="2">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3pPr>
            <a:lvl4pPr lvl="3">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4pPr>
            <a:lvl5pPr lvl="4">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5pPr>
            <a:lvl6pPr lvl="5">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6pPr>
            <a:lvl7pPr lvl="6">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7pPr>
            <a:lvl8pPr lvl="7">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8pPr>
            <a:lvl9pPr lvl="8">
              <a:spcBef>
                <a:spcPts val="0"/>
              </a:spcBef>
              <a:spcAft>
                <a:spcPts val="0"/>
              </a:spcAft>
              <a:buClr>
                <a:schemeClr val="dk2"/>
              </a:buClr>
              <a:buSzPts val="700"/>
              <a:buFont typeface="Nunito Sans"/>
              <a:buNone/>
              <a:defRPr sz="700">
                <a:solidFill>
                  <a:schemeClr val="dk2"/>
                </a:solidFill>
                <a:latin typeface="Nunito Sans"/>
                <a:ea typeface="Nunito Sans"/>
                <a:cs typeface="Nunito Sans"/>
                <a:sym typeface="Nunito Sans"/>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lumn statement">
  <p:cSld name="BLANK_1_1_1_1_1_2">
    <p:bg>
      <p:bgPr>
        <a:solidFill>
          <a:schemeClr val="lt1"/>
        </a:solidFill>
      </p:bgPr>
    </p:bg>
    <p:spTree>
      <p:nvGrpSpPr>
        <p:cNvPr id="90" name="Shape 90"/>
        <p:cNvGrpSpPr/>
        <p:nvPr/>
      </p:nvGrpSpPr>
      <p:grpSpPr>
        <a:xfrm>
          <a:off x="0" y="0"/>
          <a:ext cx="0" cy="0"/>
          <a:chOff x="0" y="0"/>
          <a:chExt cx="0" cy="0"/>
        </a:xfrm>
      </p:grpSpPr>
      <p:sp>
        <p:nvSpPr>
          <p:cNvPr id="91" name="Google Shape;91;p9"/>
          <p:cNvSpPr txBox="1"/>
          <p:nvPr>
            <p:ph idx="1" type="body"/>
          </p:nvPr>
        </p:nvSpPr>
        <p:spPr>
          <a:xfrm>
            <a:off x="4618950" y="1743378"/>
            <a:ext cx="4296600" cy="3063300"/>
          </a:xfrm>
          <a:prstGeom prst="rect">
            <a:avLst/>
          </a:prstGeom>
        </p:spPr>
        <p:txBody>
          <a:bodyPr anchorCtr="0" anchor="t" bIns="91425" lIns="91425" spcFirstLastPara="1" rIns="91425" wrap="square" tIns="91425">
            <a:noAutofit/>
          </a:bodyPr>
          <a:lstStyle>
            <a:lvl1pPr indent="-330200" lvl="0" marL="457200">
              <a:spcBef>
                <a:spcPts val="0"/>
              </a:spcBef>
              <a:spcAft>
                <a:spcPts val="0"/>
              </a:spcAft>
              <a:buSzPts val="1600"/>
              <a:buFont typeface="Nunito Sans"/>
              <a:buChar char="●"/>
              <a:defRPr sz="1600"/>
            </a:lvl1pPr>
            <a:lvl2pPr indent="-330200" lvl="1" marL="914400">
              <a:spcBef>
                <a:spcPts val="800"/>
              </a:spcBef>
              <a:spcAft>
                <a:spcPts val="0"/>
              </a:spcAft>
              <a:buSzPts val="1600"/>
              <a:buFont typeface="Nunito Sans"/>
              <a:buChar char="○"/>
              <a:defRPr sz="1600"/>
            </a:lvl2pPr>
            <a:lvl3pPr indent="-330200" lvl="2" marL="1371600">
              <a:spcBef>
                <a:spcPts val="800"/>
              </a:spcBef>
              <a:spcAft>
                <a:spcPts val="0"/>
              </a:spcAft>
              <a:buSzPts val="1600"/>
              <a:buFont typeface="Nunito Sans"/>
              <a:buChar char="■"/>
              <a:defRPr sz="1600"/>
            </a:lvl3pPr>
            <a:lvl4pPr indent="-330200" lvl="3" marL="1828800">
              <a:spcBef>
                <a:spcPts val="800"/>
              </a:spcBef>
              <a:spcAft>
                <a:spcPts val="0"/>
              </a:spcAft>
              <a:buSzPts val="1600"/>
              <a:buFont typeface="Nunito Sans"/>
              <a:buChar char="●"/>
              <a:defRPr sz="1600"/>
            </a:lvl4pPr>
            <a:lvl5pPr indent="-330200" lvl="4" marL="2286000">
              <a:spcBef>
                <a:spcPts val="800"/>
              </a:spcBef>
              <a:spcAft>
                <a:spcPts val="0"/>
              </a:spcAft>
              <a:buSzPts val="1600"/>
              <a:buFont typeface="Nunito Sans"/>
              <a:buChar char="○"/>
              <a:defRPr sz="1600"/>
            </a:lvl5pPr>
            <a:lvl6pPr indent="-330200" lvl="5" marL="2743200">
              <a:spcBef>
                <a:spcPts val="800"/>
              </a:spcBef>
              <a:spcAft>
                <a:spcPts val="0"/>
              </a:spcAft>
              <a:buSzPts val="1600"/>
              <a:buFont typeface="Nunito Sans"/>
              <a:buChar char="■"/>
              <a:defRPr sz="1600"/>
            </a:lvl6pPr>
            <a:lvl7pPr indent="-330200" lvl="6" marL="3200400">
              <a:spcBef>
                <a:spcPts val="800"/>
              </a:spcBef>
              <a:spcAft>
                <a:spcPts val="0"/>
              </a:spcAft>
              <a:buSzPts val="1600"/>
              <a:buFont typeface="Nunito Sans"/>
              <a:buChar char="●"/>
              <a:defRPr sz="1600"/>
            </a:lvl7pPr>
            <a:lvl8pPr indent="-330200" lvl="7" marL="3657600">
              <a:spcBef>
                <a:spcPts val="800"/>
              </a:spcBef>
              <a:spcAft>
                <a:spcPts val="0"/>
              </a:spcAft>
              <a:buSzPts val="1600"/>
              <a:buFont typeface="Nunito Sans"/>
              <a:buChar char="○"/>
              <a:defRPr sz="1600"/>
            </a:lvl8pPr>
            <a:lvl9pPr indent="-330200" lvl="8" marL="4114800">
              <a:spcBef>
                <a:spcPts val="800"/>
              </a:spcBef>
              <a:spcAft>
                <a:spcPts val="800"/>
              </a:spcAft>
              <a:buSzPts val="1600"/>
              <a:buFont typeface="Nunito Sans"/>
              <a:buChar char="■"/>
              <a:defRPr sz="1600"/>
            </a:lvl9pPr>
          </a:lstStyle>
          <a:p/>
        </p:txBody>
      </p:sp>
      <p:sp>
        <p:nvSpPr>
          <p:cNvPr id="92" name="Google Shape;92;p9"/>
          <p:cNvSpPr txBox="1"/>
          <p:nvPr>
            <p:ph type="title"/>
          </p:nvPr>
        </p:nvSpPr>
        <p:spPr>
          <a:xfrm>
            <a:off x="228600" y="1743378"/>
            <a:ext cx="4296600" cy="587700"/>
          </a:xfrm>
          <a:prstGeom prst="rect">
            <a:avLst/>
          </a:prstGeom>
        </p:spPr>
        <p:txBody>
          <a:bodyPr anchorCtr="0" anchor="t" bIns="91425" lIns="91425" spcFirstLastPara="1" rIns="91425" wrap="square" tIns="91425">
            <a:spAutoFit/>
          </a:bodyPr>
          <a:lstStyle>
            <a:lvl1pPr lvl="0">
              <a:spcBef>
                <a:spcPts val="0"/>
              </a:spcBef>
              <a:spcAft>
                <a:spcPts val="0"/>
              </a:spcAft>
              <a:buNone/>
              <a:defRPr sz="2400">
                <a:solidFill>
                  <a:schemeClr val="lt2"/>
                </a:solidFill>
              </a:defRPr>
            </a:lvl1pPr>
            <a:lvl2pPr lvl="1">
              <a:spcBef>
                <a:spcPts val="0"/>
              </a:spcBef>
              <a:spcAft>
                <a:spcPts val="0"/>
              </a:spcAft>
              <a:buNone/>
              <a:defRPr sz="2400">
                <a:solidFill>
                  <a:schemeClr val="lt2"/>
                </a:solidFill>
                <a:latin typeface="Poppins SemiBold"/>
                <a:ea typeface="Poppins SemiBold"/>
                <a:cs typeface="Poppins SemiBold"/>
                <a:sym typeface="Poppins SemiBold"/>
              </a:defRPr>
            </a:lvl2pPr>
            <a:lvl3pPr lvl="2">
              <a:spcBef>
                <a:spcPts val="0"/>
              </a:spcBef>
              <a:spcAft>
                <a:spcPts val="0"/>
              </a:spcAft>
              <a:buNone/>
              <a:defRPr sz="2400">
                <a:solidFill>
                  <a:schemeClr val="lt2"/>
                </a:solidFill>
                <a:latin typeface="Poppins SemiBold"/>
                <a:ea typeface="Poppins SemiBold"/>
                <a:cs typeface="Poppins SemiBold"/>
                <a:sym typeface="Poppins SemiBold"/>
              </a:defRPr>
            </a:lvl3pPr>
            <a:lvl4pPr lvl="3">
              <a:spcBef>
                <a:spcPts val="0"/>
              </a:spcBef>
              <a:spcAft>
                <a:spcPts val="0"/>
              </a:spcAft>
              <a:buNone/>
              <a:defRPr sz="2400">
                <a:solidFill>
                  <a:schemeClr val="lt2"/>
                </a:solidFill>
                <a:latin typeface="Poppins SemiBold"/>
                <a:ea typeface="Poppins SemiBold"/>
                <a:cs typeface="Poppins SemiBold"/>
                <a:sym typeface="Poppins SemiBold"/>
              </a:defRPr>
            </a:lvl4pPr>
            <a:lvl5pPr lvl="4">
              <a:spcBef>
                <a:spcPts val="0"/>
              </a:spcBef>
              <a:spcAft>
                <a:spcPts val="0"/>
              </a:spcAft>
              <a:buNone/>
              <a:defRPr sz="2400">
                <a:solidFill>
                  <a:schemeClr val="lt2"/>
                </a:solidFill>
                <a:latin typeface="Poppins SemiBold"/>
                <a:ea typeface="Poppins SemiBold"/>
                <a:cs typeface="Poppins SemiBold"/>
                <a:sym typeface="Poppins SemiBold"/>
              </a:defRPr>
            </a:lvl5pPr>
            <a:lvl6pPr lvl="5">
              <a:spcBef>
                <a:spcPts val="0"/>
              </a:spcBef>
              <a:spcAft>
                <a:spcPts val="0"/>
              </a:spcAft>
              <a:buNone/>
              <a:defRPr sz="2400">
                <a:solidFill>
                  <a:schemeClr val="lt2"/>
                </a:solidFill>
                <a:latin typeface="Poppins SemiBold"/>
                <a:ea typeface="Poppins SemiBold"/>
                <a:cs typeface="Poppins SemiBold"/>
                <a:sym typeface="Poppins SemiBold"/>
              </a:defRPr>
            </a:lvl6pPr>
            <a:lvl7pPr lvl="6">
              <a:spcBef>
                <a:spcPts val="0"/>
              </a:spcBef>
              <a:spcAft>
                <a:spcPts val="0"/>
              </a:spcAft>
              <a:buNone/>
              <a:defRPr sz="2400">
                <a:solidFill>
                  <a:schemeClr val="lt2"/>
                </a:solidFill>
                <a:latin typeface="Poppins SemiBold"/>
                <a:ea typeface="Poppins SemiBold"/>
                <a:cs typeface="Poppins SemiBold"/>
                <a:sym typeface="Poppins SemiBold"/>
              </a:defRPr>
            </a:lvl7pPr>
            <a:lvl8pPr lvl="7">
              <a:spcBef>
                <a:spcPts val="0"/>
              </a:spcBef>
              <a:spcAft>
                <a:spcPts val="0"/>
              </a:spcAft>
              <a:buNone/>
              <a:defRPr sz="2400">
                <a:solidFill>
                  <a:schemeClr val="lt2"/>
                </a:solidFill>
                <a:latin typeface="Poppins SemiBold"/>
                <a:ea typeface="Poppins SemiBold"/>
                <a:cs typeface="Poppins SemiBold"/>
                <a:sym typeface="Poppins SemiBold"/>
              </a:defRPr>
            </a:lvl8pPr>
            <a:lvl9pPr lvl="8">
              <a:spcBef>
                <a:spcPts val="0"/>
              </a:spcBef>
              <a:spcAft>
                <a:spcPts val="0"/>
              </a:spcAft>
              <a:buNone/>
              <a:defRPr sz="2400">
                <a:solidFill>
                  <a:schemeClr val="lt2"/>
                </a:solidFill>
                <a:latin typeface="Poppins SemiBold"/>
                <a:ea typeface="Poppins SemiBold"/>
                <a:cs typeface="Poppins SemiBold"/>
                <a:sym typeface="Poppins SemiBold"/>
              </a:defRPr>
            </a:lvl9pPr>
          </a:lstStyle>
          <a:p/>
        </p:txBody>
      </p:sp>
      <p:sp>
        <p:nvSpPr>
          <p:cNvPr id="93" name="Google Shape;93;p9"/>
          <p:cNvSpPr txBox="1"/>
          <p:nvPr/>
        </p:nvSpPr>
        <p:spPr>
          <a:xfrm>
            <a:off x="6720300" y="4800275"/>
            <a:ext cx="2195100" cy="2925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fld id="{00000000-1234-1234-1234-123412341234}" type="slidenum">
              <a:rPr lang="en" sz="700">
                <a:solidFill>
                  <a:schemeClr val="accent5"/>
                </a:solidFill>
                <a:latin typeface="Nunito Sans"/>
                <a:ea typeface="Nunito Sans"/>
                <a:cs typeface="Nunito Sans"/>
                <a:sym typeface="Nunito Sans"/>
              </a:rPr>
              <a:t>‹#›</a:t>
            </a:fld>
            <a:endParaRPr sz="700">
              <a:solidFill>
                <a:schemeClr val="accent5"/>
              </a:solidFill>
              <a:latin typeface="Nunito Sans"/>
              <a:ea typeface="Nunito Sans"/>
              <a:cs typeface="Nunito Sans"/>
              <a:sym typeface="Nunito Sans"/>
            </a:endParaRPr>
          </a:p>
        </p:txBody>
      </p:sp>
      <p:sp>
        <p:nvSpPr>
          <p:cNvPr id="94" name="Google Shape;94;p9"/>
          <p:cNvSpPr txBox="1"/>
          <p:nvPr>
            <p:ph idx="2" type="subTitle"/>
          </p:nvPr>
        </p:nvSpPr>
        <p:spPr>
          <a:xfrm>
            <a:off x="228600" y="4800275"/>
            <a:ext cx="1115700" cy="311400"/>
          </a:xfrm>
          <a:prstGeom prst="rect">
            <a:avLst/>
          </a:prstGeom>
        </p:spPr>
        <p:txBody>
          <a:bodyPr anchorCtr="0" anchor="t" bIns="91425" lIns="91425" spcFirstLastPara="1" rIns="91425" wrap="square" tIns="91425">
            <a:noAutofit/>
          </a:bodyPr>
          <a:lstStyle>
            <a:lvl1pPr lvl="0">
              <a:spcBef>
                <a:spcPts val="0"/>
              </a:spcBef>
              <a:spcAft>
                <a:spcPts val="0"/>
              </a:spcAft>
              <a:buNone/>
              <a:defRPr sz="700">
                <a:solidFill>
                  <a:schemeClr val="accent5"/>
                </a:solidFill>
                <a:latin typeface="Nunito Sans"/>
                <a:ea typeface="Nunito Sans"/>
                <a:cs typeface="Nunito Sans"/>
                <a:sym typeface="Nunito Sans"/>
              </a:defRPr>
            </a:lvl1pPr>
            <a:lvl2pPr lvl="1">
              <a:spcBef>
                <a:spcPts val="0"/>
              </a:spcBef>
              <a:spcAft>
                <a:spcPts val="0"/>
              </a:spcAft>
              <a:buClr>
                <a:schemeClr val="accent5"/>
              </a:buClr>
              <a:buSzPts val="700"/>
              <a:buFont typeface="Nunito Sans"/>
              <a:buNone/>
              <a:defRPr sz="700">
                <a:solidFill>
                  <a:schemeClr val="accent5"/>
                </a:solidFill>
                <a:latin typeface="Nunito Sans"/>
                <a:ea typeface="Nunito Sans"/>
                <a:cs typeface="Nunito Sans"/>
                <a:sym typeface="Nunito Sans"/>
              </a:defRPr>
            </a:lvl2pPr>
            <a:lvl3pPr lvl="2">
              <a:spcBef>
                <a:spcPts val="0"/>
              </a:spcBef>
              <a:spcAft>
                <a:spcPts val="0"/>
              </a:spcAft>
              <a:buClr>
                <a:schemeClr val="accent5"/>
              </a:buClr>
              <a:buSzPts val="700"/>
              <a:buFont typeface="Nunito Sans"/>
              <a:buNone/>
              <a:defRPr sz="700">
                <a:solidFill>
                  <a:schemeClr val="accent5"/>
                </a:solidFill>
                <a:latin typeface="Nunito Sans"/>
                <a:ea typeface="Nunito Sans"/>
                <a:cs typeface="Nunito Sans"/>
                <a:sym typeface="Nunito Sans"/>
              </a:defRPr>
            </a:lvl3pPr>
            <a:lvl4pPr lvl="3">
              <a:spcBef>
                <a:spcPts val="0"/>
              </a:spcBef>
              <a:spcAft>
                <a:spcPts val="0"/>
              </a:spcAft>
              <a:buClr>
                <a:schemeClr val="accent5"/>
              </a:buClr>
              <a:buSzPts val="700"/>
              <a:buFont typeface="Nunito Sans"/>
              <a:buNone/>
              <a:defRPr sz="700">
                <a:solidFill>
                  <a:schemeClr val="accent5"/>
                </a:solidFill>
                <a:latin typeface="Nunito Sans"/>
                <a:ea typeface="Nunito Sans"/>
                <a:cs typeface="Nunito Sans"/>
                <a:sym typeface="Nunito Sans"/>
              </a:defRPr>
            </a:lvl4pPr>
            <a:lvl5pPr lvl="4">
              <a:spcBef>
                <a:spcPts val="0"/>
              </a:spcBef>
              <a:spcAft>
                <a:spcPts val="0"/>
              </a:spcAft>
              <a:buClr>
                <a:schemeClr val="accent5"/>
              </a:buClr>
              <a:buSzPts val="700"/>
              <a:buFont typeface="Nunito Sans"/>
              <a:buNone/>
              <a:defRPr sz="700">
                <a:solidFill>
                  <a:schemeClr val="accent5"/>
                </a:solidFill>
                <a:latin typeface="Nunito Sans"/>
                <a:ea typeface="Nunito Sans"/>
                <a:cs typeface="Nunito Sans"/>
                <a:sym typeface="Nunito Sans"/>
              </a:defRPr>
            </a:lvl5pPr>
            <a:lvl6pPr lvl="5">
              <a:spcBef>
                <a:spcPts val="0"/>
              </a:spcBef>
              <a:spcAft>
                <a:spcPts val="0"/>
              </a:spcAft>
              <a:buClr>
                <a:schemeClr val="accent5"/>
              </a:buClr>
              <a:buSzPts val="700"/>
              <a:buFont typeface="Nunito Sans"/>
              <a:buNone/>
              <a:defRPr sz="700">
                <a:solidFill>
                  <a:schemeClr val="accent5"/>
                </a:solidFill>
                <a:latin typeface="Nunito Sans"/>
                <a:ea typeface="Nunito Sans"/>
                <a:cs typeface="Nunito Sans"/>
                <a:sym typeface="Nunito Sans"/>
              </a:defRPr>
            </a:lvl6pPr>
            <a:lvl7pPr lvl="6">
              <a:spcBef>
                <a:spcPts val="0"/>
              </a:spcBef>
              <a:spcAft>
                <a:spcPts val="0"/>
              </a:spcAft>
              <a:buClr>
                <a:schemeClr val="accent5"/>
              </a:buClr>
              <a:buSzPts val="700"/>
              <a:buFont typeface="Nunito Sans"/>
              <a:buNone/>
              <a:defRPr sz="700">
                <a:solidFill>
                  <a:schemeClr val="accent5"/>
                </a:solidFill>
                <a:latin typeface="Nunito Sans"/>
                <a:ea typeface="Nunito Sans"/>
                <a:cs typeface="Nunito Sans"/>
                <a:sym typeface="Nunito Sans"/>
              </a:defRPr>
            </a:lvl7pPr>
            <a:lvl8pPr lvl="7">
              <a:spcBef>
                <a:spcPts val="0"/>
              </a:spcBef>
              <a:spcAft>
                <a:spcPts val="0"/>
              </a:spcAft>
              <a:buClr>
                <a:schemeClr val="accent5"/>
              </a:buClr>
              <a:buSzPts val="700"/>
              <a:buFont typeface="Nunito Sans"/>
              <a:buNone/>
              <a:defRPr sz="700">
                <a:solidFill>
                  <a:schemeClr val="accent5"/>
                </a:solidFill>
                <a:latin typeface="Nunito Sans"/>
                <a:ea typeface="Nunito Sans"/>
                <a:cs typeface="Nunito Sans"/>
                <a:sym typeface="Nunito Sans"/>
              </a:defRPr>
            </a:lvl8pPr>
            <a:lvl9pPr lvl="8">
              <a:spcBef>
                <a:spcPts val="0"/>
              </a:spcBef>
              <a:spcAft>
                <a:spcPts val="0"/>
              </a:spcAft>
              <a:buClr>
                <a:schemeClr val="accent5"/>
              </a:buClr>
              <a:buSzPts val="700"/>
              <a:buFont typeface="Nunito Sans"/>
              <a:buNone/>
              <a:defRPr sz="700">
                <a:solidFill>
                  <a:schemeClr val="accent5"/>
                </a:solidFill>
                <a:latin typeface="Nunito Sans"/>
                <a:ea typeface="Nunito Sans"/>
                <a:cs typeface="Nunito Sans"/>
                <a:sym typeface="Nunito Sans"/>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BLANK_1_1_1_1_1_1">
    <p:bg>
      <p:bgPr>
        <a:solidFill>
          <a:schemeClr val="accent1"/>
        </a:solidFill>
      </p:bgPr>
    </p:bg>
    <p:spTree>
      <p:nvGrpSpPr>
        <p:cNvPr id="95" name="Shape 95"/>
        <p:cNvGrpSpPr/>
        <p:nvPr/>
      </p:nvGrpSpPr>
      <p:grpSpPr>
        <a:xfrm>
          <a:off x="0" y="0"/>
          <a:ext cx="0" cy="0"/>
          <a:chOff x="0" y="0"/>
          <a:chExt cx="0" cy="0"/>
        </a:xfrm>
      </p:grpSpPr>
      <p:pic>
        <p:nvPicPr>
          <p:cNvPr id="96" name="Google Shape;96;p10"/>
          <p:cNvPicPr preferRelativeResize="0"/>
          <p:nvPr/>
        </p:nvPicPr>
        <p:blipFill rotWithShape="1">
          <a:blip r:embed="rId2">
            <a:alphaModFix/>
          </a:blip>
          <a:srcRect b="0" l="0" r="54483" t="51307"/>
          <a:stretch/>
        </p:blipFill>
        <p:spPr>
          <a:xfrm>
            <a:off x="6802800" y="-9247"/>
            <a:ext cx="2341200" cy="2504451"/>
          </a:xfrm>
          <a:prstGeom prst="rect">
            <a:avLst/>
          </a:prstGeom>
          <a:noFill/>
          <a:ln>
            <a:noFill/>
          </a:ln>
        </p:spPr>
      </p:pic>
      <p:sp>
        <p:nvSpPr>
          <p:cNvPr id="97" name="Google Shape;97;p10"/>
          <p:cNvSpPr txBox="1"/>
          <p:nvPr>
            <p:ph type="title"/>
          </p:nvPr>
        </p:nvSpPr>
        <p:spPr>
          <a:xfrm>
            <a:off x="1249050" y="1249276"/>
            <a:ext cx="6645900" cy="2843100"/>
          </a:xfrm>
          <a:prstGeom prst="rect">
            <a:avLst/>
          </a:prstGeom>
        </p:spPr>
        <p:txBody>
          <a:bodyPr anchorCtr="0" anchor="ctr" bIns="91425" lIns="91425" spcFirstLastPara="1" rIns="91425" wrap="square" tIns="91425">
            <a:noAutofit/>
          </a:bodyPr>
          <a:lstStyle>
            <a:lvl1pPr lvl="0" algn="ctr">
              <a:lnSpc>
                <a:spcPct val="90000"/>
              </a:lnSpc>
              <a:spcBef>
                <a:spcPts val="0"/>
              </a:spcBef>
              <a:spcAft>
                <a:spcPts val="0"/>
              </a:spcAft>
              <a:buNone/>
              <a:defRPr b="0" sz="2700">
                <a:solidFill>
                  <a:schemeClr val="dk2"/>
                </a:solidFill>
                <a:latin typeface="Poppins Medium"/>
                <a:ea typeface="Poppins Medium"/>
                <a:cs typeface="Poppins Medium"/>
                <a:sym typeface="Poppins Medium"/>
              </a:defRPr>
            </a:lvl1pPr>
            <a:lvl2pPr lvl="1" algn="ctr">
              <a:lnSpc>
                <a:spcPct val="90000"/>
              </a:lnSpc>
              <a:spcBef>
                <a:spcPts val="0"/>
              </a:spcBef>
              <a:spcAft>
                <a:spcPts val="0"/>
              </a:spcAft>
              <a:buNone/>
              <a:defRPr b="0" sz="2700">
                <a:solidFill>
                  <a:schemeClr val="dk2"/>
                </a:solidFill>
                <a:latin typeface="Poppins Medium"/>
                <a:ea typeface="Poppins Medium"/>
                <a:cs typeface="Poppins Medium"/>
                <a:sym typeface="Poppins Medium"/>
              </a:defRPr>
            </a:lvl2pPr>
            <a:lvl3pPr lvl="2" algn="ctr">
              <a:lnSpc>
                <a:spcPct val="90000"/>
              </a:lnSpc>
              <a:spcBef>
                <a:spcPts val="0"/>
              </a:spcBef>
              <a:spcAft>
                <a:spcPts val="0"/>
              </a:spcAft>
              <a:buNone/>
              <a:defRPr b="0" sz="2700">
                <a:solidFill>
                  <a:schemeClr val="dk2"/>
                </a:solidFill>
                <a:latin typeface="Poppins Medium"/>
                <a:ea typeface="Poppins Medium"/>
                <a:cs typeface="Poppins Medium"/>
                <a:sym typeface="Poppins Medium"/>
              </a:defRPr>
            </a:lvl3pPr>
            <a:lvl4pPr lvl="3" algn="ctr">
              <a:lnSpc>
                <a:spcPct val="90000"/>
              </a:lnSpc>
              <a:spcBef>
                <a:spcPts val="0"/>
              </a:spcBef>
              <a:spcAft>
                <a:spcPts val="0"/>
              </a:spcAft>
              <a:buNone/>
              <a:defRPr b="0" sz="2700">
                <a:solidFill>
                  <a:schemeClr val="dk2"/>
                </a:solidFill>
                <a:latin typeface="Poppins Medium"/>
                <a:ea typeface="Poppins Medium"/>
                <a:cs typeface="Poppins Medium"/>
                <a:sym typeface="Poppins Medium"/>
              </a:defRPr>
            </a:lvl4pPr>
            <a:lvl5pPr lvl="4" algn="ctr">
              <a:lnSpc>
                <a:spcPct val="90000"/>
              </a:lnSpc>
              <a:spcBef>
                <a:spcPts val="0"/>
              </a:spcBef>
              <a:spcAft>
                <a:spcPts val="0"/>
              </a:spcAft>
              <a:buNone/>
              <a:defRPr b="0" sz="2700">
                <a:solidFill>
                  <a:schemeClr val="dk2"/>
                </a:solidFill>
                <a:latin typeface="Poppins Medium"/>
                <a:ea typeface="Poppins Medium"/>
                <a:cs typeface="Poppins Medium"/>
                <a:sym typeface="Poppins Medium"/>
              </a:defRPr>
            </a:lvl5pPr>
            <a:lvl6pPr lvl="5" algn="ctr">
              <a:lnSpc>
                <a:spcPct val="90000"/>
              </a:lnSpc>
              <a:spcBef>
                <a:spcPts val="0"/>
              </a:spcBef>
              <a:spcAft>
                <a:spcPts val="0"/>
              </a:spcAft>
              <a:buNone/>
              <a:defRPr b="0" sz="2700">
                <a:solidFill>
                  <a:schemeClr val="dk2"/>
                </a:solidFill>
                <a:latin typeface="Poppins Medium"/>
                <a:ea typeface="Poppins Medium"/>
                <a:cs typeface="Poppins Medium"/>
                <a:sym typeface="Poppins Medium"/>
              </a:defRPr>
            </a:lvl6pPr>
            <a:lvl7pPr lvl="6" algn="ctr">
              <a:lnSpc>
                <a:spcPct val="90000"/>
              </a:lnSpc>
              <a:spcBef>
                <a:spcPts val="0"/>
              </a:spcBef>
              <a:spcAft>
                <a:spcPts val="0"/>
              </a:spcAft>
              <a:buNone/>
              <a:defRPr b="0" sz="2700">
                <a:solidFill>
                  <a:schemeClr val="dk2"/>
                </a:solidFill>
                <a:latin typeface="Poppins Medium"/>
                <a:ea typeface="Poppins Medium"/>
                <a:cs typeface="Poppins Medium"/>
                <a:sym typeface="Poppins Medium"/>
              </a:defRPr>
            </a:lvl7pPr>
            <a:lvl8pPr lvl="7" algn="ctr">
              <a:lnSpc>
                <a:spcPct val="90000"/>
              </a:lnSpc>
              <a:spcBef>
                <a:spcPts val="0"/>
              </a:spcBef>
              <a:spcAft>
                <a:spcPts val="0"/>
              </a:spcAft>
              <a:buNone/>
              <a:defRPr b="0" sz="2700">
                <a:solidFill>
                  <a:schemeClr val="dk2"/>
                </a:solidFill>
                <a:latin typeface="Poppins Medium"/>
                <a:ea typeface="Poppins Medium"/>
                <a:cs typeface="Poppins Medium"/>
                <a:sym typeface="Poppins Medium"/>
              </a:defRPr>
            </a:lvl8pPr>
            <a:lvl9pPr lvl="8" algn="ctr">
              <a:lnSpc>
                <a:spcPct val="90000"/>
              </a:lnSpc>
              <a:spcBef>
                <a:spcPts val="0"/>
              </a:spcBef>
              <a:spcAft>
                <a:spcPts val="0"/>
              </a:spcAft>
              <a:buNone/>
              <a:defRPr b="0" sz="2700">
                <a:solidFill>
                  <a:schemeClr val="dk2"/>
                </a:solidFill>
                <a:latin typeface="Poppins Medium"/>
                <a:ea typeface="Poppins Medium"/>
                <a:cs typeface="Poppins Medium"/>
                <a:sym typeface="Poppins Medium"/>
              </a:defRPr>
            </a:lvl9pPr>
          </a:lstStyle>
          <a:p/>
        </p:txBody>
      </p:sp>
      <p:sp>
        <p:nvSpPr>
          <p:cNvPr id="98" name="Google Shape;98;p10"/>
          <p:cNvSpPr/>
          <p:nvPr/>
        </p:nvSpPr>
        <p:spPr>
          <a:xfrm>
            <a:off x="6724719" y="-48"/>
            <a:ext cx="2419360" cy="1864544"/>
          </a:xfrm>
          <a:custGeom>
            <a:rect b="b" l="l" r="r" t="t"/>
            <a:pathLst>
              <a:path extrusionOk="0" h="58267" w="75605">
                <a:moveTo>
                  <a:pt x="0" y="0"/>
                </a:moveTo>
                <a:lnTo>
                  <a:pt x="484" y="781"/>
                </a:lnTo>
                <a:lnTo>
                  <a:pt x="1340" y="2121"/>
                </a:lnTo>
                <a:lnTo>
                  <a:pt x="2382" y="3646"/>
                </a:lnTo>
                <a:lnTo>
                  <a:pt x="3572" y="5358"/>
                </a:lnTo>
                <a:lnTo>
                  <a:pt x="4949" y="7181"/>
                </a:lnTo>
                <a:lnTo>
                  <a:pt x="6512" y="9190"/>
                </a:lnTo>
                <a:lnTo>
                  <a:pt x="8297" y="11311"/>
                </a:lnTo>
                <a:lnTo>
                  <a:pt x="10269" y="13543"/>
                </a:lnTo>
                <a:lnTo>
                  <a:pt x="11348" y="14697"/>
                </a:lnTo>
                <a:lnTo>
                  <a:pt x="12465" y="15887"/>
                </a:lnTo>
                <a:lnTo>
                  <a:pt x="13767" y="17227"/>
                </a:lnTo>
                <a:lnTo>
                  <a:pt x="15106" y="18566"/>
                </a:lnTo>
                <a:lnTo>
                  <a:pt x="16483" y="19906"/>
                </a:lnTo>
                <a:lnTo>
                  <a:pt x="17897" y="21245"/>
                </a:lnTo>
                <a:lnTo>
                  <a:pt x="19348" y="22585"/>
                </a:lnTo>
                <a:lnTo>
                  <a:pt x="20799" y="23924"/>
                </a:lnTo>
                <a:lnTo>
                  <a:pt x="22325" y="25226"/>
                </a:lnTo>
                <a:lnTo>
                  <a:pt x="23887" y="26529"/>
                </a:lnTo>
                <a:lnTo>
                  <a:pt x="25450" y="27831"/>
                </a:lnTo>
                <a:lnTo>
                  <a:pt x="27050" y="29133"/>
                </a:lnTo>
                <a:lnTo>
                  <a:pt x="28724" y="30435"/>
                </a:lnTo>
                <a:lnTo>
                  <a:pt x="30398" y="31738"/>
                </a:lnTo>
                <a:lnTo>
                  <a:pt x="32110" y="33003"/>
                </a:lnTo>
                <a:lnTo>
                  <a:pt x="33822" y="34268"/>
                </a:lnTo>
                <a:lnTo>
                  <a:pt x="35607" y="35533"/>
                </a:lnTo>
                <a:lnTo>
                  <a:pt x="37393" y="36798"/>
                </a:lnTo>
                <a:lnTo>
                  <a:pt x="39514" y="38212"/>
                </a:lnTo>
                <a:lnTo>
                  <a:pt x="41635" y="39663"/>
                </a:lnTo>
                <a:lnTo>
                  <a:pt x="43830" y="41039"/>
                </a:lnTo>
                <a:lnTo>
                  <a:pt x="46063" y="42453"/>
                </a:lnTo>
                <a:lnTo>
                  <a:pt x="48295" y="43830"/>
                </a:lnTo>
                <a:lnTo>
                  <a:pt x="50602" y="45206"/>
                </a:lnTo>
                <a:lnTo>
                  <a:pt x="52946" y="46583"/>
                </a:lnTo>
                <a:lnTo>
                  <a:pt x="55327" y="47923"/>
                </a:lnTo>
                <a:lnTo>
                  <a:pt x="57746" y="49262"/>
                </a:lnTo>
                <a:lnTo>
                  <a:pt x="60164" y="50601"/>
                </a:lnTo>
                <a:lnTo>
                  <a:pt x="62657" y="51904"/>
                </a:lnTo>
                <a:lnTo>
                  <a:pt x="65187" y="53206"/>
                </a:lnTo>
                <a:lnTo>
                  <a:pt x="67717" y="54471"/>
                </a:lnTo>
                <a:lnTo>
                  <a:pt x="70322" y="55773"/>
                </a:lnTo>
                <a:lnTo>
                  <a:pt x="72963" y="57001"/>
                </a:lnTo>
                <a:lnTo>
                  <a:pt x="75605" y="58266"/>
                </a:lnTo>
                <a:lnTo>
                  <a:pt x="75605" y="57596"/>
                </a:lnTo>
                <a:lnTo>
                  <a:pt x="72963" y="56369"/>
                </a:lnTo>
                <a:lnTo>
                  <a:pt x="70396" y="55103"/>
                </a:lnTo>
                <a:lnTo>
                  <a:pt x="67829" y="53876"/>
                </a:lnTo>
                <a:lnTo>
                  <a:pt x="65299" y="52573"/>
                </a:lnTo>
                <a:lnTo>
                  <a:pt x="62806" y="51308"/>
                </a:lnTo>
                <a:lnTo>
                  <a:pt x="60350" y="50006"/>
                </a:lnTo>
                <a:lnTo>
                  <a:pt x="57894" y="48667"/>
                </a:lnTo>
                <a:lnTo>
                  <a:pt x="55513" y="47364"/>
                </a:lnTo>
                <a:lnTo>
                  <a:pt x="53169" y="46025"/>
                </a:lnTo>
                <a:lnTo>
                  <a:pt x="50862" y="44686"/>
                </a:lnTo>
                <a:lnTo>
                  <a:pt x="48593" y="43309"/>
                </a:lnTo>
                <a:lnTo>
                  <a:pt x="46360" y="41932"/>
                </a:lnTo>
                <a:lnTo>
                  <a:pt x="44128" y="40556"/>
                </a:lnTo>
                <a:lnTo>
                  <a:pt x="41970" y="39142"/>
                </a:lnTo>
                <a:lnTo>
                  <a:pt x="39849" y="37765"/>
                </a:lnTo>
                <a:lnTo>
                  <a:pt x="37765" y="36314"/>
                </a:lnTo>
                <a:lnTo>
                  <a:pt x="35980" y="35086"/>
                </a:lnTo>
                <a:lnTo>
                  <a:pt x="34231" y="33821"/>
                </a:lnTo>
                <a:lnTo>
                  <a:pt x="32482" y="32556"/>
                </a:lnTo>
                <a:lnTo>
                  <a:pt x="30771" y="31291"/>
                </a:lnTo>
                <a:lnTo>
                  <a:pt x="29133" y="29989"/>
                </a:lnTo>
                <a:lnTo>
                  <a:pt x="27459" y="28724"/>
                </a:lnTo>
                <a:lnTo>
                  <a:pt x="25859" y="27422"/>
                </a:lnTo>
                <a:lnTo>
                  <a:pt x="24297" y="26119"/>
                </a:lnTo>
                <a:lnTo>
                  <a:pt x="22771" y="24817"/>
                </a:lnTo>
                <a:lnTo>
                  <a:pt x="21246" y="23515"/>
                </a:lnTo>
                <a:lnTo>
                  <a:pt x="19757" y="22175"/>
                </a:lnTo>
                <a:lnTo>
                  <a:pt x="18343" y="20873"/>
                </a:lnTo>
                <a:lnTo>
                  <a:pt x="16930" y="19534"/>
                </a:lnTo>
                <a:lnTo>
                  <a:pt x="15553" y="18194"/>
                </a:lnTo>
                <a:lnTo>
                  <a:pt x="14213" y="16855"/>
                </a:lnTo>
                <a:lnTo>
                  <a:pt x="12911" y="15515"/>
                </a:lnTo>
                <a:lnTo>
                  <a:pt x="11795" y="14325"/>
                </a:lnTo>
                <a:lnTo>
                  <a:pt x="10753" y="13171"/>
                </a:lnTo>
                <a:lnTo>
                  <a:pt x="8781" y="10976"/>
                </a:lnTo>
                <a:lnTo>
                  <a:pt x="7032" y="8855"/>
                </a:lnTo>
                <a:lnTo>
                  <a:pt x="5470" y="6883"/>
                </a:lnTo>
                <a:lnTo>
                  <a:pt x="4093" y="5060"/>
                </a:lnTo>
                <a:lnTo>
                  <a:pt x="2902" y="3349"/>
                </a:lnTo>
                <a:lnTo>
                  <a:pt x="1861" y="1860"/>
                </a:lnTo>
                <a:lnTo>
                  <a:pt x="1005" y="484"/>
                </a:lnTo>
                <a:lnTo>
                  <a:pt x="707" y="0"/>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latin typeface="Nunito Sans"/>
              <a:ea typeface="Nunito Sans"/>
              <a:cs typeface="Nunito Sans"/>
              <a:sym typeface="Nunito Sans"/>
            </a:endParaRPr>
          </a:p>
        </p:txBody>
      </p:sp>
      <p:sp>
        <p:nvSpPr>
          <p:cNvPr id="99" name="Google Shape;99;p10"/>
          <p:cNvSpPr/>
          <p:nvPr/>
        </p:nvSpPr>
        <p:spPr>
          <a:xfrm>
            <a:off x="0" y="3692104"/>
            <a:ext cx="2339584" cy="1451392"/>
          </a:xfrm>
          <a:custGeom>
            <a:rect b="b" l="l" r="r" t="t"/>
            <a:pathLst>
              <a:path extrusionOk="0" h="45356" w="73112">
                <a:moveTo>
                  <a:pt x="63884" y="596"/>
                </a:moveTo>
                <a:lnTo>
                  <a:pt x="64703" y="633"/>
                </a:lnTo>
                <a:lnTo>
                  <a:pt x="65484" y="745"/>
                </a:lnTo>
                <a:lnTo>
                  <a:pt x="66229" y="894"/>
                </a:lnTo>
                <a:lnTo>
                  <a:pt x="66973" y="1154"/>
                </a:lnTo>
                <a:lnTo>
                  <a:pt x="67717" y="1452"/>
                </a:lnTo>
                <a:lnTo>
                  <a:pt x="68387" y="1824"/>
                </a:lnTo>
                <a:lnTo>
                  <a:pt x="69056" y="2233"/>
                </a:lnTo>
                <a:lnTo>
                  <a:pt x="69689" y="2717"/>
                </a:lnTo>
                <a:lnTo>
                  <a:pt x="70135" y="3163"/>
                </a:lnTo>
                <a:lnTo>
                  <a:pt x="70545" y="3610"/>
                </a:lnTo>
                <a:lnTo>
                  <a:pt x="70917" y="4056"/>
                </a:lnTo>
                <a:lnTo>
                  <a:pt x="71251" y="4540"/>
                </a:lnTo>
                <a:lnTo>
                  <a:pt x="71549" y="5061"/>
                </a:lnTo>
                <a:lnTo>
                  <a:pt x="71810" y="5582"/>
                </a:lnTo>
                <a:lnTo>
                  <a:pt x="72033" y="6103"/>
                </a:lnTo>
                <a:lnTo>
                  <a:pt x="72219" y="6661"/>
                </a:lnTo>
                <a:lnTo>
                  <a:pt x="72368" y="7219"/>
                </a:lnTo>
                <a:lnTo>
                  <a:pt x="72442" y="7814"/>
                </a:lnTo>
                <a:lnTo>
                  <a:pt x="72517" y="8372"/>
                </a:lnTo>
                <a:lnTo>
                  <a:pt x="72517" y="8968"/>
                </a:lnTo>
                <a:lnTo>
                  <a:pt x="72479" y="9563"/>
                </a:lnTo>
                <a:lnTo>
                  <a:pt x="72405" y="10158"/>
                </a:lnTo>
                <a:lnTo>
                  <a:pt x="72293" y="10754"/>
                </a:lnTo>
                <a:lnTo>
                  <a:pt x="72144" y="11312"/>
                </a:lnTo>
                <a:lnTo>
                  <a:pt x="71958" y="11870"/>
                </a:lnTo>
                <a:lnTo>
                  <a:pt x="71735" y="12428"/>
                </a:lnTo>
                <a:lnTo>
                  <a:pt x="71438" y="12949"/>
                </a:lnTo>
                <a:lnTo>
                  <a:pt x="71140" y="13470"/>
                </a:lnTo>
                <a:lnTo>
                  <a:pt x="70842" y="13991"/>
                </a:lnTo>
                <a:lnTo>
                  <a:pt x="70470" y="14474"/>
                </a:lnTo>
                <a:lnTo>
                  <a:pt x="70061" y="14958"/>
                </a:lnTo>
                <a:lnTo>
                  <a:pt x="69652" y="15442"/>
                </a:lnTo>
                <a:lnTo>
                  <a:pt x="69168" y="15888"/>
                </a:lnTo>
                <a:lnTo>
                  <a:pt x="68684" y="16335"/>
                </a:lnTo>
                <a:lnTo>
                  <a:pt x="68163" y="16781"/>
                </a:lnTo>
                <a:lnTo>
                  <a:pt x="67605" y="17190"/>
                </a:lnTo>
                <a:lnTo>
                  <a:pt x="67010" y="17600"/>
                </a:lnTo>
                <a:lnTo>
                  <a:pt x="66415" y="17972"/>
                </a:lnTo>
                <a:lnTo>
                  <a:pt x="65745" y="18381"/>
                </a:lnTo>
                <a:lnTo>
                  <a:pt x="65075" y="18716"/>
                </a:lnTo>
                <a:lnTo>
                  <a:pt x="64368" y="19088"/>
                </a:lnTo>
                <a:lnTo>
                  <a:pt x="63624" y="19423"/>
                </a:lnTo>
                <a:lnTo>
                  <a:pt x="62880" y="19758"/>
                </a:lnTo>
                <a:lnTo>
                  <a:pt x="62061" y="20055"/>
                </a:lnTo>
                <a:lnTo>
                  <a:pt x="61243" y="20353"/>
                </a:lnTo>
                <a:lnTo>
                  <a:pt x="60424" y="20651"/>
                </a:lnTo>
                <a:lnTo>
                  <a:pt x="58638" y="21171"/>
                </a:lnTo>
                <a:lnTo>
                  <a:pt x="56741" y="21618"/>
                </a:lnTo>
                <a:lnTo>
                  <a:pt x="54769" y="21990"/>
                </a:lnTo>
                <a:lnTo>
                  <a:pt x="52685" y="22325"/>
                </a:lnTo>
                <a:lnTo>
                  <a:pt x="50490" y="22585"/>
                </a:lnTo>
                <a:lnTo>
                  <a:pt x="48295" y="22809"/>
                </a:lnTo>
                <a:lnTo>
                  <a:pt x="46137" y="22957"/>
                </a:lnTo>
                <a:lnTo>
                  <a:pt x="46137" y="21692"/>
                </a:lnTo>
                <a:lnTo>
                  <a:pt x="46174" y="20465"/>
                </a:lnTo>
                <a:lnTo>
                  <a:pt x="46286" y="19200"/>
                </a:lnTo>
                <a:lnTo>
                  <a:pt x="46472" y="17972"/>
                </a:lnTo>
                <a:lnTo>
                  <a:pt x="46732" y="16632"/>
                </a:lnTo>
                <a:lnTo>
                  <a:pt x="47104" y="15367"/>
                </a:lnTo>
                <a:lnTo>
                  <a:pt x="47513" y="14139"/>
                </a:lnTo>
                <a:lnTo>
                  <a:pt x="47997" y="12912"/>
                </a:lnTo>
                <a:lnTo>
                  <a:pt x="48592" y="11758"/>
                </a:lnTo>
                <a:lnTo>
                  <a:pt x="49225" y="10605"/>
                </a:lnTo>
                <a:lnTo>
                  <a:pt x="49895" y="9526"/>
                </a:lnTo>
                <a:lnTo>
                  <a:pt x="50676" y="8447"/>
                </a:lnTo>
                <a:lnTo>
                  <a:pt x="51495" y="7442"/>
                </a:lnTo>
                <a:lnTo>
                  <a:pt x="52388" y="6475"/>
                </a:lnTo>
                <a:lnTo>
                  <a:pt x="53355" y="5582"/>
                </a:lnTo>
                <a:lnTo>
                  <a:pt x="54359" y="4726"/>
                </a:lnTo>
                <a:lnTo>
                  <a:pt x="55438" y="3907"/>
                </a:lnTo>
                <a:lnTo>
                  <a:pt x="56555" y="3163"/>
                </a:lnTo>
                <a:lnTo>
                  <a:pt x="57708" y="2456"/>
                </a:lnTo>
                <a:lnTo>
                  <a:pt x="58936" y="1824"/>
                </a:lnTo>
                <a:lnTo>
                  <a:pt x="59568" y="1526"/>
                </a:lnTo>
                <a:lnTo>
                  <a:pt x="60201" y="1303"/>
                </a:lnTo>
                <a:lnTo>
                  <a:pt x="60796" y="1080"/>
                </a:lnTo>
                <a:lnTo>
                  <a:pt x="61429" y="894"/>
                </a:lnTo>
                <a:lnTo>
                  <a:pt x="62061" y="782"/>
                </a:lnTo>
                <a:lnTo>
                  <a:pt x="62657" y="670"/>
                </a:lnTo>
                <a:lnTo>
                  <a:pt x="63289" y="633"/>
                </a:lnTo>
                <a:lnTo>
                  <a:pt x="63884" y="596"/>
                </a:lnTo>
                <a:close/>
                <a:moveTo>
                  <a:pt x="64033" y="1"/>
                </a:moveTo>
                <a:lnTo>
                  <a:pt x="63289" y="38"/>
                </a:lnTo>
                <a:lnTo>
                  <a:pt x="62545" y="112"/>
                </a:lnTo>
                <a:lnTo>
                  <a:pt x="61764" y="224"/>
                </a:lnTo>
                <a:lnTo>
                  <a:pt x="60982" y="410"/>
                </a:lnTo>
                <a:lnTo>
                  <a:pt x="60238" y="633"/>
                </a:lnTo>
                <a:lnTo>
                  <a:pt x="59457" y="931"/>
                </a:lnTo>
                <a:lnTo>
                  <a:pt x="58675" y="1266"/>
                </a:lnTo>
                <a:lnTo>
                  <a:pt x="57410" y="1936"/>
                </a:lnTo>
                <a:lnTo>
                  <a:pt x="56220" y="2642"/>
                </a:lnTo>
                <a:lnTo>
                  <a:pt x="55066" y="3424"/>
                </a:lnTo>
                <a:lnTo>
                  <a:pt x="53987" y="4242"/>
                </a:lnTo>
                <a:lnTo>
                  <a:pt x="52946" y="5135"/>
                </a:lnTo>
                <a:lnTo>
                  <a:pt x="51978" y="6065"/>
                </a:lnTo>
                <a:lnTo>
                  <a:pt x="51048" y="7070"/>
                </a:lnTo>
                <a:lnTo>
                  <a:pt x="50192" y="8112"/>
                </a:lnTo>
                <a:lnTo>
                  <a:pt x="49411" y="9191"/>
                </a:lnTo>
                <a:lnTo>
                  <a:pt x="48704" y="10307"/>
                </a:lnTo>
                <a:lnTo>
                  <a:pt x="48034" y="11460"/>
                </a:lnTo>
                <a:lnTo>
                  <a:pt x="47476" y="12688"/>
                </a:lnTo>
                <a:lnTo>
                  <a:pt x="46955" y="13916"/>
                </a:lnTo>
                <a:lnTo>
                  <a:pt x="46509" y="15218"/>
                </a:lnTo>
                <a:lnTo>
                  <a:pt x="46174" y="16521"/>
                </a:lnTo>
                <a:lnTo>
                  <a:pt x="45876" y="17860"/>
                </a:lnTo>
                <a:lnTo>
                  <a:pt x="45690" y="19125"/>
                </a:lnTo>
                <a:lnTo>
                  <a:pt x="45579" y="20427"/>
                </a:lnTo>
                <a:lnTo>
                  <a:pt x="45541" y="21692"/>
                </a:lnTo>
                <a:lnTo>
                  <a:pt x="45579" y="22995"/>
                </a:lnTo>
                <a:lnTo>
                  <a:pt x="42788" y="23106"/>
                </a:lnTo>
                <a:lnTo>
                  <a:pt x="40072" y="23181"/>
                </a:lnTo>
                <a:lnTo>
                  <a:pt x="37467" y="23143"/>
                </a:lnTo>
                <a:lnTo>
                  <a:pt x="34937" y="23069"/>
                </a:lnTo>
                <a:lnTo>
                  <a:pt x="32519" y="22920"/>
                </a:lnTo>
                <a:lnTo>
                  <a:pt x="30175" y="22734"/>
                </a:lnTo>
                <a:lnTo>
                  <a:pt x="27905" y="22474"/>
                </a:lnTo>
                <a:lnTo>
                  <a:pt x="25747" y="22176"/>
                </a:lnTo>
                <a:lnTo>
                  <a:pt x="23664" y="21841"/>
                </a:lnTo>
                <a:lnTo>
                  <a:pt x="21692" y="21506"/>
                </a:lnTo>
                <a:lnTo>
                  <a:pt x="19794" y="21097"/>
                </a:lnTo>
                <a:lnTo>
                  <a:pt x="18008" y="20688"/>
                </a:lnTo>
                <a:lnTo>
                  <a:pt x="16297" y="20279"/>
                </a:lnTo>
                <a:lnTo>
                  <a:pt x="14697" y="19832"/>
                </a:lnTo>
                <a:lnTo>
                  <a:pt x="13171" y="19386"/>
                </a:lnTo>
                <a:lnTo>
                  <a:pt x="11757" y="18902"/>
                </a:lnTo>
                <a:lnTo>
                  <a:pt x="9711" y="18195"/>
                </a:lnTo>
                <a:lnTo>
                  <a:pt x="7776" y="17451"/>
                </a:lnTo>
                <a:lnTo>
                  <a:pt x="6028" y="16744"/>
                </a:lnTo>
                <a:lnTo>
                  <a:pt x="4465" y="16037"/>
                </a:lnTo>
                <a:lnTo>
                  <a:pt x="3088" y="15330"/>
                </a:lnTo>
                <a:lnTo>
                  <a:pt x="1898" y="14697"/>
                </a:lnTo>
                <a:lnTo>
                  <a:pt x="856" y="14139"/>
                </a:lnTo>
                <a:lnTo>
                  <a:pt x="0" y="13656"/>
                </a:lnTo>
                <a:lnTo>
                  <a:pt x="0" y="14325"/>
                </a:lnTo>
                <a:lnTo>
                  <a:pt x="893" y="14846"/>
                </a:lnTo>
                <a:lnTo>
                  <a:pt x="1935" y="15404"/>
                </a:lnTo>
                <a:lnTo>
                  <a:pt x="3125" y="16037"/>
                </a:lnTo>
                <a:lnTo>
                  <a:pt x="4502" y="16707"/>
                </a:lnTo>
                <a:lnTo>
                  <a:pt x="6028" y="17376"/>
                </a:lnTo>
                <a:lnTo>
                  <a:pt x="7739" y="18083"/>
                </a:lnTo>
                <a:lnTo>
                  <a:pt x="9562" y="18790"/>
                </a:lnTo>
                <a:lnTo>
                  <a:pt x="11571" y="19460"/>
                </a:lnTo>
                <a:lnTo>
                  <a:pt x="12985" y="19944"/>
                </a:lnTo>
                <a:lnTo>
                  <a:pt x="14511" y="20390"/>
                </a:lnTo>
                <a:lnTo>
                  <a:pt x="16111" y="20837"/>
                </a:lnTo>
                <a:lnTo>
                  <a:pt x="17822" y="21246"/>
                </a:lnTo>
                <a:lnTo>
                  <a:pt x="19645" y="21692"/>
                </a:lnTo>
                <a:lnTo>
                  <a:pt x="21543" y="22064"/>
                </a:lnTo>
                <a:lnTo>
                  <a:pt x="23552" y="22437"/>
                </a:lnTo>
                <a:lnTo>
                  <a:pt x="25636" y="22771"/>
                </a:lnTo>
                <a:lnTo>
                  <a:pt x="27831" y="23069"/>
                </a:lnTo>
                <a:lnTo>
                  <a:pt x="30100" y="23292"/>
                </a:lnTo>
                <a:lnTo>
                  <a:pt x="32445" y="23516"/>
                </a:lnTo>
                <a:lnTo>
                  <a:pt x="34900" y="23664"/>
                </a:lnTo>
                <a:lnTo>
                  <a:pt x="37467" y="23739"/>
                </a:lnTo>
                <a:lnTo>
                  <a:pt x="40072" y="23776"/>
                </a:lnTo>
                <a:lnTo>
                  <a:pt x="42788" y="23702"/>
                </a:lnTo>
                <a:lnTo>
                  <a:pt x="45616" y="23590"/>
                </a:lnTo>
                <a:lnTo>
                  <a:pt x="45727" y="24706"/>
                </a:lnTo>
                <a:lnTo>
                  <a:pt x="45876" y="25822"/>
                </a:lnTo>
                <a:lnTo>
                  <a:pt x="46100" y="26901"/>
                </a:lnTo>
                <a:lnTo>
                  <a:pt x="46397" y="27980"/>
                </a:lnTo>
                <a:lnTo>
                  <a:pt x="46806" y="29245"/>
                </a:lnTo>
                <a:lnTo>
                  <a:pt x="47290" y="30473"/>
                </a:lnTo>
                <a:lnTo>
                  <a:pt x="47848" y="31664"/>
                </a:lnTo>
                <a:lnTo>
                  <a:pt x="48444" y="32817"/>
                </a:lnTo>
                <a:lnTo>
                  <a:pt x="49150" y="33933"/>
                </a:lnTo>
                <a:lnTo>
                  <a:pt x="49895" y="35012"/>
                </a:lnTo>
                <a:lnTo>
                  <a:pt x="50713" y="36054"/>
                </a:lnTo>
                <a:lnTo>
                  <a:pt x="51643" y="37059"/>
                </a:lnTo>
                <a:lnTo>
                  <a:pt x="52499" y="37877"/>
                </a:lnTo>
                <a:lnTo>
                  <a:pt x="53504" y="38808"/>
                </a:lnTo>
                <a:lnTo>
                  <a:pt x="54769" y="39775"/>
                </a:lnTo>
                <a:lnTo>
                  <a:pt x="56183" y="40780"/>
                </a:lnTo>
                <a:lnTo>
                  <a:pt x="57001" y="41338"/>
                </a:lnTo>
                <a:lnTo>
                  <a:pt x="57894" y="41859"/>
                </a:lnTo>
                <a:lnTo>
                  <a:pt x="58824" y="42417"/>
                </a:lnTo>
                <a:lnTo>
                  <a:pt x="59792" y="43012"/>
                </a:lnTo>
                <a:lnTo>
                  <a:pt x="60871" y="43570"/>
                </a:lnTo>
                <a:lnTo>
                  <a:pt x="61987" y="44165"/>
                </a:lnTo>
                <a:lnTo>
                  <a:pt x="63215" y="44761"/>
                </a:lnTo>
                <a:lnTo>
                  <a:pt x="64480" y="45356"/>
                </a:lnTo>
                <a:lnTo>
                  <a:pt x="65931" y="45356"/>
                </a:lnTo>
                <a:lnTo>
                  <a:pt x="63922" y="44463"/>
                </a:lnTo>
                <a:lnTo>
                  <a:pt x="61987" y="43496"/>
                </a:lnTo>
                <a:lnTo>
                  <a:pt x="60052" y="42454"/>
                </a:lnTo>
                <a:lnTo>
                  <a:pt x="58229" y="41412"/>
                </a:lnTo>
                <a:lnTo>
                  <a:pt x="57336" y="40854"/>
                </a:lnTo>
                <a:lnTo>
                  <a:pt x="56480" y="40259"/>
                </a:lnTo>
                <a:lnTo>
                  <a:pt x="55662" y="39701"/>
                </a:lnTo>
                <a:lnTo>
                  <a:pt x="54843" y="39105"/>
                </a:lnTo>
                <a:lnTo>
                  <a:pt x="54099" y="38510"/>
                </a:lnTo>
                <a:lnTo>
                  <a:pt x="53392" y="37877"/>
                </a:lnTo>
                <a:lnTo>
                  <a:pt x="52685" y="37282"/>
                </a:lnTo>
                <a:lnTo>
                  <a:pt x="52053" y="36612"/>
                </a:lnTo>
                <a:lnTo>
                  <a:pt x="51197" y="35682"/>
                </a:lnTo>
                <a:lnTo>
                  <a:pt x="50378" y="34640"/>
                </a:lnTo>
                <a:lnTo>
                  <a:pt x="49634" y="33599"/>
                </a:lnTo>
                <a:lnTo>
                  <a:pt x="48964" y="32520"/>
                </a:lnTo>
                <a:lnTo>
                  <a:pt x="48369" y="31403"/>
                </a:lnTo>
                <a:lnTo>
                  <a:pt x="47848" y="30250"/>
                </a:lnTo>
                <a:lnTo>
                  <a:pt x="47365" y="29059"/>
                </a:lnTo>
                <a:lnTo>
                  <a:pt x="46955" y="27832"/>
                </a:lnTo>
                <a:lnTo>
                  <a:pt x="46695" y="26753"/>
                </a:lnTo>
                <a:lnTo>
                  <a:pt x="46472" y="25711"/>
                </a:lnTo>
                <a:lnTo>
                  <a:pt x="46323" y="24632"/>
                </a:lnTo>
                <a:lnTo>
                  <a:pt x="46211" y="23553"/>
                </a:lnTo>
                <a:lnTo>
                  <a:pt x="48369" y="23404"/>
                </a:lnTo>
                <a:lnTo>
                  <a:pt x="50564" y="23181"/>
                </a:lnTo>
                <a:lnTo>
                  <a:pt x="51792" y="23069"/>
                </a:lnTo>
                <a:lnTo>
                  <a:pt x="52946" y="22883"/>
                </a:lnTo>
                <a:lnTo>
                  <a:pt x="54099" y="22734"/>
                </a:lnTo>
                <a:lnTo>
                  <a:pt x="55252" y="22548"/>
                </a:lnTo>
                <a:lnTo>
                  <a:pt x="56331" y="22325"/>
                </a:lnTo>
                <a:lnTo>
                  <a:pt x="57410" y="22102"/>
                </a:lnTo>
                <a:lnTo>
                  <a:pt x="58415" y="21841"/>
                </a:lnTo>
                <a:lnTo>
                  <a:pt x="59420" y="21581"/>
                </a:lnTo>
                <a:lnTo>
                  <a:pt x="60387" y="21283"/>
                </a:lnTo>
                <a:lnTo>
                  <a:pt x="61354" y="20985"/>
                </a:lnTo>
                <a:lnTo>
                  <a:pt x="62247" y="20651"/>
                </a:lnTo>
                <a:lnTo>
                  <a:pt x="63103" y="20316"/>
                </a:lnTo>
                <a:lnTo>
                  <a:pt x="63959" y="19944"/>
                </a:lnTo>
                <a:lnTo>
                  <a:pt x="64777" y="19572"/>
                </a:lnTo>
                <a:lnTo>
                  <a:pt x="65559" y="19162"/>
                </a:lnTo>
                <a:lnTo>
                  <a:pt x="66303" y="18753"/>
                </a:lnTo>
                <a:lnTo>
                  <a:pt x="66898" y="18381"/>
                </a:lnTo>
                <a:lnTo>
                  <a:pt x="67494" y="17972"/>
                </a:lnTo>
                <a:lnTo>
                  <a:pt x="68052" y="17600"/>
                </a:lnTo>
                <a:lnTo>
                  <a:pt x="68573" y="17190"/>
                </a:lnTo>
                <a:lnTo>
                  <a:pt x="69093" y="16744"/>
                </a:lnTo>
                <a:lnTo>
                  <a:pt x="69540" y="16335"/>
                </a:lnTo>
                <a:lnTo>
                  <a:pt x="69986" y="15888"/>
                </a:lnTo>
                <a:lnTo>
                  <a:pt x="70433" y="15442"/>
                </a:lnTo>
                <a:lnTo>
                  <a:pt x="70805" y="14958"/>
                </a:lnTo>
                <a:lnTo>
                  <a:pt x="71177" y="14511"/>
                </a:lnTo>
                <a:lnTo>
                  <a:pt x="71512" y="14028"/>
                </a:lnTo>
                <a:lnTo>
                  <a:pt x="71810" y="13544"/>
                </a:lnTo>
                <a:lnTo>
                  <a:pt x="72070" y="13023"/>
                </a:lnTo>
                <a:lnTo>
                  <a:pt x="72330" y="12539"/>
                </a:lnTo>
                <a:lnTo>
                  <a:pt x="72517" y="12019"/>
                </a:lnTo>
                <a:lnTo>
                  <a:pt x="72703" y="11498"/>
                </a:lnTo>
                <a:lnTo>
                  <a:pt x="72889" y="10865"/>
                </a:lnTo>
                <a:lnTo>
                  <a:pt x="73000" y="10233"/>
                </a:lnTo>
                <a:lnTo>
                  <a:pt x="73075" y="9600"/>
                </a:lnTo>
                <a:lnTo>
                  <a:pt x="73112" y="8968"/>
                </a:lnTo>
                <a:lnTo>
                  <a:pt x="73112" y="8335"/>
                </a:lnTo>
                <a:lnTo>
                  <a:pt x="73037" y="7703"/>
                </a:lnTo>
                <a:lnTo>
                  <a:pt x="72926" y="7107"/>
                </a:lnTo>
                <a:lnTo>
                  <a:pt x="72814" y="6512"/>
                </a:lnTo>
                <a:lnTo>
                  <a:pt x="72591" y="5917"/>
                </a:lnTo>
                <a:lnTo>
                  <a:pt x="72368" y="5321"/>
                </a:lnTo>
                <a:lnTo>
                  <a:pt x="72107" y="4763"/>
                </a:lnTo>
                <a:lnTo>
                  <a:pt x="71772" y="4242"/>
                </a:lnTo>
                <a:lnTo>
                  <a:pt x="71400" y="3721"/>
                </a:lnTo>
                <a:lnTo>
                  <a:pt x="70991" y="3201"/>
                </a:lnTo>
                <a:lnTo>
                  <a:pt x="70545" y="2717"/>
                </a:lnTo>
                <a:lnTo>
                  <a:pt x="70061" y="2270"/>
                </a:lnTo>
                <a:lnTo>
                  <a:pt x="69503" y="1824"/>
                </a:lnTo>
                <a:lnTo>
                  <a:pt x="68870" y="1415"/>
                </a:lnTo>
                <a:lnTo>
                  <a:pt x="68238" y="1043"/>
                </a:lnTo>
                <a:lnTo>
                  <a:pt x="67605" y="745"/>
                </a:lnTo>
                <a:lnTo>
                  <a:pt x="66898" y="484"/>
                </a:lnTo>
                <a:lnTo>
                  <a:pt x="66229" y="298"/>
                </a:lnTo>
                <a:lnTo>
                  <a:pt x="65522" y="150"/>
                </a:lnTo>
                <a:lnTo>
                  <a:pt x="64777" y="38"/>
                </a:lnTo>
                <a:lnTo>
                  <a:pt x="64033" y="1"/>
                </a:lnTo>
                <a:close/>
              </a:path>
            </a:pathLst>
          </a:cu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accent6"/>
              </a:solidFill>
              <a:latin typeface="Nunito Sans"/>
              <a:ea typeface="Nunito Sans"/>
              <a:cs typeface="Nunito Sans"/>
              <a:sym typeface="Nunito Sans"/>
            </a:endParaRPr>
          </a:p>
        </p:txBody>
      </p:sp>
    </p:spTree>
  </p:cSld>
  <p:clrMapOvr>
    <a:masterClrMapping/>
  </p:clrMapOvr>
</p:sldLayout>
</file>

<file path=ppt/slideMasters/_rels/slideMaster1.xml.rels><?xml version="1.0" encoding="UTF-8" standalone="yes"?><Relationships xmlns="http://schemas.openxmlformats.org/package/2006/relationships"><Relationship Id="rId40" Type="http://schemas.openxmlformats.org/officeDocument/2006/relationships/slideLayout" Target="../slideLayouts/slideLayout40.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9" Type="http://schemas.openxmlformats.org/officeDocument/2006/relationships/slideLayout" Target="../slideLayouts/slideLayout4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9" Type="http://schemas.openxmlformats.org/officeDocument/2006/relationships/slideLayout" Target="../slideLayouts/slideLayout29.xml"/><Relationship Id="rId50" Type="http://schemas.openxmlformats.org/officeDocument/2006/relationships/theme" Target="../theme/theme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dk2"/>
        </a:solidFill>
      </p:bgPr>
    </p:bg>
    <p:spTree>
      <p:nvGrpSpPr>
        <p:cNvPr id="5" name="Shape 5"/>
        <p:cNvGrpSpPr/>
        <p:nvPr/>
      </p:nvGrpSpPr>
      <p:grpSpPr>
        <a:xfrm>
          <a:off x="0" y="0"/>
          <a:ext cx="0" cy="0"/>
          <a:chOff x="0" y="0"/>
          <a:chExt cx="0" cy="0"/>
        </a:xfrm>
      </p:grpSpPr>
      <p:sp>
        <p:nvSpPr>
          <p:cNvPr id="6" name="Google Shape;6;p1"/>
          <p:cNvSpPr txBox="1"/>
          <p:nvPr>
            <p:ph idx="1" type="body"/>
          </p:nvPr>
        </p:nvSpPr>
        <p:spPr>
          <a:xfrm>
            <a:off x="228600" y="1833125"/>
            <a:ext cx="5760600" cy="3460200"/>
          </a:xfrm>
          <a:prstGeom prst="rect">
            <a:avLst/>
          </a:prstGeom>
          <a:noFill/>
          <a:ln>
            <a:noFill/>
          </a:ln>
        </p:spPr>
        <p:txBody>
          <a:bodyPr anchorCtr="0" anchor="t" bIns="91425" lIns="91425" spcFirstLastPara="1" rIns="91425" wrap="square" tIns="91425">
            <a:spAutoFit/>
          </a:bodyPr>
          <a:lstStyle>
            <a:lvl1pPr indent="-304800" lvl="0" marL="457200">
              <a:lnSpc>
                <a:spcPct val="115000"/>
              </a:lnSpc>
              <a:spcBef>
                <a:spcPts val="0"/>
              </a:spcBef>
              <a:spcAft>
                <a:spcPts val="0"/>
              </a:spcAft>
              <a:buClr>
                <a:schemeClr val="dk1"/>
              </a:buClr>
              <a:buSzPts val="1200"/>
              <a:buFont typeface="Nunito Sans"/>
              <a:buChar char="●"/>
              <a:defRPr sz="1200">
                <a:solidFill>
                  <a:schemeClr val="dk1"/>
                </a:solidFill>
                <a:latin typeface="Nunito Sans"/>
                <a:ea typeface="Nunito Sans"/>
                <a:cs typeface="Nunito Sans"/>
                <a:sym typeface="Nunito Sans"/>
              </a:defRPr>
            </a:lvl1pPr>
            <a:lvl2pPr indent="-304800" lvl="1" marL="914400">
              <a:lnSpc>
                <a:spcPct val="115000"/>
              </a:lnSpc>
              <a:spcBef>
                <a:spcPts val="800"/>
              </a:spcBef>
              <a:spcAft>
                <a:spcPts val="0"/>
              </a:spcAft>
              <a:buClr>
                <a:schemeClr val="dk1"/>
              </a:buClr>
              <a:buSzPts val="1200"/>
              <a:buFont typeface="Nunito Sans"/>
              <a:buChar char="○"/>
              <a:defRPr sz="1200">
                <a:solidFill>
                  <a:schemeClr val="dk1"/>
                </a:solidFill>
                <a:latin typeface="Nunito Sans"/>
                <a:ea typeface="Nunito Sans"/>
                <a:cs typeface="Nunito Sans"/>
                <a:sym typeface="Nunito Sans"/>
              </a:defRPr>
            </a:lvl2pPr>
            <a:lvl3pPr indent="-304800" lvl="2" marL="1371600">
              <a:lnSpc>
                <a:spcPct val="115000"/>
              </a:lnSpc>
              <a:spcBef>
                <a:spcPts val="800"/>
              </a:spcBef>
              <a:spcAft>
                <a:spcPts val="0"/>
              </a:spcAft>
              <a:buClr>
                <a:schemeClr val="dk1"/>
              </a:buClr>
              <a:buSzPts val="1200"/>
              <a:buFont typeface="Nunito Sans"/>
              <a:buChar char="■"/>
              <a:defRPr sz="1200">
                <a:solidFill>
                  <a:schemeClr val="dk1"/>
                </a:solidFill>
                <a:latin typeface="Nunito Sans"/>
                <a:ea typeface="Nunito Sans"/>
                <a:cs typeface="Nunito Sans"/>
                <a:sym typeface="Nunito Sans"/>
              </a:defRPr>
            </a:lvl3pPr>
            <a:lvl4pPr indent="-304800" lvl="3" marL="1828800">
              <a:lnSpc>
                <a:spcPct val="115000"/>
              </a:lnSpc>
              <a:spcBef>
                <a:spcPts val="800"/>
              </a:spcBef>
              <a:spcAft>
                <a:spcPts val="0"/>
              </a:spcAft>
              <a:buClr>
                <a:schemeClr val="dk1"/>
              </a:buClr>
              <a:buSzPts val="1200"/>
              <a:buFont typeface="Nunito Sans"/>
              <a:buChar char="●"/>
              <a:defRPr sz="1200">
                <a:solidFill>
                  <a:schemeClr val="dk1"/>
                </a:solidFill>
                <a:latin typeface="Nunito Sans"/>
                <a:ea typeface="Nunito Sans"/>
                <a:cs typeface="Nunito Sans"/>
                <a:sym typeface="Nunito Sans"/>
              </a:defRPr>
            </a:lvl4pPr>
            <a:lvl5pPr indent="-304800" lvl="4" marL="2286000">
              <a:lnSpc>
                <a:spcPct val="115000"/>
              </a:lnSpc>
              <a:spcBef>
                <a:spcPts val="800"/>
              </a:spcBef>
              <a:spcAft>
                <a:spcPts val="0"/>
              </a:spcAft>
              <a:buClr>
                <a:schemeClr val="dk1"/>
              </a:buClr>
              <a:buSzPts val="1200"/>
              <a:buFont typeface="Nunito Sans"/>
              <a:buChar char="○"/>
              <a:defRPr sz="1200">
                <a:solidFill>
                  <a:schemeClr val="dk1"/>
                </a:solidFill>
                <a:latin typeface="Nunito Sans"/>
                <a:ea typeface="Nunito Sans"/>
                <a:cs typeface="Nunito Sans"/>
                <a:sym typeface="Nunito Sans"/>
              </a:defRPr>
            </a:lvl5pPr>
            <a:lvl6pPr indent="-304800" lvl="5" marL="2743200">
              <a:lnSpc>
                <a:spcPct val="115000"/>
              </a:lnSpc>
              <a:spcBef>
                <a:spcPts val="800"/>
              </a:spcBef>
              <a:spcAft>
                <a:spcPts val="0"/>
              </a:spcAft>
              <a:buClr>
                <a:schemeClr val="dk1"/>
              </a:buClr>
              <a:buSzPts val="1200"/>
              <a:buFont typeface="Nunito Sans"/>
              <a:buChar char="■"/>
              <a:defRPr sz="1200">
                <a:solidFill>
                  <a:schemeClr val="dk1"/>
                </a:solidFill>
                <a:latin typeface="Nunito Sans"/>
                <a:ea typeface="Nunito Sans"/>
                <a:cs typeface="Nunito Sans"/>
                <a:sym typeface="Nunito Sans"/>
              </a:defRPr>
            </a:lvl6pPr>
            <a:lvl7pPr indent="-304800" lvl="6" marL="3200400">
              <a:lnSpc>
                <a:spcPct val="115000"/>
              </a:lnSpc>
              <a:spcBef>
                <a:spcPts val="800"/>
              </a:spcBef>
              <a:spcAft>
                <a:spcPts val="0"/>
              </a:spcAft>
              <a:buClr>
                <a:schemeClr val="dk1"/>
              </a:buClr>
              <a:buSzPts val="1200"/>
              <a:buFont typeface="Nunito Sans"/>
              <a:buChar char="●"/>
              <a:defRPr sz="1200">
                <a:solidFill>
                  <a:schemeClr val="dk1"/>
                </a:solidFill>
                <a:latin typeface="Nunito Sans"/>
                <a:ea typeface="Nunito Sans"/>
                <a:cs typeface="Nunito Sans"/>
                <a:sym typeface="Nunito Sans"/>
              </a:defRPr>
            </a:lvl7pPr>
            <a:lvl8pPr indent="-304800" lvl="7" marL="3657600">
              <a:lnSpc>
                <a:spcPct val="115000"/>
              </a:lnSpc>
              <a:spcBef>
                <a:spcPts val="800"/>
              </a:spcBef>
              <a:spcAft>
                <a:spcPts val="0"/>
              </a:spcAft>
              <a:buClr>
                <a:schemeClr val="dk1"/>
              </a:buClr>
              <a:buSzPts val="1200"/>
              <a:buFont typeface="Nunito Sans"/>
              <a:buChar char="○"/>
              <a:defRPr sz="1200">
                <a:solidFill>
                  <a:schemeClr val="dk1"/>
                </a:solidFill>
                <a:latin typeface="Nunito Sans"/>
                <a:ea typeface="Nunito Sans"/>
                <a:cs typeface="Nunito Sans"/>
                <a:sym typeface="Nunito Sans"/>
              </a:defRPr>
            </a:lvl8pPr>
            <a:lvl9pPr indent="-304800" lvl="8" marL="4114800">
              <a:lnSpc>
                <a:spcPct val="115000"/>
              </a:lnSpc>
              <a:spcBef>
                <a:spcPts val="800"/>
              </a:spcBef>
              <a:spcAft>
                <a:spcPts val="800"/>
              </a:spcAft>
              <a:buClr>
                <a:schemeClr val="dk1"/>
              </a:buClr>
              <a:buSzPts val="1200"/>
              <a:buFont typeface="Nunito Sans"/>
              <a:buChar char="■"/>
              <a:defRPr sz="1200">
                <a:solidFill>
                  <a:schemeClr val="dk1"/>
                </a:solidFill>
                <a:latin typeface="Nunito Sans"/>
                <a:ea typeface="Nunito Sans"/>
                <a:cs typeface="Nunito Sans"/>
                <a:sym typeface="Nunito Sans"/>
              </a:defRPr>
            </a:lvl9pPr>
          </a:lstStyle>
          <a:p/>
        </p:txBody>
      </p:sp>
      <p:sp>
        <p:nvSpPr>
          <p:cNvPr id="7" name="Google Shape;7;p1"/>
          <p:cNvSpPr txBox="1"/>
          <p:nvPr>
            <p:ph type="title"/>
          </p:nvPr>
        </p:nvSpPr>
        <p:spPr>
          <a:xfrm>
            <a:off x="228600" y="256925"/>
            <a:ext cx="5707200" cy="587700"/>
          </a:xfrm>
          <a:prstGeom prst="rect">
            <a:avLst/>
          </a:prstGeom>
          <a:noFill/>
          <a:ln>
            <a:noFill/>
          </a:ln>
        </p:spPr>
        <p:txBody>
          <a:bodyPr anchorCtr="0" anchor="t" bIns="91425" lIns="91425" spcFirstLastPara="1" rIns="91425" wrap="square" tIns="91425">
            <a:spAutoFit/>
          </a:bodyPr>
          <a:lstStyle>
            <a:lvl1pPr lvl="0">
              <a:spcBef>
                <a:spcPts val="0"/>
              </a:spcBef>
              <a:spcAft>
                <a:spcPts val="0"/>
              </a:spcAft>
              <a:buNone/>
              <a:defRPr b="1" sz="2800">
                <a:solidFill>
                  <a:schemeClr val="dk1"/>
                </a:solidFill>
                <a:latin typeface="Poppins"/>
                <a:ea typeface="Poppins"/>
                <a:cs typeface="Poppins"/>
                <a:sym typeface="Poppins"/>
              </a:defRPr>
            </a:lvl1pPr>
            <a:lvl2pPr lvl="1">
              <a:spcBef>
                <a:spcPts val="0"/>
              </a:spcBef>
              <a:spcAft>
                <a:spcPts val="0"/>
              </a:spcAft>
              <a:buNone/>
              <a:defRPr sz="2800">
                <a:solidFill>
                  <a:schemeClr val="dk1"/>
                </a:solidFill>
                <a:latin typeface="Poppins SemiBold"/>
                <a:ea typeface="Poppins SemiBold"/>
                <a:cs typeface="Poppins SemiBold"/>
                <a:sym typeface="Poppins SemiBold"/>
              </a:defRPr>
            </a:lvl2pPr>
            <a:lvl3pPr lvl="2">
              <a:spcBef>
                <a:spcPts val="0"/>
              </a:spcBef>
              <a:spcAft>
                <a:spcPts val="0"/>
              </a:spcAft>
              <a:buNone/>
              <a:defRPr sz="2800">
                <a:solidFill>
                  <a:schemeClr val="dk1"/>
                </a:solidFill>
                <a:latin typeface="Poppins SemiBold"/>
                <a:ea typeface="Poppins SemiBold"/>
                <a:cs typeface="Poppins SemiBold"/>
                <a:sym typeface="Poppins SemiBold"/>
              </a:defRPr>
            </a:lvl3pPr>
            <a:lvl4pPr lvl="3">
              <a:spcBef>
                <a:spcPts val="0"/>
              </a:spcBef>
              <a:spcAft>
                <a:spcPts val="0"/>
              </a:spcAft>
              <a:buNone/>
              <a:defRPr sz="2800">
                <a:solidFill>
                  <a:schemeClr val="dk1"/>
                </a:solidFill>
                <a:latin typeface="Poppins SemiBold"/>
                <a:ea typeface="Poppins SemiBold"/>
                <a:cs typeface="Poppins SemiBold"/>
                <a:sym typeface="Poppins SemiBold"/>
              </a:defRPr>
            </a:lvl4pPr>
            <a:lvl5pPr lvl="4">
              <a:spcBef>
                <a:spcPts val="0"/>
              </a:spcBef>
              <a:spcAft>
                <a:spcPts val="0"/>
              </a:spcAft>
              <a:buNone/>
              <a:defRPr sz="2800">
                <a:solidFill>
                  <a:schemeClr val="dk1"/>
                </a:solidFill>
                <a:latin typeface="Poppins SemiBold"/>
                <a:ea typeface="Poppins SemiBold"/>
                <a:cs typeface="Poppins SemiBold"/>
                <a:sym typeface="Poppins SemiBold"/>
              </a:defRPr>
            </a:lvl5pPr>
            <a:lvl6pPr lvl="5">
              <a:spcBef>
                <a:spcPts val="0"/>
              </a:spcBef>
              <a:spcAft>
                <a:spcPts val="0"/>
              </a:spcAft>
              <a:buNone/>
              <a:defRPr sz="2800">
                <a:solidFill>
                  <a:schemeClr val="dk1"/>
                </a:solidFill>
                <a:latin typeface="Poppins SemiBold"/>
                <a:ea typeface="Poppins SemiBold"/>
                <a:cs typeface="Poppins SemiBold"/>
                <a:sym typeface="Poppins SemiBold"/>
              </a:defRPr>
            </a:lvl6pPr>
            <a:lvl7pPr lvl="6">
              <a:spcBef>
                <a:spcPts val="0"/>
              </a:spcBef>
              <a:spcAft>
                <a:spcPts val="0"/>
              </a:spcAft>
              <a:buNone/>
              <a:defRPr sz="2800">
                <a:solidFill>
                  <a:schemeClr val="dk1"/>
                </a:solidFill>
                <a:latin typeface="Poppins SemiBold"/>
                <a:ea typeface="Poppins SemiBold"/>
                <a:cs typeface="Poppins SemiBold"/>
                <a:sym typeface="Poppins SemiBold"/>
              </a:defRPr>
            </a:lvl7pPr>
            <a:lvl8pPr lvl="7">
              <a:spcBef>
                <a:spcPts val="0"/>
              </a:spcBef>
              <a:spcAft>
                <a:spcPts val="0"/>
              </a:spcAft>
              <a:buNone/>
              <a:defRPr sz="2800">
                <a:solidFill>
                  <a:schemeClr val="dk1"/>
                </a:solidFill>
                <a:latin typeface="Poppins SemiBold"/>
                <a:ea typeface="Poppins SemiBold"/>
                <a:cs typeface="Poppins SemiBold"/>
                <a:sym typeface="Poppins SemiBold"/>
              </a:defRPr>
            </a:lvl8pPr>
            <a:lvl9pPr lvl="8">
              <a:spcBef>
                <a:spcPts val="0"/>
              </a:spcBef>
              <a:spcAft>
                <a:spcPts val="0"/>
              </a:spcAft>
              <a:buNone/>
              <a:defRPr sz="2800">
                <a:solidFill>
                  <a:schemeClr val="dk1"/>
                </a:solidFill>
                <a:latin typeface="Poppins SemiBold"/>
                <a:ea typeface="Poppins SemiBold"/>
                <a:cs typeface="Poppins SemiBold"/>
                <a:sym typeface="Poppins SemiBold"/>
              </a:defRPr>
            </a:lvl9pPr>
          </a:lstStyle>
          <a:p/>
        </p:txBody>
      </p:sp>
      <p:sp>
        <p:nvSpPr>
          <p:cNvPr id="8" name="Google Shape;8;p1"/>
          <p:cNvSpPr txBox="1"/>
          <p:nvPr>
            <p:ph idx="2" type="body"/>
          </p:nvPr>
        </p:nvSpPr>
        <p:spPr>
          <a:xfrm>
            <a:off x="4392125" y="1843600"/>
            <a:ext cx="3919500" cy="2773200"/>
          </a:xfrm>
          <a:prstGeom prst="rect">
            <a:avLst/>
          </a:prstGeom>
          <a:noFill/>
          <a:ln>
            <a:noFill/>
          </a:ln>
        </p:spPr>
        <p:txBody>
          <a:bodyPr anchorCtr="0" anchor="t" bIns="91425" lIns="91425" spcFirstLastPara="1" rIns="91425" wrap="square" tIns="91425">
            <a:noAutofit/>
          </a:bodyPr>
          <a:lstStyle>
            <a:lvl1pPr indent="-304800" lvl="0" marL="457200">
              <a:spcBef>
                <a:spcPts val="0"/>
              </a:spcBef>
              <a:spcAft>
                <a:spcPts val="0"/>
              </a:spcAft>
              <a:buClr>
                <a:schemeClr val="dk1"/>
              </a:buClr>
              <a:buSzPts val="1200"/>
              <a:buFont typeface="Nunito Sans"/>
              <a:buChar char="●"/>
              <a:defRPr sz="1200">
                <a:solidFill>
                  <a:schemeClr val="dk1"/>
                </a:solidFill>
                <a:latin typeface="Nunito Sans"/>
                <a:ea typeface="Nunito Sans"/>
                <a:cs typeface="Nunito Sans"/>
                <a:sym typeface="Nunito Sans"/>
              </a:defRPr>
            </a:lvl1pPr>
            <a:lvl2pPr indent="-304800" lvl="1" marL="914400">
              <a:spcBef>
                <a:spcPts val="0"/>
              </a:spcBef>
              <a:spcAft>
                <a:spcPts val="0"/>
              </a:spcAft>
              <a:buClr>
                <a:schemeClr val="dk1"/>
              </a:buClr>
              <a:buSzPts val="1200"/>
              <a:buFont typeface="Nunito Sans"/>
              <a:buChar char="○"/>
              <a:defRPr sz="1200">
                <a:solidFill>
                  <a:schemeClr val="dk1"/>
                </a:solidFill>
                <a:latin typeface="Nunito Sans"/>
                <a:ea typeface="Nunito Sans"/>
                <a:cs typeface="Nunito Sans"/>
                <a:sym typeface="Nunito Sans"/>
              </a:defRPr>
            </a:lvl2pPr>
            <a:lvl3pPr indent="-304800" lvl="2" marL="1371600">
              <a:spcBef>
                <a:spcPts val="0"/>
              </a:spcBef>
              <a:spcAft>
                <a:spcPts val="0"/>
              </a:spcAft>
              <a:buClr>
                <a:schemeClr val="dk1"/>
              </a:buClr>
              <a:buSzPts val="1200"/>
              <a:buFont typeface="Nunito Sans"/>
              <a:buChar char="■"/>
              <a:defRPr sz="1200">
                <a:solidFill>
                  <a:schemeClr val="dk1"/>
                </a:solidFill>
                <a:latin typeface="Nunito Sans"/>
                <a:ea typeface="Nunito Sans"/>
                <a:cs typeface="Nunito Sans"/>
                <a:sym typeface="Nunito Sans"/>
              </a:defRPr>
            </a:lvl3pPr>
            <a:lvl4pPr indent="-304800" lvl="3" marL="1828800">
              <a:spcBef>
                <a:spcPts val="0"/>
              </a:spcBef>
              <a:spcAft>
                <a:spcPts val="0"/>
              </a:spcAft>
              <a:buClr>
                <a:schemeClr val="dk1"/>
              </a:buClr>
              <a:buSzPts val="1200"/>
              <a:buFont typeface="Nunito Sans"/>
              <a:buChar char="●"/>
              <a:defRPr sz="1200">
                <a:solidFill>
                  <a:schemeClr val="dk1"/>
                </a:solidFill>
                <a:latin typeface="Nunito Sans"/>
                <a:ea typeface="Nunito Sans"/>
                <a:cs typeface="Nunito Sans"/>
                <a:sym typeface="Nunito Sans"/>
              </a:defRPr>
            </a:lvl4pPr>
            <a:lvl5pPr indent="-304800" lvl="4" marL="2286000">
              <a:spcBef>
                <a:spcPts val="0"/>
              </a:spcBef>
              <a:spcAft>
                <a:spcPts val="0"/>
              </a:spcAft>
              <a:buClr>
                <a:schemeClr val="dk1"/>
              </a:buClr>
              <a:buSzPts val="1200"/>
              <a:buFont typeface="Nunito Sans"/>
              <a:buChar char="○"/>
              <a:defRPr sz="1200">
                <a:solidFill>
                  <a:schemeClr val="dk1"/>
                </a:solidFill>
                <a:latin typeface="Nunito Sans"/>
                <a:ea typeface="Nunito Sans"/>
                <a:cs typeface="Nunito Sans"/>
                <a:sym typeface="Nunito Sans"/>
              </a:defRPr>
            </a:lvl5pPr>
            <a:lvl6pPr indent="-304800" lvl="5" marL="2743200">
              <a:spcBef>
                <a:spcPts val="0"/>
              </a:spcBef>
              <a:spcAft>
                <a:spcPts val="0"/>
              </a:spcAft>
              <a:buClr>
                <a:schemeClr val="dk1"/>
              </a:buClr>
              <a:buSzPts val="1200"/>
              <a:buFont typeface="Nunito Sans"/>
              <a:buChar char="■"/>
              <a:defRPr sz="1200">
                <a:solidFill>
                  <a:schemeClr val="dk1"/>
                </a:solidFill>
                <a:latin typeface="Nunito Sans"/>
                <a:ea typeface="Nunito Sans"/>
                <a:cs typeface="Nunito Sans"/>
                <a:sym typeface="Nunito Sans"/>
              </a:defRPr>
            </a:lvl6pPr>
            <a:lvl7pPr indent="-304800" lvl="6" marL="3200400">
              <a:spcBef>
                <a:spcPts val="0"/>
              </a:spcBef>
              <a:spcAft>
                <a:spcPts val="0"/>
              </a:spcAft>
              <a:buClr>
                <a:schemeClr val="dk1"/>
              </a:buClr>
              <a:buSzPts val="1200"/>
              <a:buFont typeface="Nunito Sans"/>
              <a:buChar char="●"/>
              <a:defRPr sz="1200">
                <a:solidFill>
                  <a:schemeClr val="dk1"/>
                </a:solidFill>
                <a:latin typeface="Nunito Sans"/>
                <a:ea typeface="Nunito Sans"/>
                <a:cs typeface="Nunito Sans"/>
                <a:sym typeface="Nunito Sans"/>
              </a:defRPr>
            </a:lvl7pPr>
            <a:lvl8pPr indent="-304800" lvl="7" marL="3657600">
              <a:spcBef>
                <a:spcPts val="0"/>
              </a:spcBef>
              <a:spcAft>
                <a:spcPts val="0"/>
              </a:spcAft>
              <a:buClr>
                <a:schemeClr val="dk1"/>
              </a:buClr>
              <a:buSzPts val="1200"/>
              <a:buFont typeface="Nunito Sans"/>
              <a:buChar char="○"/>
              <a:defRPr sz="1200">
                <a:solidFill>
                  <a:schemeClr val="dk1"/>
                </a:solidFill>
                <a:latin typeface="Nunito Sans"/>
                <a:ea typeface="Nunito Sans"/>
                <a:cs typeface="Nunito Sans"/>
                <a:sym typeface="Nunito Sans"/>
              </a:defRPr>
            </a:lvl8pPr>
            <a:lvl9pPr indent="-304800" lvl="8" marL="4114800">
              <a:spcBef>
                <a:spcPts val="0"/>
              </a:spcBef>
              <a:spcAft>
                <a:spcPts val="0"/>
              </a:spcAft>
              <a:buClr>
                <a:schemeClr val="dk1"/>
              </a:buClr>
              <a:buSzPts val="1200"/>
              <a:buFont typeface="Nunito Sans"/>
              <a:buChar char="■"/>
              <a:defRPr sz="1200">
                <a:solidFill>
                  <a:schemeClr val="dk1"/>
                </a:solidFill>
                <a:latin typeface="Nunito Sans"/>
                <a:ea typeface="Nunito Sans"/>
                <a:cs typeface="Nunito Sans"/>
                <a:sym typeface="Nunito Sans"/>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 id="2147483692" r:id="rId45"/>
    <p:sldLayoutId id="2147483693" r:id="rId46"/>
    <p:sldLayoutId id="2147483694" r:id="rId47"/>
    <p:sldLayoutId id="2147483695" r:id="rId48"/>
    <p:sldLayoutId id="2147483696" r:id="rId4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pos="5616">
          <p15:clr>
            <a:srgbClr val="E46962"/>
          </p15:clr>
        </p15:guide>
        <p15:guide id="2" pos="144">
          <p15:clr>
            <a:srgbClr val="E46962"/>
          </p15:clr>
        </p15:guide>
        <p15:guide id="3" orient="horz" pos="144">
          <p15:clr>
            <a:srgbClr val="E46962"/>
          </p15:clr>
        </p15:guide>
        <p15:guide id="4" orient="horz" pos="3094">
          <p15:clr>
            <a:srgbClr val="E46962"/>
          </p15:clr>
        </p15:guide>
        <p15:guide id="5" pos="2850">
          <p15:clr>
            <a:srgbClr val="E46962"/>
          </p15:clr>
        </p15:guide>
        <p15:guide id="6" pos="2910">
          <p15:clr>
            <a:srgbClr val="E46962"/>
          </p15:clr>
        </p15:guide>
        <p15:guide id="7" pos="1468">
          <p15:clr>
            <a:srgbClr val="E46962"/>
          </p15:clr>
        </p15:guide>
        <p15:guide id="8" pos="1527">
          <p15:clr>
            <a:srgbClr val="E46962"/>
          </p15:clr>
        </p15:guide>
        <p15:guide id="9" pos="4226">
          <p15:clr>
            <a:srgbClr val="E46962"/>
          </p15:clr>
        </p15:guide>
        <p15:guide id="10" pos="4285">
          <p15:clr>
            <a:srgbClr val="E46962"/>
          </p15:clr>
        </p15:guide>
        <p15:guide id="11" pos="3773">
          <p15:clr>
            <a:srgbClr val="E46962"/>
          </p15:clr>
        </p15:guide>
        <p15:guide id="12" pos="3830">
          <p15:clr>
            <a:srgbClr val="E46962"/>
          </p15:clr>
        </p15:guide>
        <p15:guide id="13" pos="1930">
          <p15:clr>
            <a:srgbClr val="E46962"/>
          </p15:clr>
        </p15:guide>
        <p15:guide id="14" pos="1987">
          <p15:clr>
            <a:srgbClr val="E46962"/>
          </p15:clr>
        </p15:guide>
        <p15:guide id="15" orient="horz" pos="288">
          <p15:clr>
            <a:srgbClr val="E46962"/>
          </p15:clr>
        </p15:guide>
        <p15:guide id="16" orient="horz" pos="2950">
          <p15:clr>
            <a:srgbClr val="E46962"/>
          </p15:clr>
        </p15:guide>
        <p15:guide id="17" orient="horz" pos="1135">
          <p15:clr>
            <a:srgbClr val="E46962"/>
          </p15:clr>
        </p15:guide>
        <p15:guide id="18" orient="horz" pos="1194">
          <p15:clr>
            <a:srgbClr val="E46962"/>
          </p15:clr>
        </p15:guide>
        <p15:guide id="19" orient="horz" pos="2043">
          <p15:clr>
            <a:srgbClr val="E46962"/>
          </p15:clr>
        </p15:guide>
        <p15:guide id="20" orient="horz" pos="2103">
          <p15:clr>
            <a:srgbClr val="E46962"/>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84.png"/><Relationship Id="rId4" Type="http://schemas.openxmlformats.org/officeDocument/2006/relationships/image" Target="../media/image34.png"/><Relationship Id="rId5" Type="http://schemas.openxmlformats.org/officeDocument/2006/relationships/image" Target="../media/image18.png"/><Relationship Id="rId6" Type="http://schemas.openxmlformats.org/officeDocument/2006/relationships/image" Target="../media/image44.png"/><Relationship Id="rId7" Type="http://schemas.openxmlformats.org/officeDocument/2006/relationships/image" Target="../media/image40.png"/><Relationship Id="rId8" Type="http://schemas.openxmlformats.org/officeDocument/2006/relationships/image" Target="../media/image3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hyperlink" Target="http://obofoundry.org" TargetMode="External"/><Relationship Id="rId4" Type="http://schemas.openxmlformats.org/officeDocument/2006/relationships/image" Target="../media/image33.png"/><Relationship Id="rId5" Type="http://schemas.openxmlformats.org/officeDocument/2006/relationships/image" Target="../media/image35.png"/><Relationship Id="rId6" Type="http://schemas.openxmlformats.org/officeDocument/2006/relationships/image" Target="../media/image41.png"/><Relationship Id="rId7" Type="http://schemas.openxmlformats.org/officeDocument/2006/relationships/image" Target="../media/image3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12.xml"/><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54.png"/><Relationship Id="rId6" Type="http://schemas.openxmlformats.org/officeDocument/2006/relationships/image" Target="../media/image42.png"/><Relationship Id="rId7" Type="http://schemas.openxmlformats.org/officeDocument/2006/relationships/image" Target="../media/image47.png"/><Relationship Id="rId8" Type="http://schemas.openxmlformats.org/officeDocument/2006/relationships/image" Target="../media/image3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48.png"/><Relationship Id="rId4" Type="http://schemas.openxmlformats.org/officeDocument/2006/relationships/image" Target="../media/image4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6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5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7.xml"/><Relationship Id="rId3" Type="http://schemas.openxmlformats.org/officeDocument/2006/relationships/image" Target="../media/image74.png"/><Relationship Id="rId4" Type="http://schemas.openxmlformats.org/officeDocument/2006/relationships/image" Target="../media/image45.png"/><Relationship Id="rId5" Type="http://schemas.openxmlformats.org/officeDocument/2006/relationships/image" Target="../media/image50.png"/><Relationship Id="rId6" Type="http://schemas.openxmlformats.org/officeDocument/2006/relationships/image" Target="../media/image51.png"/><Relationship Id="rId7" Type="http://schemas.openxmlformats.org/officeDocument/2006/relationships/image" Target="../media/image7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48.png"/><Relationship Id="rId4" Type="http://schemas.openxmlformats.org/officeDocument/2006/relationships/image" Target="../media/image3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19.xml"/><Relationship Id="rId3" Type="http://schemas.openxmlformats.org/officeDocument/2006/relationships/image" Target="../media/image62.png"/><Relationship Id="rId4" Type="http://schemas.openxmlformats.org/officeDocument/2006/relationships/hyperlink" Target="https://www.relari.ai/blog/ai-agent-framework-comparison-langgraph-crewai-openai-swar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2.xml"/><Relationship Id="rId3" Type="http://schemas.openxmlformats.org/officeDocument/2006/relationships/image" Target="../media/image27.png"/><Relationship Id="rId4" Type="http://schemas.openxmlformats.org/officeDocument/2006/relationships/image" Target="../media/image15.png"/><Relationship Id="rId9" Type="http://schemas.openxmlformats.org/officeDocument/2006/relationships/image" Target="../media/image10.png"/><Relationship Id="rId5" Type="http://schemas.openxmlformats.org/officeDocument/2006/relationships/image" Target="../media/image21.png"/><Relationship Id="rId6" Type="http://schemas.openxmlformats.org/officeDocument/2006/relationships/image" Target="../media/image11.png"/><Relationship Id="rId7" Type="http://schemas.openxmlformats.org/officeDocument/2006/relationships/image" Target="../media/image12.png"/><Relationship Id="rId8" Type="http://schemas.openxmlformats.org/officeDocument/2006/relationships/image" Target="../media/image1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20.xml"/><Relationship Id="rId3" Type="http://schemas.openxmlformats.org/officeDocument/2006/relationships/image" Target="../media/image63.png"/><Relationship Id="rId4" Type="http://schemas.openxmlformats.org/officeDocument/2006/relationships/image" Target="../media/image58.png"/><Relationship Id="rId5" Type="http://schemas.openxmlformats.org/officeDocument/2006/relationships/image" Target="../media/image67.png"/><Relationship Id="rId6" Type="http://schemas.openxmlformats.org/officeDocument/2006/relationships/image" Target="../media/image5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1.xml"/><Relationship Id="rId3" Type="http://schemas.openxmlformats.org/officeDocument/2006/relationships/image" Target="../media/image74.png"/><Relationship Id="rId4" Type="http://schemas.openxmlformats.org/officeDocument/2006/relationships/image" Target="../media/image34.png"/><Relationship Id="rId5" Type="http://schemas.openxmlformats.org/officeDocument/2006/relationships/image" Target="../media/image14.png"/><Relationship Id="rId6" Type="http://schemas.openxmlformats.org/officeDocument/2006/relationships/image" Target="../media/image53.png"/><Relationship Id="rId7" Type="http://schemas.openxmlformats.org/officeDocument/2006/relationships/image" Target="../media/image5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hyperlink" Target="https://pypi.org/project/bioportal-mcp/" TargetMode="External"/><Relationship Id="rId4" Type="http://schemas.openxmlformats.org/officeDocument/2006/relationships/image" Target="../media/image48.png"/><Relationship Id="rId5" Type="http://schemas.openxmlformats.org/officeDocument/2006/relationships/image" Target="../media/image3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3.xml"/><Relationship Id="rId3" Type="http://schemas.openxmlformats.org/officeDocument/2006/relationships/image" Target="../media/image60.png"/><Relationship Id="rId4" Type="http://schemas.openxmlformats.org/officeDocument/2006/relationships/hyperlink" Target="https://doi.org/10.1093/database/baac087"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4.xml"/><Relationship Id="rId3" Type="http://schemas.openxmlformats.org/officeDocument/2006/relationships/image" Target="../media/image75.png"/><Relationship Id="rId4" Type="http://schemas.openxmlformats.org/officeDocument/2006/relationships/image" Target="../media/image6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5.xml"/><Relationship Id="rId3" Type="http://schemas.openxmlformats.org/officeDocument/2006/relationships/image" Target="../media/image75.png"/><Relationship Id="rId4" Type="http://schemas.openxmlformats.org/officeDocument/2006/relationships/image" Target="../media/image61.png"/><Relationship Id="rId5" Type="http://schemas.openxmlformats.org/officeDocument/2006/relationships/image" Target="../media/image6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26.xml"/><Relationship Id="rId3" Type="http://schemas.openxmlformats.org/officeDocument/2006/relationships/image" Target="../media/image37.png"/><Relationship Id="rId4" Type="http://schemas.openxmlformats.org/officeDocument/2006/relationships/image" Target="../media/image54.png"/><Relationship Id="rId5" Type="http://schemas.openxmlformats.org/officeDocument/2006/relationships/image" Target="../media/image42.png"/><Relationship Id="rId6" Type="http://schemas.openxmlformats.org/officeDocument/2006/relationships/image" Target="../media/image47.png"/><Relationship Id="rId7" Type="http://schemas.openxmlformats.org/officeDocument/2006/relationships/image" Target="../media/image34.png"/><Relationship Id="rId8" Type="http://schemas.openxmlformats.org/officeDocument/2006/relationships/image" Target="../media/image48.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7.xml"/><Relationship Id="rId3" Type="http://schemas.openxmlformats.org/officeDocument/2006/relationships/image" Target="../media/image48.png"/><Relationship Id="rId4" Type="http://schemas.openxmlformats.org/officeDocument/2006/relationships/hyperlink" Target="https://ai4curation.github.io/aidocs" TargetMode="External"/><Relationship Id="rId5" Type="http://schemas.openxmlformats.org/officeDocument/2006/relationships/image" Target="../media/image6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8.xml"/><Relationship Id="rId3" Type="http://schemas.openxmlformats.org/officeDocument/2006/relationships/hyperlink" Target="http://agents.md" TargetMode="External"/><Relationship Id="rId4" Type="http://schemas.openxmlformats.org/officeDocument/2006/relationships/hyperlink" Target="https://github.com/ai4curation/github-ai-integrations"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9.xml"/><Relationship Id="rId3" Type="http://schemas.openxmlformats.org/officeDocument/2006/relationships/image" Target="../media/image71.png"/><Relationship Id="rId4" Type="http://schemas.openxmlformats.org/officeDocument/2006/relationships/image" Target="../media/image6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3.png"/><Relationship Id="rId4" Type="http://schemas.openxmlformats.org/officeDocument/2006/relationships/image" Target="../media/image14.png"/><Relationship Id="rId5" Type="http://schemas.openxmlformats.org/officeDocument/2006/relationships/image" Target="../media/image17.png"/><Relationship Id="rId6" Type="http://schemas.openxmlformats.org/officeDocument/2006/relationships/image" Target="../media/image23.png"/><Relationship Id="rId7" Type="http://schemas.openxmlformats.org/officeDocument/2006/relationships/image" Target="../media/image24.png"/><Relationship Id="rId8" Type="http://schemas.openxmlformats.org/officeDocument/2006/relationships/image" Target="../media/image2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0.xml"/><Relationship Id="rId3" Type="http://schemas.openxmlformats.org/officeDocument/2006/relationships/image" Target="../media/image71.png"/><Relationship Id="rId4" Type="http://schemas.openxmlformats.org/officeDocument/2006/relationships/image" Target="../media/image88.png"/><Relationship Id="rId5" Type="http://schemas.openxmlformats.org/officeDocument/2006/relationships/image" Target="../media/image64.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1.xml"/><Relationship Id="rId3" Type="http://schemas.openxmlformats.org/officeDocument/2006/relationships/image" Target="../media/image64.png"/><Relationship Id="rId4" Type="http://schemas.openxmlformats.org/officeDocument/2006/relationships/image" Target="../media/image8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2.xml"/><Relationship Id="rId3" Type="http://schemas.openxmlformats.org/officeDocument/2006/relationships/image" Target="../media/image64.png"/><Relationship Id="rId4" Type="http://schemas.openxmlformats.org/officeDocument/2006/relationships/image" Target="../media/image94.png"/><Relationship Id="rId5" Type="http://schemas.openxmlformats.org/officeDocument/2006/relationships/image" Target="../media/image8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3.xml"/><Relationship Id="rId3" Type="http://schemas.openxmlformats.org/officeDocument/2006/relationships/image" Target="../media/image93.png"/><Relationship Id="rId4" Type="http://schemas.openxmlformats.org/officeDocument/2006/relationships/image" Target="../media/image6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4.xml"/><Relationship Id="rId3" Type="http://schemas.openxmlformats.org/officeDocument/2006/relationships/image" Target="../media/image93.png"/><Relationship Id="rId4" Type="http://schemas.openxmlformats.org/officeDocument/2006/relationships/image" Target="../media/image68.png"/><Relationship Id="rId5" Type="http://schemas.openxmlformats.org/officeDocument/2006/relationships/image" Target="../media/image9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5.xml"/><Relationship Id="rId3" Type="http://schemas.openxmlformats.org/officeDocument/2006/relationships/image" Target="../media/image90.png"/><Relationship Id="rId4" Type="http://schemas.openxmlformats.org/officeDocument/2006/relationships/image" Target="../media/image92.png"/><Relationship Id="rId5" Type="http://schemas.openxmlformats.org/officeDocument/2006/relationships/image" Target="../media/image68.png"/><Relationship Id="rId6" Type="http://schemas.openxmlformats.org/officeDocument/2006/relationships/image" Target="../media/image72.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6.xml"/><Relationship Id="rId3" Type="http://schemas.openxmlformats.org/officeDocument/2006/relationships/image" Target="../media/image82.png"/><Relationship Id="rId4" Type="http://schemas.openxmlformats.org/officeDocument/2006/relationships/image" Target="../media/image89.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7.xml"/><Relationship Id="rId3" Type="http://schemas.openxmlformats.org/officeDocument/2006/relationships/image" Target="../media/image79.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5.png"/><Relationship Id="rId4" Type="http://schemas.openxmlformats.org/officeDocument/2006/relationships/image" Target="../media/image18.png"/><Relationship Id="rId5" Type="http://schemas.openxmlformats.org/officeDocument/2006/relationships/image" Target="../media/image22.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40.xml"/><Relationship Id="rId3" Type="http://schemas.openxmlformats.org/officeDocument/2006/relationships/image" Target="../media/image8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73.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hyperlink" Target="https://github.com/ai4curation/ontoeval"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91.png"/><Relationship Id="rId4" Type="http://schemas.openxmlformats.org/officeDocument/2006/relationships/image" Target="../media/image8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8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46.xml"/><Relationship Id="rId3" Type="http://schemas.openxmlformats.org/officeDocument/2006/relationships/image" Target="../media/image77.png"/><Relationship Id="rId4" Type="http://schemas.openxmlformats.org/officeDocument/2006/relationships/image" Target="../media/image78.png"/><Relationship Id="rId5" Type="http://schemas.openxmlformats.org/officeDocument/2006/relationships/image" Target="../media/image76.png"/><Relationship Id="rId6" Type="http://schemas.openxmlformats.org/officeDocument/2006/relationships/image" Target="../media/image83.png"/><Relationship Id="rId7" Type="http://schemas.openxmlformats.org/officeDocument/2006/relationships/image" Target="../media/image6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47.xml"/><Relationship Id="rId3" Type="http://schemas.openxmlformats.org/officeDocument/2006/relationships/image" Target="../media/image9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hyperlink" Target="https://ai4curation.github.io/aidocs/" TargetMode="Externa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99.png"/><Relationship Id="rId4" Type="http://schemas.openxmlformats.org/officeDocument/2006/relationships/image" Target="../media/image104.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99.png"/><Relationship Id="rId4" Type="http://schemas.openxmlformats.org/officeDocument/2006/relationships/image" Target="../media/image104.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99.png"/><Relationship Id="rId4" Type="http://schemas.openxmlformats.org/officeDocument/2006/relationships/image" Target="../media/image104.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99.png"/><Relationship Id="rId4" Type="http://schemas.openxmlformats.org/officeDocument/2006/relationships/image" Target="../media/image104.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99.png"/><Relationship Id="rId4" Type="http://schemas.openxmlformats.org/officeDocument/2006/relationships/image" Target="../media/image104.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99.png"/><Relationship Id="rId4" Type="http://schemas.openxmlformats.org/officeDocument/2006/relationships/image" Target="../media/image104.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 Id="rId3" Type="http://schemas.openxmlformats.org/officeDocument/2006/relationships/image" Target="../media/image99.png"/><Relationship Id="rId4" Type="http://schemas.openxmlformats.org/officeDocument/2006/relationships/image" Target="../media/image104.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99.png"/><Relationship Id="rId4" Type="http://schemas.openxmlformats.org/officeDocument/2006/relationships/image" Target="../media/image104.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99.png"/><Relationship Id="rId4" Type="http://schemas.openxmlformats.org/officeDocument/2006/relationships/image" Target="../media/image104.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101.png"/><Relationship Id="rId4" Type="http://schemas.openxmlformats.org/officeDocument/2006/relationships/image" Target="../media/image97.png"/><Relationship Id="rId5" Type="http://schemas.openxmlformats.org/officeDocument/2006/relationships/image" Target="../media/image98.png"/><Relationship Id="rId6" Type="http://schemas.openxmlformats.org/officeDocument/2006/relationships/image" Target="../media/image10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1.xml"/><Relationship Id="rId3" Type="http://schemas.openxmlformats.org/officeDocument/2006/relationships/image" Target="../media/image102.png"/><Relationship Id="rId4" Type="http://schemas.openxmlformats.org/officeDocument/2006/relationships/image" Target="../media/image26.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36.png"/><Relationship Id="rId4" Type="http://schemas.openxmlformats.org/officeDocument/2006/relationships/image" Target="../media/image37.png"/><Relationship Id="rId5" Type="http://schemas.openxmlformats.org/officeDocument/2006/relationships/image" Target="../media/image54.png"/><Relationship Id="rId6" Type="http://schemas.openxmlformats.org/officeDocument/2006/relationships/image" Target="../media/image42.png"/><Relationship Id="rId7" Type="http://schemas.openxmlformats.org/officeDocument/2006/relationships/image" Target="../media/image47.png"/><Relationship Id="rId8" Type="http://schemas.openxmlformats.org/officeDocument/2006/relationships/image" Target="../media/image3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37.png"/><Relationship Id="rId4" Type="http://schemas.openxmlformats.org/officeDocument/2006/relationships/image" Target="../media/image54.png"/><Relationship Id="rId5" Type="http://schemas.openxmlformats.org/officeDocument/2006/relationships/image" Target="../media/image42.png"/><Relationship Id="rId6" Type="http://schemas.openxmlformats.org/officeDocument/2006/relationships/image" Target="../media/image47.png"/><Relationship Id="rId7" Type="http://schemas.openxmlformats.org/officeDocument/2006/relationships/image" Target="../media/image34.png"/><Relationship Id="rId8" Type="http://schemas.openxmlformats.org/officeDocument/2006/relationships/image" Target="../media/image48.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7.xml"/><Relationship Id="rId3" Type="http://schemas.openxmlformats.org/officeDocument/2006/relationships/image" Target="../media/image107.png"/><Relationship Id="rId4" Type="http://schemas.openxmlformats.org/officeDocument/2006/relationships/image" Target="../media/image118.png"/><Relationship Id="rId5" Type="http://schemas.openxmlformats.org/officeDocument/2006/relationships/image" Target="../media/image111.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6.png"/><Relationship Id="rId4" Type="http://schemas.openxmlformats.org/officeDocument/2006/relationships/image" Target="../media/image31.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0.xml"/><Relationship Id="rId3" Type="http://schemas.openxmlformats.org/officeDocument/2006/relationships/image" Target="../media/image125.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1.xml"/><Relationship Id="rId3" Type="http://schemas.openxmlformats.org/officeDocument/2006/relationships/image" Target="../media/image109.png"/><Relationship Id="rId4" Type="http://schemas.openxmlformats.org/officeDocument/2006/relationships/image" Target="../media/image122.png"/><Relationship Id="rId5" Type="http://schemas.openxmlformats.org/officeDocument/2006/relationships/image" Target="../media/image116.png"/><Relationship Id="rId6" Type="http://schemas.openxmlformats.org/officeDocument/2006/relationships/image" Target="../media/image126.png"/><Relationship Id="rId7" Type="http://schemas.openxmlformats.org/officeDocument/2006/relationships/hyperlink" Target="https://bit.ly/robot-gpt" TargetMode="Externa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3.xml"/><Relationship Id="rId3" Type="http://schemas.openxmlformats.org/officeDocument/2006/relationships/image" Target="../media/image117.png"/><Relationship Id="rId4" Type="http://schemas.openxmlformats.org/officeDocument/2006/relationships/image" Target="../media/image121.png"/><Relationship Id="rId9" Type="http://schemas.openxmlformats.org/officeDocument/2006/relationships/image" Target="../media/image114.png"/><Relationship Id="rId5" Type="http://schemas.openxmlformats.org/officeDocument/2006/relationships/image" Target="../media/image108.png"/><Relationship Id="rId6" Type="http://schemas.openxmlformats.org/officeDocument/2006/relationships/hyperlink" Target="https://github.com/monarch-initiative/curate-gpt" TargetMode="External"/><Relationship Id="rId7" Type="http://schemas.openxmlformats.org/officeDocument/2006/relationships/image" Target="../media/image110.png"/><Relationship Id="rId8" Type="http://schemas.openxmlformats.org/officeDocument/2006/relationships/image" Target="../media/image112.png"/><Relationship Id="rId10" Type="http://schemas.openxmlformats.org/officeDocument/2006/relationships/image" Target="../media/image120.pn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4.xml"/><Relationship Id="rId3" Type="http://schemas.openxmlformats.org/officeDocument/2006/relationships/image" Target="../media/image124.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6.xml"/><Relationship Id="rId3" Type="http://schemas.openxmlformats.org/officeDocument/2006/relationships/image" Target="../media/image115.png"/><Relationship Id="rId4" Type="http://schemas.openxmlformats.org/officeDocument/2006/relationships/image" Target="../media/image119.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7.xml"/><Relationship Id="rId3" Type="http://schemas.openxmlformats.org/officeDocument/2006/relationships/image" Target="../media/image1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3.png"/><Relationship Id="rId4" Type="http://schemas.openxmlformats.org/officeDocument/2006/relationships/image" Target="../media/image34.png"/><Relationship Id="rId5" Type="http://schemas.openxmlformats.org/officeDocument/2006/relationships/image" Target="../media/image2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39.png"/><Relationship Id="rId4" Type="http://schemas.openxmlformats.org/officeDocument/2006/relationships/image" Target="../media/image4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9" name="Shape 469"/>
        <p:cNvGrpSpPr/>
        <p:nvPr/>
      </p:nvGrpSpPr>
      <p:grpSpPr>
        <a:xfrm>
          <a:off x="0" y="0"/>
          <a:ext cx="0" cy="0"/>
          <a:chOff x="0" y="0"/>
          <a:chExt cx="0" cy="0"/>
        </a:xfrm>
      </p:grpSpPr>
      <p:sp>
        <p:nvSpPr>
          <p:cNvPr id="470" name="Google Shape;470;p51"/>
          <p:cNvSpPr txBox="1"/>
          <p:nvPr>
            <p:ph type="title"/>
          </p:nvPr>
        </p:nvSpPr>
        <p:spPr>
          <a:xfrm>
            <a:off x="1277100" y="692231"/>
            <a:ext cx="6683700" cy="17265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4000"/>
              <a:t>No Agent is an Is</a:t>
            </a:r>
            <a:r>
              <a:rPr lang="en" sz="4000"/>
              <a:t>l</a:t>
            </a:r>
            <a:r>
              <a:rPr lang="en" sz="4000"/>
              <a:t>and</a:t>
            </a:r>
            <a:r>
              <a:rPr lang="en" sz="3200"/>
              <a:t>: Building Collaborative AI for Ontology Development</a:t>
            </a:r>
            <a:endParaRPr sz="3200"/>
          </a:p>
          <a:p>
            <a:pPr indent="0" lvl="0" marL="0" rtl="0" algn="ctr">
              <a:spcBef>
                <a:spcPts val="0"/>
              </a:spcBef>
              <a:spcAft>
                <a:spcPts val="0"/>
              </a:spcAft>
              <a:buNone/>
            </a:pPr>
            <a:r>
              <a:t/>
            </a:r>
            <a:endParaRPr sz="3200"/>
          </a:p>
        </p:txBody>
      </p:sp>
      <p:sp>
        <p:nvSpPr>
          <p:cNvPr id="471" name="Google Shape;471;p51"/>
          <p:cNvSpPr txBox="1"/>
          <p:nvPr>
            <p:ph idx="1" type="subTitle"/>
          </p:nvPr>
        </p:nvSpPr>
        <p:spPr>
          <a:xfrm>
            <a:off x="2262250" y="3337800"/>
            <a:ext cx="4753500" cy="804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
              <a:t>Chris Mungall</a:t>
            </a:r>
            <a:endParaRPr/>
          </a:p>
          <a:p>
            <a:pPr indent="0" lvl="0" marL="0" rtl="0" algn="ctr">
              <a:spcBef>
                <a:spcPts val="0"/>
              </a:spcBef>
              <a:spcAft>
                <a:spcPts val="0"/>
              </a:spcAft>
              <a:buNone/>
            </a:pPr>
            <a:r>
              <a:rPr lang="en"/>
              <a:t>Lawrence Berkeley National Laboratory</a:t>
            </a:r>
            <a:endParaRPr/>
          </a:p>
        </p:txBody>
      </p:sp>
      <p:sp>
        <p:nvSpPr>
          <p:cNvPr id="472" name="Google Shape;472;p51"/>
          <p:cNvSpPr/>
          <p:nvPr/>
        </p:nvSpPr>
        <p:spPr>
          <a:xfrm>
            <a:off x="3213725" y="4261000"/>
            <a:ext cx="3092700" cy="732900"/>
          </a:xfrm>
          <a:prstGeom prst="roundRect">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1000">
                <a:solidFill>
                  <a:schemeClr val="dk2"/>
                </a:solidFill>
                <a:latin typeface="Nunito Sans SemiBold"/>
                <a:ea typeface="Nunito Sans SemiBold"/>
                <a:cs typeface="Nunito Sans SemiBold"/>
                <a:sym typeface="Nunito Sans SemiBold"/>
              </a:rPr>
              <a:t>2nd Annual Workshop on LLMs and Ontologies (JOWO-ONTOLLM)</a:t>
            </a:r>
            <a:endParaRPr sz="1000">
              <a:solidFill>
                <a:schemeClr val="dk2"/>
              </a:solidFill>
              <a:latin typeface="Nunito Sans SemiBold"/>
              <a:ea typeface="Nunito Sans SemiBold"/>
              <a:cs typeface="Nunito Sans SemiBold"/>
              <a:sym typeface="Nunito Sans SemiBold"/>
            </a:endParaRPr>
          </a:p>
          <a:p>
            <a:pPr indent="0" lvl="0" marL="0" rtl="0" algn="ctr">
              <a:spcBef>
                <a:spcPts val="0"/>
              </a:spcBef>
              <a:spcAft>
                <a:spcPts val="0"/>
              </a:spcAft>
              <a:buNone/>
            </a:pPr>
            <a:br>
              <a:rPr lang="en" sz="1000">
                <a:solidFill>
                  <a:schemeClr val="dk2"/>
                </a:solidFill>
                <a:latin typeface="Nunito Sans SemiBold"/>
                <a:ea typeface="Nunito Sans SemiBold"/>
                <a:cs typeface="Nunito Sans SemiBold"/>
                <a:sym typeface="Nunito Sans SemiBold"/>
              </a:rPr>
            </a:br>
            <a:r>
              <a:rPr lang="en" sz="1000">
                <a:solidFill>
                  <a:schemeClr val="dk2"/>
                </a:solidFill>
                <a:latin typeface="Nunito Sans SemiBold"/>
                <a:ea typeface="Nunito Sans SemiBold"/>
                <a:cs typeface="Nunito Sans SemiBold"/>
                <a:sym typeface="Nunito Sans SemiBold"/>
              </a:rPr>
              <a:t>11 Sep 2025</a:t>
            </a:r>
            <a:endParaRPr sz="1000">
              <a:solidFill>
                <a:schemeClr val="dk2"/>
              </a:solidFill>
              <a:latin typeface="Nunito Sans SemiBold"/>
              <a:ea typeface="Nunito Sans SemiBold"/>
              <a:cs typeface="Nunito Sans SemiBold"/>
              <a:sym typeface="Nunito Sans SemiBold"/>
            </a:endParaRPr>
          </a:p>
        </p:txBody>
      </p:sp>
      <p:sp>
        <p:nvSpPr>
          <p:cNvPr id="473" name="Google Shape;473;p51"/>
          <p:cNvSpPr/>
          <p:nvPr/>
        </p:nvSpPr>
        <p:spPr>
          <a:xfrm rot="-395291">
            <a:off x="3110326" y="3199308"/>
            <a:ext cx="3041752" cy="281119"/>
          </a:xfrm>
          <a:custGeom>
            <a:rect b="b" l="l" r="r" t="t"/>
            <a:pathLst>
              <a:path extrusionOk="0" h="17616" w="182716">
                <a:moveTo>
                  <a:pt x="0" y="0"/>
                </a:moveTo>
                <a:cubicBezTo>
                  <a:pt x="61188" y="0"/>
                  <a:pt x="122876" y="4843"/>
                  <a:pt x="182716" y="17616"/>
                </a:cubicBezTo>
              </a:path>
            </a:pathLst>
          </a:custGeom>
          <a:noFill/>
          <a:ln cap="flat" cmpd="sng" w="19050">
            <a:solidFill>
              <a:schemeClr val="lt2"/>
            </a:solidFill>
            <a:prstDash val="solid"/>
            <a:round/>
            <a:headEnd len="med" w="med" type="none"/>
            <a:tailEnd len="med" w="med" type="none"/>
          </a:ln>
        </p:spPr>
      </p:sp>
      <p:sp>
        <p:nvSpPr>
          <p:cNvPr id="474" name="Google Shape;474;p51"/>
          <p:cNvSpPr/>
          <p:nvPr/>
        </p:nvSpPr>
        <p:spPr>
          <a:xfrm rot="-509448">
            <a:off x="4276371" y="3322374"/>
            <a:ext cx="1877891" cy="123212"/>
          </a:xfrm>
          <a:custGeom>
            <a:rect b="b" l="l" r="r" t="t"/>
            <a:pathLst>
              <a:path extrusionOk="0" h="17616" w="182716">
                <a:moveTo>
                  <a:pt x="0" y="0"/>
                </a:moveTo>
                <a:cubicBezTo>
                  <a:pt x="61188" y="0"/>
                  <a:pt x="122876" y="4843"/>
                  <a:pt x="182716" y="17616"/>
                </a:cubicBezTo>
              </a:path>
            </a:pathLst>
          </a:custGeom>
          <a:noFill/>
          <a:ln cap="flat" cmpd="sng" w="19050">
            <a:solidFill>
              <a:schemeClr val="lt2"/>
            </a:solidFill>
            <a:prstDash val="solid"/>
            <a:round/>
            <a:headEnd len="med" w="med" type="none"/>
            <a:tailEnd len="med" w="med" type="none"/>
          </a:ln>
        </p:spPr>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8" name="Shape 658"/>
        <p:cNvGrpSpPr/>
        <p:nvPr/>
      </p:nvGrpSpPr>
      <p:grpSpPr>
        <a:xfrm>
          <a:off x="0" y="0"/>
          <a:ext cx="0" cy="0"/>
          <a:chOff x="0" y="0"/>
          <a:chExt cx="0" cy="0"/>
        </a:xfrm>
      </p:grpSpPr>
      <p:sp>
        <p:nvSpPr>
          <p:cNvPr id="659" name="Google Shape;659;p60"/>
          <p:cNvSpPr txBox="1"/>
          <p:nvPr>
            <p:ph type="title"/>
          </p:nvPr>
        </p:nvSpPr>
        <p:spPr>
          <a:xfrm>
            <a:off x="228600" y="228600"/>
            <a:ext cx="8763000" cy="1046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Consensus ontology development</a:t>
            </a:r>
            <a:r>
              <a:rPr lang="en"/>
              <a:t>: Mondo Epilepsy Workshops</a:t>
            </a:r>
            <a:endParaRPr/>
          </a:p>
        </p:txBody>
      </p:sp>
      <p:pic>
        <p:nvPicPr>
          <p:cNvPr id="660" name="Google Shape;660;p60"/>
          <p:cNvPicPr preferRelativeResize="0"/>
          <p:nvPr/>
        </p:nvPicPr>
        <p:blipFill>
          <a:blip r:embed="rId3">
            <a:alphaModFix/>
          </a:blip>
          <a:stretch>
            <a:fillRect/>
          </a:stretch>
        </p:blipFill>
        <p:spPr>
          <a:xfrm>
            <a:off x="3843300" y="1366650"/>
            <a:ext cx="5275602" cy="3053925"/>
          </a:xfrm>
          <a:prstGeom prst="rect">
            <a:avLst/>
          </a:prstGeom>
          <a:noFill/>
          <a:ln>
            <a:noFill/>
          </a:ln>
        </p:spPr>
      </p:pic>
      <p:sp>
        <p:nvSpPr>
          <p:cNvPr id="661" name="Google Shape;661;p60"/>
          <p:cNvSpPr/>
          <p:nvPr/>
        </p:nvSpPr>
        <p:spPr>
          <a:xfrm>
            <a:off x="282000" y="2571750"/>
            <a:ext cx="2255400" cy="2270400"/>
          </a:xfrm>
          <a:prstGeom prst="roundRect">
            <a:avLst>
              <a:gd fmla="val 11227" name="adj"/>
            </a:avLst>
          </a:prstGeom>
          <a:solidFill>
            <a:srgbClr val="FFFFFF"/>
          </a:solidFill>
          <a:ln cap="flat" cmpd="sng" w="27525">
            <a:solidFill>
              <a:srgbClr val="000000"/>
            </a:solidFill>
            <a:prstDash val="solid"/>
            <a:round/>
            <a:headEnd len="sm" w="sm" type="none"/>
            <a:tailEnd len="sm" w="sm" type="none"/>
          </a:ln>
        </p:spPr>
        <p:txBody>
          <a:bodyPr anchorCtr="0" anchor="t" bIns="88075" lIns="88075" spcFirstLastPara="1" rIns="88075" wrap="square" tIns="35225">
            <a:noAutofit/>
          </a:bodyPr>
          <a:lstStyle/>
          <a:p>
            <a:pPr indent="0" lvl="0" marL="0" rtl="0" algn="ctr">
              <a:spcBef>
                <a:spcPts val="0"/>
              </a:spcBef>
              <a:spcAft>
                <a:spcPts val="0"/>
              </a:spcAft>
              <a:buNone/>
            </a:pPr>
            <a:r>
              <a:t/>
            </a:r>
            <a:endParaRPr b="1" sz="2697"/>
          </a:p>
        </p:txBody>
      </p:sp>
      <p:pic>
        <p:nvPicPr>
          <p:cNvPr id="662" name="Google Shape;662;p60"/>
          <p:cNvPicPr preferRelativeResize="0"/>
          <p:nvPr/>
        </p:nvPicPr>
        <p:blipFill rotWithShape="1">
          <a:blip r:embed="rId4">
            <a:alphaModFix/>
          </a:blip>
          <a:srcRect b="7109" l="0" r="0" t="-7109"/>
          <a:stretch/>
        </p:blipFill>
        <p:spPr>
          <a:xfrm>
            <a:off x="434400" y="2864037"/>
            <a:ext cx="417250" cy="379875"/>
          </a:xfrm>
          <a:prstGeom prst="rect">
            <a:avLst/>
          </a:prstGeom>
          <a:noFill/>
          <a:ln>
            <a:noFill/>
          </a:ln>
        </p:spPr>
      </p:pic>
      <p:pic>
        <p:nvPicPr>
          <p:cNvPr id="663" name="Google Shape;663;p60"/>
          <p:cNvPicPr preferRelativeResize="0"/>
          <p:nvPr/>
        </p:nvPicPr>
        <p:blipFill rotWithShape="1">
          <a:blip r:embed="rId4">
            <a:alphaModFix/>
          </a:blip>
          <a:srcRect b="7109" l="0" r="0" t="-7109"/>
          <a:stretch/>
        </p:blipFill>
        <p:spPr>
          <a:xfrm>
            <a:off x="434400" y="3734587"/>
            <a:ext cx="417250" cy="379875"/>
          </a:xfrm>
          <a:prstGeom prst="rect">
            <a:avLst/>
          </a:prstGeom>
          <a:noFill/>
          <a:ln>
            <a:noFill/>
          </a:ln>
        </p:spPr>
      </p:pic>
      <p:pic>
        <p:nvPicPr>
          <p:cNvPr id="664" name="Google Shape;664;p60"/>
          <p:cNvPicPr preferRelativeResize="0"/>
          <p:nvPr/>
        </p:nvPicPr>
        <p:blipFill rotWithShape="1">
          <a:blip r:embed="rId4">
            <a:alphaModFix/>
          </a:blip>
          <a:srcRect b="7109" l="0" r="0" t="-7109"/>
          <a:stretch/>
        </p:blipFill>
        <p:spPr>
          <a:xfrm>
            <a:off x="434400" y="3302624"/>
            <a:ext cx="417250" cy="379875"/>
          </a:xfrm>
          <a:prstGeom prst="rect">
            <a:avLst/>
          </a:prstGeom>
          <a:noFill/>
          <a:ln>
            <a:noFill/>
          </a:ln>
        </p:spPr>
      </p:pic>
      <p:sp>
        <p:nvSpPr>
          <p:cNvPr id="665" name="Google Shape;665;p60"/>
          <p:cNvSpPr/>
          <p:nvPr/>
        </p:nvSpPr>
        <p:spPr>
          <a:xfrm>
            <a:off x="2537400" y="3337800"/>
            <a:ext cx="1305900" cy="5139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pic>
        <p:nvPicPr>
          <p:cNvPr id="666" name="Google Shape;666;p60"/>
          <p:cNvPicPr preferRelativeResize="0"/>
          <p:nvPr/>
        </p:nvPicPr>
        <p:blipFill rotWithShape="1">
          <a:blip r:embed="rId4">
            <a:alphaModFix/>
          </a:blip>
          <a:srcRect b="7109" l="0" r="0" t="-7109"/>
          <a:stretch/>
        </p:blipFill>
        <p:spPr>
          <a:xfrm>
            <a:off x="434400" y="4242737"/>
            <a:ext cx="417250" cy="379875"/>
          </a:xfrm>
          <a:prstGeom prst="rect">
            <a:avLst/>
          </a:prstGeom>
          <a:noFill/>
          <a:ln>
            <a:noFill/>
          </a:ln>
        </p:spPr>
      </p:pic>
      <p:sp>
        <p:nvSpPr>
          <p:cNvPr id="667" name="Google Shape;667;p60"/>
          <p:cNvSpPr txBox="1"/>
          <p:nvPr/>
        </p:nvSpPr>
        <p:spPr>
          <a:xfrm>
            <a:off x="925800" y="2892413"/>
            <a:ext cx="9543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900">
                <a:latin typeface="Poppins"/>
                <a:ea typeface="Poppins"/>
                <a:cs typeface="Poppins"/>
                <a:sym typeface="Poppins"/>
              </a:rPr>
              <a:t>Clinicians</a:t>
            </a:r>
            <a:endParaRPr/>
          </a:p>
        </p:txBody>
      </p:sp>
      <p:sp>
        <p:nvSpPr>
          <p:cNvPr id="668" name="Google Shape;668;p60"/>
          <p:cNvSpPr txBox="1"/>
          <p:nvPr/>
        </p:nvSpPr>
        <p:spPr>
          <a:xfrm>
            <a:off x="925800" y="3313500"/>
            <a:ext cx="9543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900">
                <a:latin typeface="Poppins"/>
                <a:ea typeface="Poppins"/>
                <a:cs typeface="Poppins"/>
                <a:sym typeface="Poppins"/>
              </a:rPr>
              <a:t>Geneticists</a:t>
            </a:r>
            <a:endParaRPr/>
          </a:p>
        </p:txBody>
      </p:sp>
      <p:sp>
        <p:nvSpPr>
          <p:cNvPr id="669" name="Google Shape;669;p60"/>
          <p:cNvSpPr txBox="1"/>
          <p:nvPr/>
        </p:nvSpPr>
        <p:spPr>
          <a:xfrm>
            <a:off x="925800" y="3734575"/>
            <a:ext cx="954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900">
                <a:latin typeface="Poppins"/>
                <a:ea typeface="Poppins"/>
                <a:cs typeface="Poppins"/>
                <a:sym typeface="Poppins"/>
              </a:rPr>
              <a:t>Patient Advocates</a:t>
            </a:r>
            <a:endParaRPr/>
          </a:p>
        </p:txBody>
      </p:sp>
      <p:sp>
        <p:nvSpPr>
          <p:cNvPr id="670" name="Google Shape;670;p60"/>
          <p:cNvSpPr txBox="1"/>
          <p:nvPr/>
        </p:nvSpPr>
        <p:spPr>
          <a:xfrm>
            <a:off x="925800" y="4201800"/>
            <a:ext cx="1404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900">
                <a:latin typeface="Poppins"/>
                <a:ea typeface="Poppins"/>
                <a:cs typeface="Poppins"/>
                <a:sym typeface="Poppins"/>
              </a:rPr>
              <a:t>Curators and ontology developers</a:t>
            </a:r>
            <a:endParaRPr/>
          </a:p>
        </p:txBody>
      </p:sp>
      <p:sp>
        <p:nvSpPr>
          <p:cNvPr id="671" name="Google Shape;671;p60"/>
          <p:cNvSpPr txBox="1"/>
          <p:nvPr/>
        </p:nvSpPr>
        <p:spPr>
          <a:xfrm>
            <a:off x="632100" y="1601400"/>
            <a:ext cx="3000000" cy="8313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Char char="●"/>
            </a:pPr>
            <a:r>
              <a:rPr lang="en">
                <a:solidFill>
                  <a:schemeClr val="dk1"/>
                </a:solidFill>
              </a:rPr>
              <a:t>Series of</a:t>
            </a:r>
            <a:r>
              <a:rPr lang="en">
                <a:solidFill>
                  <a:schemeClr val="dk1"/>
                </a:solidFill>
              </a:rPr>
              <a:t> open workshops 2024-2025</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Consensus revisions</a:t>
            </a:r>
            <a:endParaRPr>
              <a:solidFill>
                <a:schemeClr val="dk1"/>
              </a:solidFill>
            </a:endParaRPr>
          </a:p>
        </p:txBody>
      </p:sp>
      <p:sp>
        <p:nvSpPr>
          <p:cNvPr id="672" name="Google Shape;672;p60"/>
          <p:cNvSpPr txBox="1"/>
          <p:nvPr/>
        </p:nvSpPr>
        <p:spPr>
          <a:xfrm>
            <a:off x="6608000" y="4511925"/>
            <a:ext cx="24270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chemeClr val="lt2"/>
                </a:solidFill>
              </a:rPr>
              <a:t>Vasilevsky, N. (2025) Mondo Epilepsy Workshop Summary. 10.5281/zenodo.14894999.</a:t>
            </a:r>
            <a:endParaRPr sz="1000">
              <a:solidFill>
                <a:schemeClr val="lt2"/>
              </a:solidFill>
            </a:endParaRPr>
          </a:p>
        </p:txBody>
      </p:sp>
      <p:pic>
        <p:nvPicPr>
          <p:cNvPr id="673" name="Google Shape;673;p60"/>
          <p:cNvPicPr preferRelativeResize="0"/>
          <p:nvPr/>
        </p:nvPicPr>
        <p:blipFill>
          <a:blip r:embed="rId5">
            <a:alphaModFix/>
          </a:blip>
          <a:stretch>
            <a:fillRect/>
          </a:stretch>
        </p:blipFill>
        <p:spPr>
          <a:xfrm>
            <a:off x="2618426" y="4629275"/>
            <a:ext cx="513900" cy="513900"/>
          </a:xfrm>
          <a:prstGeom prst="rect">
            <a:avLst/>
          </a:prstGeom>
          <a:noFill/>
          <a:ln>
            <a:noFill/>
          </a:ln>
        </p:spPr>
      </p:pic>
      <p:pic>
        <p:nvPicPr>
          <p:cNvPr id="674" name="Google Shape;674;p60"/>
          <p:cNvPicPr preferRelativeResize="0"/>
          <p:nvPr/>
        </p:nvPicPr>
        <p:blipFill>
          <a:blip r:embed="rId6">
            <a:alphaModFix/>
          </a:blip>
          <a:stretch>
            <a:fillRect/>
          </a:stretch>
        </p:blipFill>
        <p:spPr>
          <a:xfrm>
            <a:off x="3116700" y="4649747"/>
            <a:ext cx="1305900" cy="478453"/>
          </a:xfrm>
          <a:prstGeom prst="rect">
            <a:avLst/>
          </a:prstGeom>
          <a:noFill/>
          <a:ln>
            <a:noFill/>
          </a:ln>
        </p:spPr>
      </p:pic>
      <p:pic>
        <p:nvPicPr>
          <p:cNvPr id="675" name="Google Shape;675;p60"/>
          <p:cNvPicPr preferRelativeResize="0"/>
          <p:nvPr/>
        </p:nvPicPr>
        <p:blipFill>
          <a:blip r:embed="rId7">
            <a:alphaModFix/>
          </a:blip>
          <a:stretch>
            <a:fillRect/>
          </a:stretch>
        </p:blipFill>
        <p:spPr>
          <a:xfrm>
            <a:off x="4554300" y="4649750"/>
            <a:ext cx="549350" cy="549350"/>
          </a:xfrm>
          <a:prstGeom prst="rect">
            <a:avLst/>
          </a:prstGeom>
          <a:noFill/>
          <a:ln>
            <a:noFill/>
          </a:ln>
        </p:spPr>
      </p:pic>
      <p:pic>
        <p:nvPicPr>
          <p:cNvPr id="676" name="Google Shape;676;p60"/>
          <p:cNvPicPr preferRelativeResize="0"/>
          <p:nvPr/>
        </p:nvPicPr>
        <p:blipFill>
          <a:blip r:embed="rId8">
            <a:alphaModFix/>
          </a:blip>
          <a:stretch>
            <a:fillRect/>
          </a:stretch>
        </p:blipFill>
        <p:spPr>
          <a:xfrm>
            <a:off x="5001897" y="4680981"/>
            <a:ext cx="1548900" cy="41599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0" name="Shape 680"/>
        <p:cNvGrpSpPr/>
        <p:nvPr/>
      </p:nvGrpSpPr>
      <p:grpSpPr>
        <a:xfrm>
          <a:off x="0" y="0"/>
          <a:ext cx="0" cy="0"/>
          <a:chOff x="0" y="0"/>
          <a:chExt cx="0" cy="0"/>
        </a:xfrm>
      </p:grpSpPr>
      <p:sp>
        <p:nvSpPr>
          <p:cNvPr id="681" name="Google Shape;681;p61"/>
          <p:cNvSpPr/>
          <p:nvPr/>
        </p:nvSpPr>
        <p:spPr>
          <a:xfrm>
            <a:off x="6370900" y="3721975"/>
            <a:ext cx="2228700" cy="9972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682" name="Google Shape;682;p61"/>
          <p:cNvSpPr txBox="1"/>
          <p:nvPr>
            <p:ph type="title"/>
          </p:nvPr>
        </p:nvSpPr>
        <p:spPr>
          <a:xfrm>
            <a:off x="228600" y="228600"/>
            <a:ext cx="85890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The OBO Foundry: </a:t>
            </a:r>
            <a:r>
              <a:rPr lang="en">
                <a:solidFill>
                  <a:schemeClr val="lt2"/>
                </a:solidFill>
              </a:rPr>
              <a:t>cooperative development</a:t>
            </a:r>
            <a:endParaRPr>
              <a:solidFill>
                <a:schemeClr val="lt2"/>
              </a:solidFill>
            </a:endParaRPr>
          </a:p>
        </p:txBody>
      </p:sp>
      <p:sp>
        <p:nvSpPr>
          <p:cNvPr id="683" name="Google Shape;683;p61"/>
          <p:cNvSpPr/>
          <p:nvPr/>
        </p:nvSpPr>
        <p:spPr>
          <a:xfrm>
            <a:off x="2813362" y="3544000"/>
            <a:ext cx="3295500" cy="4431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
                <a:solidFill>
                  <a:schemeClr val="lt2"/>
                </a:solidFill>
              </a:rPr>
              <a:t>Open Biological Ontologies</a:t>
            </a:r>
            <a:endParaRPr>
              <a:solidFill>
                <a:schemeClr val="lt2"/>
              </a:solidFill>
            </a:endParaRPr>
          </a:p>
          <a:p>
            <a:pPr indent="0" lvl="0" marL="0" marR="0" rtl="0" algn="ctr">
              <a:spcBef>
                <a:spcPts val="0"/>
              </a:spcBef>
              <a:spcAft>
                <a:spcPts val="0"/>
              </a:spcAft>
              <a:buNone/>
            </a:pPr>
            <a:r>
              <a:rPr b="1" lang="en" sz="2400" u="sng">
                <a:solidFill>
                  <a:schemeClr val="hlink"/>
                </a:solidFill>
                <a:latin typeface="Questrial"/>
                <a:ea typeface="Questrial"/>
                <a:cs typeface="Questrial"/>
                <a:sym typeface="Questrial"/>
                <a:hlinkClick r:id="rId3"/>
              </a:rPr>
              <a:t>http://obofoundry.org</a:t>
            </a:r>
            <a:r>
              <a:rPr b="1" lang="en" sz="2400">
                <a:latin typeface="Questrial"/>
                <a:ea typeface="Questrial"/>
                <a:cs typeface="Questrial"/>
                <a:sym typeface="Questrial"/>
              </a:rPr>
              <a:t> </a:t>
            </a:r>
            <a:endParaRPr b="1" sz="2400">
              <a:solidFill>
                <a:srgbClr val="000000"/>
              </a:solidFill>
              <a:latin typeface="Questrial"/>
              <a:ea typeface="Questrial"/>
              <a:cs typeface="Questrial"/>
              <a:sym typeface="Questrial"/>
            </a:endParaRPr>
          </a:p>
        </p:txBody>
      </p:sp>
      <p:pic>
        <p:nvPicPr>
          <p:cNvPr id="684" name="Google Shape;684;p61"/>
          <p:cNvPicPr preferRelativeResize="0"/>
          <p:nvPr/>
        </p:nvPicPr>
        <p:blipFill rotWithShape="1">
          <a:blip r:embed="rId4">
            <a:alphaModFix/>
          </a:blip>
          <a:srcRect b="0" l="0" r="0" t="0"/>
          <a:stretch/>
        </p:blipFill>
        <p:spPr>
          <a:xfrm>
            <a:off x="7730327" y="3763199"/>
            <a:ext cx="693553" cy="669219"/>
          </a:xfrm>
          <a:prstGeom prst="rect">
            <a:avLst/>
          </a:prstGeom>
          <a:noFill/>
          <a:ln>
            <a:noFill/>
          </a:ln>
        </p:spPr>
      </p:pic>
      <p:pic>
        <p:nvPicPr>
          <p:cNvPr id="685" name="Google Shape;685;p61"/>
          <p:cNvPicPr preferRelativeResize="0"/>
          <p:nvPr/>
        </p:nvPicPr>
        <p:blipFill rotWithShape="1">
          <a:blip r:embed="rId5">
            <a:alphaModFix/>
          </a:blip>
          <a:srcRect b="0" l="0" r="0" t="0"/>
          <a:stretch/>
        </p:blipFill>
        <p:spPr>
          <a:xfrm>
            <a:off x="3291208" y="1169109"/>
            <a:ext cx="2311847" cy="1673047"/>
          </a:xfrm>
          <a:prstGeom prst="rect">
            <a:avLst/>
          </a:prstGeom>
          <a:noFill/>
          <a:ln>
            <a:noFill/>
          </a:ln>
        </p:spPr>
      </p:pic>
      <p:sp>
        <p:nvSpPr>
          <p:cNvPr id="686" name="Google Shape;686;p61"/>
          <p:cNvSpPr/>
          <p:nvPr/>
        </p:nvSpPr>
        <p:spPr>
          <a:xfrm>
            <a:off x="272625" y="885325"/>
            <a:ext cx="2436300" cy="1372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sz="1800">
                <a:solidFill>
                  <a:schemeClr val="dk1"/>
                </a:solidFill>
                <a:latin typeface="Questrial"/>
                <a:ea typeface="Questrial"/>
                <a:cs typeface="Questrial"/>
                <a:sym typeface="Questrial"/>
              </a:rPr>
              <a:t>1. Well-integrated</a:t>
            </a:r>
            <a:endParaRPr>
              <a:solidFill>
                <a:schemeClr val="dk1"/>
              </a:solidFill>
            </a:endParaRPr>
          </a:p>
          <a:p>
            <a:pPr indent="0" lvl="0" marL="0" marR="0" rtl="0" algn="l">
              <a:spcBef>
                <a:spcPts val="0"/>
              </a:spcBef>
              <a:spcAft>
                <a:spcPts val="0"/>
              </a:spcAft>
              <a:buNone/>
            </a:pPr>
            <a:r>
              <a:rPr b="1" lang="en" sz="1800">
                <a:solidFill>
                  <a:schemeClr val="dk1"/>
                </a:solidFill>
                <a:latin typeface="Questrial"/>
                <a:ea typeface="Questrial"/>
                <a:cs typeface="Questrial"/>
                <a:sym typeface="Questrial"/>
              </a:rPr>
              <a:t>Modular</a:t>
            </a:r>
            <a:r>
              <a:rPr lang="en" sz="1800">
                <a:solidFill>
                  <a:schemeClr val="dk1"/>
                </a:solidFill>
                <a:latin typeface="Questrial"/>
                <a:ea typeface="Questrial"/>
                <a:cs typeface="Questrial"/>
                <a:sym typeface="Questrial"/>
              </a:rPr>
              <a:t> ontologies</a:t>
            </a:r>
            <a:endParaRPr sz="1800">
              <a:solidFill>
                <a:schemeClr val="dk1"/>
              </a:solidFill>
              <a:latin typeface="Questrial"/>
              <a:ea typeface="Questrial"/>
              <a:cs typeface="Questrial"/>
              <a:sym typeface="Questrial"/>
            </a:endParaRPr>
          </a:p>
        </p:txBody>
      </p:sp>
      <p:sp>
        <p:nvSpPr>
          <p:cNvPr id="687" name="Google Shape;687;p61"/>
          <p:cNvSpPr/>
          <p:nvPr/>
        </p:nvSpPr>
        <p:spPr>
          <a:xfrm>
            <a:off x="6165375" y="885300"/>
            <a:ext cx="2706000" cy="1054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sz="1800">
                <a:solidFill>
                  <a:schemeClr val="dk1"/>
                </a:solidFill>
                <a:latin typeface="Questrial"/>
                <a:ea typeface="Questrial"/>
                <a:cs typeface="Questrial"/>
                <a:sym typeface="Questrial"/>
              </a:rPr>
              <a:t>2. Provide technical and socio-technological framework for cooperation </a:t>
            </a:r>
            <a:endParaRPr sz="1800">
              <a:solidFill>
                <a:schemeClr val="dk1"/>
              </a:solidFill>
              <a:latin typeface="Questrial"/>
              <a:ea typeface="Questrial"/>
              <a:cs typeface="Questrial"/>
              <a:sym typeface="Questrial"/>
            </a:endParaRPr>
          </a:p>
        </p:txBody>
      </p:sp>
      <p:sp>
        <p:nvSpPr>
          <p:cNvPr id="688" name="Google Shape;688;p61"/>
          <p:cNvSpPr/>
          <p:nvPr/>
        </p:nvSpPr>
        <p:spPr>
          <a:xfrm>
            <a:off x="357980" y="2608950"/>
            <a:ext cx="2828100" cy="567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sz="1800">
                <a:solidFill>
                  <a:schemeClr val="dk1"/>
                </a:solidFill>
                <a:latin typeface="Questrial"/>
                <a:ea typeface="Questrial"/>
                <a:cs typeface="Questrial"/>
                <a:sym typeface="Questrial"/>
              </a:rPr>
              <a:t>4. Allow us to describe all of the things</a:t>
            </a:r>
            <a:endParaRPr>
              <a:solidFill>
                <a:schemeClr val="dk1"/>
              </a:solidFill>
            </a:endParaRPr>
          </a:p>
        </p:txBody>
      </p:sp>
      <p:sp>
        <p:nvSpPr>
          <p:cNvPr id="689" name="Google Shape;689;p61"/>
          <p:cNvSpPr/>
          <p:nvPr/>
        </p:nvSpPr>
        <p:spPr>
          <a:xfrm>
            <a:off x="6165379" y="2261623"/>
            <a:ext cx="2122200" cy="1054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 sz="1800">
                <a:solidFill>
                  <a:schemeClr val="dk1"/>
                </a:solidFill>
                <a:latin typeface="Questrial"/>
                <a:ea typeface="Questrial"/>
                <a:cs typeface="Questrial"/>
                <a:sym typeface="Questrial"/>
              </a:rPr>
              <a:t>3. Provide tools, best practices and infrastructure for forging new ontologies</a:t>
            </a:r>
            <a:endParaRPr sz="1800">
              <a:solidFill>
                <a:schemeClr val="dk1"/>
              </a:solidFill>
              <a:latin typeface="Questrial"/>
              <a:ea typeface="Questrial"/>
              <a:cs typeface="Questrial"/>
              <a:sym typeface="Questrial"/>
            </a:endParaRPr>
          </a:p>
        </p:txBody>
      </p:sp>
      <p:cxnSp>
        <p:nvCxnSpPr>
          <p:cNvPr id="690" name="Google Shape;690;p61"/>
          <p:cNvCxnSpPr/>
          <p:nvPr/>
        </p:nvCxnSpPr>
        <p:spPr>
          <a:xfrm>
            <a:off x="2586200" y="1412400"/>
            <a:ext cx="718200" cy="308100"/>
          </a:xfrm>
          <a:prstGeom prst="straightConnector1">
            <a:avLst/>
          </a:prstGeom>
          <a:noFill/>
          <a:ln cap="flat" cmpd="sng" w="19050">
            <a:solidFill>
              <a:srgbClr val="94B6D2"/>
            </a:solidFill>
            <a:prstDash val="dash"/>
            <a:round/>
            <a:headEnd len="sm" w="sm" type="none"/>
            <a:tailEnd len="sm" w="sm" type="none"/>
          </a:ln>
          <a:effectLst>
            <a:outerShdw blurRad="38100" rotWithShape="0" dir="5400000" dist="30000">
              <a:srgbClr val="000000">
                <a:alpha val="44710"/>
              </a:srgbClr>
            </a:outerShdw>
          </a:effectLst>
        </p:spPr>
      </p:cxnSp>
      <p:cxnSp>
        <p:nvCxnSpPr>
          <p:cNvPr id="691" name="Google Shape;691;p61"/>
          <p:cNvCxnSpPr>
            <a:stCxn id="687" idx="1"/>
          </p:cNvCxnSpPr>
          <p:nvPr/>
        </p:nvCxnSpPr>
        <p:spPr>
          <a:xfrm flipH="1">
            <a:off x="5607675" y="1412400"/>
            <a:ext cx="557700" cy="316800"/>
          </a:xfrm>
          <a:prstGeom prst="straightConnector1">
            <a:avLst/>
          </a:prstGeom>
          <a:noFill/>
          <a:ln cap="flat" cmpd="sng" w="19050">
            <a:solidFill>
              <a:srgbClr val="94B6D2"/>
            </a:solidFill>
            <a:prstDash val="dash"/>
            <a:round/>
            <a:headEnd len="sm" w="sm" type="none"/>
            <a:tailEnd len="sm" w="sm" type="none"/>
          </a:ln>
          <a:effectLst>
            <a:outerShdw blurRad="38100" rotWithShape="0" dir="5400000" dist="30000">
              <a:srgbClr val="000000">
                <a:alpha val="44710"/>
              </a:srgbClr>
            </a:outerShdw>
          </a:effectLst>
        </p:spPr>
      </p:cxnSp>
      <p:cxnSp>
        <p:nvCxnSpPr>
          <p:cNvPr id="692" name="Google Shape;692;p61"/>
          <p:cNvCxnSpPr/>
          <p:nvPr/>
        </p:nvCxnSpPr>
        <p:spPr>
          <a:xfrm rot="10800000">
            <a:off x="5629824" y="2530091"/>
            <a:ext cx="508800" cy="213000"/>
          </a:xfrm>
          <a:prstGeom prst="straightConnector1">
            <a:avLst/>
          </a:prstGeom>
          <a:noFill/>
          <a:ln cap="flat" cmpd="sng" w="19050">
            <a:solidFill>
              <a:srgbClr val="94B6D2"/>
            </a:solidFill>
            <a:prstDash val="dash"/>
            <a:round/>
            <a:headEnd len="sm" w="sm" type="none"/>
            <a:tailEnd len="sm" w="sm" type="none"/>
          </a:ln>
          <a:effectLst>
            <a:outerShdw blurRad="38100" rotWithShape="0" dir="5400000" dist="30000">
              <a:srgbClr val="000000">
                <a:alpha val="44710"/>
              </a:srgbClr>
            </a:outerShdw>
          </a:effectLst>
        </p:spPr>
      </p:cxnSp>
      <p:cxnSp>
        <p:nvCxnSpPr>
          <p:cNvPr id="693" name="Google Shape;693;p61"/>
          <p:cNvCxnSpPr/>
          <p:nvPr/>
        </p:nvCxnSpPr>
        <p:spPr>
          <a:xfrm flipH="1" rot="10800000">
            <a:off x="2897601" y="2530089"/>
            <a:ext cx="393600" cy="270300"/>
          </a:xfrm>
          <a:prstGeom prst="straightConnector1">
            <a:avLst/>
          </a:prstGeom>
          <a:noFill/>
          <a:ln cap="flat" cmpd="sng" w="19050">
            <a:solidFill>
              <a:srgbClr val="94B6D2"/>
            </a:solidFill>
            <a:prstDash val="dash"/>
            <a:round/>
            <a:headEnd len="sm" w="sm" type="none"/>
            <a:tailEnd len="sm" w="sm" type="none"/>
          </a:ln>
          <a:effectLst>
            <a:outerShdw blurRad="38100" rotWithShape="0" dir="5400000" dist="30000">
              <a:srgbClr val="000000">
                <a:alpha val="44710"/>
              </a:srgbClr>
            </a:outerShdw>
          </a:effectLst>
        </p:spPr>
      </p:cxnSp>
      <p:pic>
        <p:nvPicPr>
          <p:cNvPr id="694" name="Google Shape;694;p61"/>
          <p:cNvPicPr preferRelativeResize="0"/>
          <p:nvPr/>
        </p:nvPicPr>
        <p:blipFill rotWithShape="1">
          <a:blip r:embed="rId6">
            <a:alphaModFix/>
          </a:blip>
          <a:srcRect b="0" l="0" r="0" t="0"/>
          <a:stretch/>
        </p:blipFill>
        <p:spPr>
          <a:xfrm>
            <a:off x="7159816" y="3906453"/>
            <a:ext cx="543284" cy="525974"/>
          </a:xfrm>
          <a:prstGeom prst="rect">
            <a:avLst/>
          </a:prstGeom>
          <a:noFill/>
          <a:ln>
            <a:noFill/>
          </a:ln>
        </p:spPr>
      </p:pic>
      <p:pic>
        <p:nvPicPr>
          <p:cNvPr id="695" name="Google Shape;695;p61"/>
          <p:cNvPicPr preferRelativeResize="0"/>
          <p:nvPr/>
        </p:nvPicPr>
        <p:blipFill rotWithShape="1">
          <a:blip r:embed="rId6">
            <a:alphaModFix/>
          </a:blip>
          <a:srcRect b="0" l="0" r="0" t="0"/>
          <a:stretch/>
        </p:blipFill>
        <p:spPr>
          <a:xfrm>
            <a:off x="6616529" y="3721978"/>
            <a:ext cx="543284" cy="525974"/>
          </a:xfrm>
          <a:prstGeom prst="rect">
            <a:avLst/>
          </a:prstGeom>
          <a:noFill/>
          <a:ln>
            <a:noFill/>
          </a:ln>
        </p:spPr>
      </p:pic>
      <p:pic>
        <p:nvPicPr>
          <p:cNvPr id="696" name="Google Shape;696;p61"/>
          <p:cNvPicPr preferRelativeResize="0"/>
          <p:nvPr/>
        </p:nvPicPr>
        <p:blipFill rotWithShape="1">
          <a:blip r:embed="rId7">
            <a:alphaModFix/>
          </a:blip>
          <a:srcRect b="0" l="0" r="0" t="0"/>
          <a:stretch/>
        </p:blipFill>
        <p:spPr>
          <a:xfrm>
            <a:off x="675850" y="3315814"/>
            <a:ext cx="1629852" cy="1179498"/>
          </a:xfrm>
          <a:prstGeom prst="rect">
            <a:avLst/>
          </a:prstGeom>
          <a:noFill/>
          <a:ln>
            <a:noFill/>
          </a:ln>
        </p:spPr>
      </p:pic>
      <p:pic>
        <p:nvPicPr>
          <p:cNvPr id="697" name="Google Shape;697;p61"/>
          <p:cNvPicPr preferRelativeResize="0"/>
          <p:nvPr/>
        </p:nvPicPr>
        <p:blipFill rotWithShape="1">
          <a:blip r:embed="rId6">
            <a:alphaModFix/>
          </a:blip>
          <a:srcRect b="0" l="0" r="0" t="0"/>
          <a:stretch/>
        </p:blipFill>
        <p:spPr>
          <a:xfrm>
            <a:off x="6653610" y="4129439"/>
            <a:ext cx="543284" cy="52597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1" name="Shape 701"/>
        <p:cNvGrpSpPr/>
        <p:nvPr/>
      </p:nvGrpSpPr>
      <p:grpSpPr>
        <a:xfrm>
          <a:off x="0" y="0"/>
          <a:ext cx="0" cy="0"/>
          <a:chOff x="0" y="0"/>
          <a:chExt cx="0" cy="0"/>
        </a:xfrm>
      </p:grpSpPr>
      <p:sp>
        <p:nvSpPr>
          <p:cNvPr id="702" name="Google Shape;702;p62"/>
          <p:cNvSpPr txBox="1"/>
          <p:nvPr>
            <p:ph type="title"/>
          </p:nvPr>
        </p:nvSpPr>
        <p:spPr>
          <a:xfrm>
            <a:off x="228600" y="256925"/>
            <a:ext cx="8915400" cy="5850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SzPts val="1400"/>
              <a:buNone/>
            </a:pPr>
            <a:r>
              <a:rPr lang="en" sz="2600">
                <a:solidFill>
                  <a:schemeClr val="lt2"/>
                </a:solidFill>
              </a:rPr>
              <a:t>The O3 guidelines: </a:t>
            </a:r>
            <a:r>
              <a:rPr lang="en" sz="2600"/>
              <a:t>open collaborative development</a:t>
            </a:r>
            <a:endParaRPr sz="2600"/>
          </a:p>
        </p:txBody>
      </p:sp>
      <p:pic>
        <p:nvPicPr>
          <p:cNvPr id="703" name="Google Shape;703;p62"/>
          <p:cNvPicPr preferRelativeResize="0"/>
          <p:nvPr/>
        </p:nvPicPr>
        <p:blipFill rotWithShape="1">
          <a:blip r:embed="rId3">
            <a:alphaModFix/>
          </a:blip>
          <a:srcRect b="0" l="0" r="0" t="0"/>
          <a:stretch/>
        </p:blipFill>
        <p:spPr>
          <a:xfrm>
            <a:off x="5845700" y="4091975"/>
            <a:ext cx="3099499" cy="978575"/>
          </a:xfrm>
          <a:prstGeom prst="rect">
            <a:avLst/>
          </a:prstGeom>
          <a:noFill/>
          <a:ln>
            <a:noFill/>
          </a:ln>
        </p:spPr>
      </p:pic>
      <p:sp>
        <p:nvSpPr>
          <p:cNvPr id="704" name="Google Shape;704;p62"/>
          <p:cNvSpPr txBox="1"/>
          <p:nvPr>
            <p:ph type="title"/>
          </p:nvPr>
        </p:nvSpPr>
        <p:spPr>
          <a:xfrm>
            <a:off x="406470" y="1054569"/>
            <a:ext cx="3743400" cy="6156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SzPts val="1400"/>
              <a:buNone/>
            </a:pPr>
            <a:r>
              <a:rPr lang="en">
                <a:solidFill>
                  <a:schemeClr val="lt2"/>
                </a:solidFill>
              </a:rPr>
              <a:t>The O3 guidelines</a:t>
            </a:r>
            <a:endParaRPr/>
          </a:p>
        </p:txBody>
      </p:sp>
      <p:pic>
        <p:nvPicPr>
          <p:cNvPr id="705" name="Google Shape;705;p62"/>
          <p:cNvPicPr preferRelativeResize="0"/>
          <p:nvPr/>
        </p:nvPicPr>
        <p:blipFill rotWithShape="1">
          <a:blip r:embed="rId4">
            <a:alphaModFix/>
          </a:blip>
          <a:srcRect b="0" l="0" r="0" t="0"/>
          <a:stretch/>
        </p:blipFill>
        <p:spPr>
          <a:xfrm>
            <a:off x="769446" y="1514010"/>
            <a:ext cx="3768742" cy="1642930"/>
          </a:xfrm>
          <a:prstGeom prst="rect">
            <a:avLst/>
          </a:prstGeom>
          <a:noFill/>
          <a:ln>
            <a:noFill/>
          </a:ln>
        </p:spPr>
      </p:pic>
      <p:sp>
        <p:nvSpPr>
          <p:cNvPr id="706" name="Google Shape;706;p62"/>
          <p:cNvSpPr/>
          <p:nvPr/>
        </p:nvSpPr>
        <p:spPr>
          <a:xfrm>
            <a:off x="327250" y="967550"/>
            <a:ext cx="6971700" cy="3029400"/>
          </a:xfrm>
          <a:prstGeom prst="roundRect">
            <a:avLst>
              <a:gd fmla="val 12766" name="adj"/>
            </a:avLst>
          </a:prstGeom>
          <a:solidFill>
            <a:srgbClr val="FFFFFF"/>
          </a:solidFill>
          <a:ln cap="flat" cmpd="sng" w="28575">
            <a:solidFill>
              <a:srgbClr val="000000"/>
            </a:solidFill>
            <a:prstDash val="solid"/>
            <a:round/>
            <a:headEnd len="sm" w="sm" type="none"/>
            <a:tailEnd len="sm" w="sm" type="none"/>
          </a:ln>
          <a:effectLst>
            <a:outerShdw blurRad="57150" rotWithShape="0" algn="bl" dir="5400000" dist="19050">
              <a:srgbClr val="000000">
                <a:alpha val="49800"/>
              </a:srgbClr>
            </a:outerShdw>
          </a:effectLst>
        </p:spPr>
        <p:txBody>
          <a:bodyPr anchorCtr="0" anchor="t" bIns="91425" lIns="91425" spcFirstLastPara="1" rIns="91425" wrap="square" tIns="0">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Arial"/>
              <a:ea typeface="Arial"/>
              <a:cs typeface="Arial"/>
              <a:sym typeface="Arial"/>
            </a:endParaRPr>
          </a:p>
        </p:txBody>
      </p:sp>
      <p:sp>
        <p:nvSpPr>
          <p:cNvPr id="707" name="Google Shape;707;p62"/>
          <p:cNvSpPr/>
          <p:nvPr/>
        </p:nvSpPr>
        <p:spPr>
          <a:xfrm>
            <a:off x="432882" y="1304148"/>
            <a:ext cx="6760800" cy="2596800"/>
          </a:xfrm>
          <a:prstGeom prst="roundRect">
            <a:avLst>
              <a:gd fmla="val 11227" name="adj"/>
            </a:avLst>
          </a:prstGeom>
          <a:solidFill>
            <a:srgbClr val="FFFFFF"/>
          </a:solidFill>
          <a:ln cap="flat" cmpd="sng" w="28575">
            <a:solidFill>
              <a:srgbClr val="000000"/>
            </a:solidFill>
            <a:prstDash val="solid"/>
            <a:round/>
            <a:headEnd len="sm" w="sm" type="none"/>
            <a:tailEnd len="sm" w="sm" type="none"/>
          </a:ln>
        </p:spPr>
        <p:txBody>
          <a:bodyPr anchorCtr="0" anchor="t" bIns="91425" lIns="91425" spcFirstLastPara="1" rIns="91425" wrap="square" tIns="36575">
            <a:noAutofit/>
          </a:bodyPr>
          <a:lstStyle/>
          <a:p>
            <a:pPr indent="0" lvl="0" marL="0" marR="0" rtl="0" algn="ctr">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Arial"/>
              <a:ea typeface="Arial"/>
              <a:cs typeface="Arial"/>
              <a:sym typeface="Arial"/>
            </a:endParaRPr>
          </a:p>
        </p:txBody>
      </p:sp>
      <p:sp>
        <p:nvSpPr>
          <p:cNvPr id="708" name="Google Shape;708;p62"/>
          <p:cNvSpPr/>
          <p:nvPr/>
        </p:nvSpPr>
        <p:spPr>
          <a:xfrm>
            <a:off x="538538" y="1629670"/>
            <a:ext cx="4172400" cy="2163900"/>
          </a:xfrm>
          <a:prstGeom prst="roundRect">
            <a:avLst>
              <a:gd fmla="val 9144" name="adj"/>
            </a:avLst>
          </a:prstGeom>
          <a:solidFill>
            <a:srgbClr val="FFFFFF"/>
          </a:solidFill>
          <a:ln cap="flat" cmpd="sng" w="28575">
            <a:solidFill>
              <a:srgbClr val="000000"/>
            </a:solidFill>
            <a:prstDash val="solid"/>
            <a:round/>
            <a:headEnd len="sm" w="sm" type="none"/>
            <a:tailEnd len="sm" w="sm" type="none"/>
          </a:ln>
          <a:effectLst>
            <a:outerShdw blurRad="57150" rotWithShape="0" algn="bl" dir="5400000" dist="19050">
              <a:srgbClr val="000000">
                <a:alpha val="49800"/>
              </a:srgbClr>
            </a:outerShdw>
          </a:effectLst>
        </p:spPr>
        <p:txBody>
          <a:bodyPr anchorCtr="0" anchor="t" bIns="91425"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Arial"/>
              <a:ea typeface="Arial"/>
              <a:cs typeface="Arial"/>
              <a:sym typeface="Arial"/>
            </a:endParaRPr>
          </a:p>
        </p:txBody>
      </p:sp>
      <p:sp>
        <p:nvSpPr>
          <p:cNvPr id="709" name="Google Shape;709;p62"/>
          <p:cNvSpPr/>
          <p:nvPr/>
        </p:nvSpPr>
        <p:spPr>
          <a:xfrm>
            <a:off x="644146" y="1977343"/>
            <a:ext cx="1692000" cy="670200"/>
          </a:xfrm>
          <a:prstGeom prst="roundRect">
            <a:avLst>
              <a:gd fmla="val 14800" name="adj"/>
            </a:avLst>
          </a:prstGeom>
          <a:solidFill>
            <a:srgbClr val="FFFFFF"/>
          </a:solidFill>
          <a:ln cap="flat" cmpd="sng" w="28575">
            <a:solidFill>
              <a:srgbClr val="000000"/>
            </a:solidFill>
            <a:prstDash val="solid"/>
            <a:round/>
            <a:headEnd len="sm" w="sm" type="none"/>
            <a:tailEnd len="sm" w="sm" type="none"/>
          </a:ln>
        </p:spPr>
        <p:txBody>
          <a:bodyPr anchorCtr="0" anchor="t" bIns="91425" lIns="91425" spcFirstLastPara="1" rIns="91425" wrap="square" tIns="27425">
            <a:noAutofit/>
          </a:bodyPr>
          <a:lstStyle/>
          <a:p>
            <a:pPr indent="0" lvl="0" marL="0" marR="0" rtl="0" algn="ctr">
              <a:lnSpc>
                <a:spcPct val="100000"/>
              </a:lnSpc>
              <a:spcBef>
                <a:spcPts val="0"/>
              </a:spcBef>
              <a:spcAft>
                <a:spcPts val="0"/>
              </a:spcAft>
              <a:buClr>
                <a:srgbClr val="000000"/>
              </a:buClr>
              <a:buSzPts val="1100"/>
              <a:buFont typeface="Arial"/>
              <a:buNone/>
            </a:pPr>
            <a:r>
              <a:rPr b="1" i="0" lang="en" sz="1100" u="none" cap="none" strike="noStrike">
                <a:solidFill>
                  <a:srgbClr val="000000"/>
                </a:solidFill>
                <a:latin typeface="Poppins"/>
                <a:ea typeface="Poppins"/>
                <a:cs typeface="Poppins"/>
                <a:sym typeface="Poppins"/>
              </a:rPr>
              <a:t>Open Data</a:t>
            </a:r>
            <a:endParaRPr b="1" i="0" sz="1100" u="none" cap="none" strike="noStrike">
              <a:solidFill>
                <a:srgbClr val="000000"/>
              </a:solidFill>
              <a:latin typeface="Poppins"/>
              <a:ea typeface="Poppins"/>
              <a:cs typeface="Poppins"/>
              <a:sym typeface="Poppins"/>
            </a:endParaRPr>
          </a:p>
        </p:txBody>
      </p:sp>
      <p:pic>
        <p:nvPicPr>
          <p:cNvPr id="710" name="Google Shape;710;p62"/>
          <p:cNvPicPr preferRelativeResize="0"/>
          <p:nvPr/>
        </p:nvPicPr>
        <p:blipFill rotWithShape="1">
          <a:blip r:embed="rId5">
            <a:alphaModFix/>
          </a:blip>
          <a:srcRect b="21178" l="27049" r="27219" t="20525"/>
          <a:stretch/>
        </p:blipFill>
        <p:spPr>
          <a:xfrm>
            <a:off x="853438" y="2274493"/>
            <a:ext cx="239165" cy="277570"/>
          </a:xfrm>
          <a:prstGeom prst="rect">
            <a:avLst/>
          </a:prstGeom>
          <a:noFill/>
          <a:ln>
            <a:noFill/>
          </a:ln>
        </p:spPr>
      </p:pic>
      <p:pic>
        <p:nvPicPr>
          <p:cNvPr id="711" name="Google Shape;711;p62"/>
          <p:cNvPicPr preferRelativeResize="0"/>
          <p:nvPr/>
        </p:nvPicPr>
        <p:blipFill rotWithShape="1">
          <a:blip r:embed="rId5">
            <a:alphaModFix/>
          </a:blip>
          <a:srcRect b="21178" l="27049" r="27219" t="20525"/>
          <a:stretch/>
        </p:blipFill>
        <p:spPr>
          <a:xfrm>
            <a:off x="1198118" y="2274493"/>
            <a:ext cx="239165" cy="277570"/>
          </a:xfrm>
          <a:prstGeom prst="rect">
            <a:avLst/>
          </a:prstGeom>
          <a:noFill/>
          <a:ln>
            <a:noFill/>
          </a:ln>
        </p:spPr>
      </p:pic>
      <p:pic>
        <p:nvPicPr>
          <p:cNvPr id="712" name="Google Shape;712;p62"/>
          <p:cNvPicPr preferRelativeResize="0"/>
          <p:nvPr/>
        </p:nvPicPr>
        <p:blipFill rotWithShape="1">
          <a:blip r:embed="rId5">
            <a:alphaModFix/>
          </a:blip>
          <a:srcRect b="21178" l="27049" r="27219" t="20525"/>
          <a:stretch/>
        </p:blipFill>
        <p:spPr>
          <a:xfrm>
            <a:off x="1542797" y="2274493"/>
            <a:ext cx="239165" cy="277570"/>
          </a:xfrm>
          <a:prstGeom prst="rect">
            <a:avLst/>
          </a:prstGeom>
          <a:noFill/>
          <a:ln>
            <a:noFill/>
          </a:ln>
        </p:spPr>
      </p:pic>
      <p:pic>
        <p:nvPicPr>
          <p:cNvPr id="713" name="Google Shape;713;p62"/>
          <p:cNvPicPr preferRelativeResize="0"/>
          <p:nvPr/>
        </p:nvPicPr>
        <p:blipFill rotWithShape="1">
          <a:blip r:embed="rId5">
            <a:alphaModFix/>
          </a:blip>
          <a:srcRect b="21178" l="27049" r="27219" t="20525"/>
          <a:stretch/>
        </p:blipFill>
        <p:spPr>
          <a:xfrm>
            <a:off x="1887476" y="2274493"/>
            <a:ext cx="239165" cy="277570"/>
          </a:xfrm>
          <a:prstGeom prst="rect">
            <a:avLst/>
          </a:prstGeom>
          <a:noFill/>
          <a:ln>
            <a:noFill/>
          </a:ln>
        </p:spPr>
      </p:pic>
      <p:sp>
        <p:nvSpPr>
          <p:cNvPr id="714" name="Google Shape;714;p62"/>
          <p:cNvSpPr/>
          <p:nvPr/>
        </p:nvSpPr>
        <p:spPr>
          <a:xfrm>
            <a:off x="2913651" y="1977343"/>
            <a:ext cx="1692000" cy="670200"/>
          </a:xfrm>
          <a:prstGeom prst="roundRect">
            <a:avLst>
              <a:gd fmla="val 16667" name="adj"/>
            </a:avLst>
          </a:prstGeom>
          <a:solidFill>
            <a:srgbClr val="FFFFFF"/>
          </a:solidFill>
          <a:ln cap="flat" cmpd="sng" w="28575">
            <a:solidFill>
              <a:srgbClr val="000000"/>
            </a:solidFill>
            <a:prstDash val="solid"/>
            <a:round/>
            <a:headEnd len="sm" w="sm" type="none"/>
            <a:tailEnd len="sm" w="sm" type="none"/>
          </a:ln>
        </p:spPr>
        <p:txBody>
          <a:bodyPr anchorCtr="0" anchor="t" bIns="91425" lIns="91425" spcFirstLastPara="1" rIns="91425" wrap="square" tIns="27425">
            <a:noAutofit/>
          </a:bodyPr>
          <a:lstStyle/>
          <a:p>
            <a:pPr indent="0" lvl="0" marL="0" marR="0" rtl="0" algn="ctr">
              <a:lnSpc>
                <a:spcPct val="100000"/>
              </a:lnSpc>
              <a:spcBef>
                <a:spcPts val="0"/>
              </a:spcBef>
              <a:spcAft>
                <a:spcPts val="0"/>
              </a:spcAft>
              <a:buClr>
                <a:srgbClr val="000000"/>
              </a:buClr>
              <a:buSzPts val="1100"/>
              <a:buFont typeface="Arial"/>
              <a:buNone/>
            </a:pPr>
            <a:r>
              <a:rPr b="1" i="0" lang="en" sz="1100" u="none" cap="none" strike="noStrike">
                <a:solidFill>
                  <a:srgbClr val="000000"/>
                </a:solidFill>
                <a:latin typeface="Poppins"/>
                <a:ea typeface="Poppins"/>
                <a:cs typeface="Poppins"/>
                <a:sym typeface="Poppins"/>
              </a:rPr>
              <a:t>Open Code</a:t>
            </a:r>
            <a:endParaRPr b="1" i="0" sz="1100" u="none" cap="none" strike="noStrike">
              <a:solidFill>
                <a:srgbClr val="000000"/>
              </a:solidFill>
              <a:latin typeface="Poppins"/>
              <a:ea typeface="Poppins"/>
              <a:cs typeface="Poppins"/>
              <a:sym typeface="Poppins"/>
            </a:endParaRPr>
          </a:p>
        </p:txBody>
      </p:sp>
      <p:pic>
        <p:nvPicPr>
          <p:cNvPr id="715" name="Google Shape;715;p62"/>
          <p:cNvPicPr preferRelativeResize="0"/>
          <p:nvPr/>
        </p:nvPicPr>
        <p:blipFill rotWithShape="1">
          <a:blip r:embed="rId6">
            <a:alphaModFix/>
          </a:blip>
          <a:srcRect b="11022" l="0" r="0" t="11131"/>
          <a:stretch/>
        </p:blipFill>
        <p:spPr>
          <a:xfrm>
            <a:off x="2995988" y="2271148"/>
            <a:ext cx="315028" cy="223535"/>
          </a:xfrm>
          <a:prstGeom prst="rect">
            <a:avLst/>
          </a:prstGeom>
          <a:noFill/>
          <a:ln>
            <a:noFill/>
          </a:ln>
        </p:spPr>
      </p:pic>
      <p:pic>
        <p:nvPicPr>
          <p:cNvPr id="716" name="Google Shape;716;p62"/>
          <p:cNvPicPr preferRelativeResize="0"/>
          <p:nvPr/>
        </p:nvPicPr>
        <p:blipFill rotWithShape="1">
          <a:blip r:embed="rId6">
            <a:alphaModFix/>
          </a:blip>
          <a:srcRect b="11022" l="0" r="0" t="11131"/>
          <a:stretch/>
        </p:blipFill>
        <p:spPr>
          <a:xfrm>
            <a:off x="3397295" y="2271148"/>
            <a:ext cx="315028" cy="223535"/>
          </a:xfrm>
          <a:prstGeom prst="rect">
            <a:avLst/>
          </a:prstGeom>
          <a:noFill/>
          <a:ln>
            <a:noFill/>
          </a:ln>
        </p:spPr>
      </p:pic>
      <p:pic>
        <p:nvPicPr>
          <p:cNvPr id="717" name="Google Shape;717;p62"/>
          <p:cNvPicPr preferRelativeResize="0"/>
          <p:nvPr/>
        </p:nvPicPr>
        <p:blipFill rotWithShape="1">
          <a:blip r:embed="rId6">
            <a:alphaModFix/>
          </a:blip>
          <a:srcRect b="11022" l="0" r="0" t="11131"/>
          <a:stretch/>
        </p:blipFill>
        <p:spPr>
          <a:xfrm>
            <a:off x="3798603" y="2271148"/>
            <a:ext cx="315028" cy="223535"/>
          </a:xfrm>
          <a:prstGeom prst="rect">
            <a:avLst/>
          </a:prstGeom>
          <a:noFill/>
          <a:ln>
            <a:noFill/>
          </a:ln>
        </p:spPr>
      </p:pic>
      <p:pic>
        <p:nvPicPr>
          <p:cNvPr id="718" name="Google Shape;718;p62"/>
          <p:cNvPicPr preferRelativeResize="0"/>
          <p:nvPr/>
        </p:nvPicPr>
        <p:blipFill rotWithShape="1">
          <a:blip r:embed="rId6">
            <a:alphaModFix/>
          </a:blip>
          <a:srcRect b="11022" l="0" r="0" t="11131"/>
          <a:stretch/>
        </p:blipFill>
        <p:spPr>
          <a:xfrm>
            <a:off x="4207729" y="2271148"/>
            <a:ext cx="315380" cy="223535"/>
          </a:xfrm>
          <a:prstGeom prst="rect">
            <a:avLst/>
          </a:prstGeom>
          <a:noFill/>
          <a:ln>
            <a:noFill/>
          </a:ln>
        </p:spPr>
      </p:pic>
      <p:sp>
        <p:nvSpPr>
          <p:cNvPr id="719" name="Google Shape;719;p62"/>
          <p:cNvSpPr/>
          <p:nvPr/>
        </p:nvSpPr>
        <p:spPr>
          <a:xfrm>
            <a:off x="1783303" y="3048998"/>
            <a:ext cx="1693500" cy="670200"/>
          </a:xfrm>
          <a:prstGeom prst="roundRect">
            <a:avLst>
              <a:gd fmla="val 16667" name="adj"/>
            </a:avLst>
          </a:prstGeom>
          <a:solidFill>
            <a:srgbClr val="FFFFFF"/>
          </a:solidFill>
          <a:ln cap="flat" cmpd="sng" w="28575">
            <a:solidFill>
              <a:srgbClr val="000000"/>
            </a:solidFill>
            <a:prstDash val="solid"/>
            <a:round/>
            <a:headEnd len="sm" w="sm" type="none"/>
            <a:tailEnd len="sm" w="sm" type="none"/>
          </a:ln>
        </p:spPr>
        <p:txBody>
          <a:bodyPr anchorCtr="0" anchor="t" bIns="91425" lIns="91425" spcFirstLastPara="1" rIns="91425" wrap="square" tIns="27425">
            <a:noAutofit/>
          </a:bodyPr>
          <a:lstStyle/>
          <a:p>
            <a:pPr indent="0" lvl="0" marL="0" marR="0" rtl="0" algn="ctr">
              <a:lnSpc>
                <a:spcPct val="100000"/>
              </a:lnSpc>
              <a:spcBef>
                <a:spcPts val="0"/>
              </a:spcBef>
              <a:spcAft>
                <a:spcPts val="0"/>
              </a:spcAft>
              <a:buClr>
                <a:srgbClr val="000000"/>
              </a:buClr>
              <a:buSzPts val="1100"/>
              <a:buFont typeface="Arial"/>
              <a:buNone/>
            </a:pPr>
            <a:r>
              <a:rPr b="1" i="0" lang="en" sz="1100" u="none" cap="none" strike="noStrike">
                <a:solidFill>
                  <a:srgbClr val="000000"/>
                </a:solidFill>
                <a:latin typeface="Poppins"/>
                <a:ea typeface="Poppins"/>
                <a:cs typeface="Poppins"/>
                <a:sym typeface="Poppins"/>
              </a:rPr>
              <a:t>Open Infrastructure</a:t>
            </a:r>
            <a:endParaRPr b="1" i="0" sz="1100" u="none" cap="none" strike="noStrike">
              <a:solidFill>
                <a:srgbClr val="000000"/>
              </a:solidFill>
              <a:latin typeface="Poppins"/>
              <a:ea typeface="Poppins"/>
              <a:cs typeface="Poppins"/>
              <a:sym typeface="Poppins"/>
            </a:endParaRPr>
          </a:p>
        </p:txBody>
      </p:sp>
      <p:pic>
        <p:nvPicPr>
          <p:cNvPr id="720" name="Google Shape;720;p62"/>
          <p:cNvPicPr preferRelativeResize="0"/>
          <p:nvPr/>
        </p:nvPicPr>
        <p:blipFill rotWithShape="1">
          <a:blip r:embed="rId7">
            <a:alphaModFix/>
          </a:blip>
          <a:srcRect b="8583" l="7516" r="6977" t="7678"/>
          <a:stretch/>
        </p:blipFill>
        <p:spPr>
          <a:xfrm>
            <a:off x="2456697" y="3329432"/>
            <a:ext cx="346917" cy="309268"/>
          </a:xfrm>
          <a:prstGeom prst="rect">
            <a:avLst/>
          </a:prstGeom>
          <a:noFill/>
          <a:ln>
            <a:noFill/>
          </a:ln>
        </p:spPr>
      </p:pic>
      <p:sp>
        <p:nvSpPr>
          <p:cNvPr id="721" name="Google Shape;721;p62"/>
          <p:cNvSpPr/>
          <p:nvPr/>
        </p:nvSpPr>
        <p:spPr>
          <a:xfrm>
            <a:off x="2451325" y="2324957"/>
            <a:ext cx="346800" cy="74700"/>
          </a:xfrm>
          <a:prstGeom prst="leftRightArrow">
            <a:avLst>
              <a:gd fmla="val 50000" name="adj1"/>
              <a:gd fmla="val 50000" name="adj2"/>
            </a:avLst>
          </a:prstGeom>
          <a:solidFill>
            <a:srgbClr val="FFFFFF"/>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2" name="Google Shape;722;p62"/>
          <p:cNvSpPr/>
          <p:nvPr/>
        </p:nvSpPr>
        <p:spPr>
          <a:xfrm rot="3365103">
            <a:off x="1891361" y="2811235"/>
            <a:ext cx="296795" cy="78463"/>
          </a:xfrm>
          <a:prstGeom prst="leftRightArrow">
            <a:avLst>
              <a:gd fmla="val 50000" name="adj1"/>
              <a:gd fmla="val 50000" name="adj2"/>
            </a:avLst>
          </a:prstGeom>
          <a:solidFill>
            <a:srgbClr val="FFFFFF"/>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3" name="Google Shape;723;p62"/>
          <p:cNvSpPr/>
          <p:nvPr/>
        </p:nvSpPr>
        <p:spPr>
          <a:xfrm flipH="1" rot="-3365103">
            <a:off x="3123189" y="2811230"/>
            <a:ext cx="296795" cy="78463"/>
          </a:xfrm>
          <a:prstGeom prst="leftRightArrow">
            <a:avLst>
              <a:gd fmla="val 50000" name="adj1"/>
              <a:gd fmla="val 50000" name="adj2"/>
            </a:avLst>
          </a:prstGeom>
          <a:solidFill>
            <a:srgbClr val="FFFFFF"/>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724" name="Google Shape;724;p62"/>
          <p:cNvPicPr preferRelativeResize="0"/>
          <p:nvPr/>
        </p:nvPicPr>
        <p:blipFill rotWithShape="1">
          <a:blip r:embed="rId8">
            <a:alphaModFix/>
          </a:blip>
          <a:srcRect b="0" l="0" r="0" t="0"/>
          <a:stretch/>
        </p:blipFill>
        <p:spPr>
          <a:xfrm>
            <a:off x="5823387" y="2790848"/>
            <a:ext cx="569129" cy="518147"/>
          </a:xfrm>
          <a:prstGeom prst="rect">
            <a:avLst/>
          </a:prstGeom>
          <a:noFill/>
          <a:ln>
            <a:noFill/>
          </a:ln>
        </p:spPr>
      </p:pic>
      <p:pic>
        <p:nvPicPr>
          <p:cNvPr id="725" name="Google Shape;725;p62"/>
          <p:cNvPicPr preferRelativeResize="0"/>
          <p:nvPr/>
        </p:nvPicPr>
        <p:blipFill rotWithShape="1">
          <a:blip r:embed="rId8">
            <a:alphaModFix/>
          </a:blip>
          <a:srcRect b="0" l="0" r="0" t="0"/>
          <a:stretch/>
        </p:blipFill>
        <p:spPr>
          <a:xfrm>
            <a:off x="6419459" y="2489562"/>
            <a:ext cx="569129" cy="518147"/>
          </a:xfrm>
          <a:prstGeom prst="rect">
            <a:avLst/>
          </a:prstGeom>
          <a:noFill/>
          <a:ln>
            <a:noFill/>
          </a:ln>
        </p:spPr>
      </p:pic>
      <p:pic>
        <p:nvPicPr>
          <p:cNvPr id="726" name="Google Shape;726;p62"/>
          <p:cNvPicPr preferRelativeResize="0"/>
          <p:nvPr/>
        </p:nvPicPr>
        <p:blipFill rotWithShape="1">
          <a:blip r:embed="rId8">
            <a:alphaModFix/>
          </a:blip>
          <a:srcRect b="0" l="0" r="0" t="0"/>
          <a:stretch/>
        </p:blipFill>
        <p:spPr>
          <a:xfrm>
            <a:off x="6419459" y="1844756"/>
            <a:ext cx="569129" cy="518147"/>
          </a:xfrm>
          <a:prstGeom prst="rect">
            <a:avLst/>
          </a:prstGeom>
          <a:noFill/>
          <a:ln>
            <a:noFill/>
          </a:ln>
        </p:spPr>
      </p:pic>
      <p:pic>
        <p:nvPicPr>
          <p:cNvPr id="727" name="Google Shape;727;p62"/>
          <p:cNvPicPr preferRelativeResize="0"/>
          <p:nvPr/>
        </p:nvPicPr>
        <p:blipFill rotWithShape="1">
          <a:blip r:embed="rId8">
            <a:alphaModFix/>
          </a:blip>
          <a:srcRect b="7109" l="0" r="0" t="-7109"/>
          <a:stretch/>
        </p:blipFill>
        <p:spPr>
          <a:xfrm>
            <a:off x="5823387" y="1470850"/>
            <a:ext cx="569129" cy="518147"/>
          </a:xfrm>
          <a:prstGeom prst="rect">
            <a:avLst/>
          </a:prstGeom>
          <a:noFill/>
          <a:ln>
            <a:noFill/>
          </a:ln>
        </p:spPr>
      </p:pic>
      <p:sp>
        <p:nvSpPr>
          <p:cNvPr id="728" name="Google Shape;728;p62"/>
          <p:cNvSpPr txBox="1"/>
          <p:nvPr/>
        </p:nvSpPr>
        <p:spPr>
          <a:xfrm>
            <a:off x="4717191" y="3329426"/>
            <a:ext cx="2476500" cy="474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 sz="1200" u="none" cap="none" strike="noStrike">
                <a:solidFill>
                  <a:srgbClr val="000000"/>
                </a:solidFill>
                <a:latin typeface="Poppins"/>
                <a:ea typeface="Poppins"/>
                <a:cs typeface="Poppins"/>
                <a:sym typeface="Poppins"/>
              </a:rPr>
              <a:t>Maintainers, contributors, stakeholders, and users</a:t>
            </a:r>
            <a:endParaRPr b="1" i="0" sz="1200" u="none" cap="none" strike="noStrike">
              <a:solidFill>
                <a:srgbClr val="000000"/>
              </a:solidFill>
              <a:latin typeface="Poppins"/>
              <a:ea typeface="Poppins"/>
              <a:cs typeface="Poppins"/>
              <a:sym typeface="Poppins"/>
            </a:endParaRPr>
          </a:p>
        </p:txBody>
      </p:sp>
      <p:cxnSp>
        <p:nvCxnSpPr>
          <p:cNvPr id="729" name="Google Shape;729;p62"/>
          <p:cNvCxnSpPr>
            <a:stCxn id="724" idx="1"/>
            <a:endCxn id="708" idx="3"/>
          </p:cNvCxnSpPr>
          <p:nvPr/>
        </p:nvCxnSpPr>
        <p:spPr>
          <a:xfrm rot="10800000">
            <a:off x="4710987" y="2711521"/>
            <a:ext cx="1112400" cy="338400"/>
          </a:xfrm>
          <a:prstGeom prst="straightConnector1">
            <a:avLst/>
          </a:prstGeom>
          <a:noFill/>
          <a:ln cap="flat" cmpd="sng" w="28575">
            <a:solidFill>
              <a:srgbClr val="000000"/>
            </a:solidFill>
            <a:prstDash val="dash"/>
            <a:round/>
            <a:headEnd len="sm" w="sm" type="none"/>
            <a:tailEnd len="sm" w="sm" type="none"/>
          </a:ln>
        </p:spPr>
      </p:cxnSp>
      <p:cxnSp>
        <p:nvCxnSpPr>
          <p:cNvPr id="730" name="Google Shape;730;p62"/>
          <p:cNvCxnSpPr>
            <a:stCxn id="725" idx="1"/>
            <a:endCxn id="708" idx="3"/>
          </p:cNvCxnSpPr>
          <p:nvPr/>
        </p:nvCxnSpPr>
        <p:spPr>
          <a:xfrm rot="10800000">
            <a:off x="4710959" y="2711735"/>
            <a:ext cx="1708500" cy="36900"/>
          </a:xfrm>
          <a:prstGeom prst="straightConnector1">
            <a:avLst/>
          </a:prstGeom>
          <a:noFill/>
          <a:ln cap="flat" cmpd="sng" w="28575">
            <a:solidFill>
              <a:srgbClr val="000000"/>
            </a:solidFill>
            <a:prstDash val="dash"/>
            <a:round/>
            <a:headEnd len="sm" w="sm" type="none"/>
            <a:tailEnd len="sm" w="sm" type="none"/>
          </a:ln>
        </p:spPr>
      </p:cxnSp>
      <p:cxnSp>
        <p:nvCxnSpPr>
          <p:cNvPr id="731" name="Google Shape;731;p62"/>
          <p:cNvCxnSpPr>
            <a:stCxn id="726" idx="1"/>
            <a:endCxn id="708" idx="3"/>
          </p:cNvCxnSpPr>
          <p:nvPr/>
        </p:nvCxnSpPr>
        <p:spPr>
          <a:xfrm flipH="1">
            <a:off x="4710959" y="2103829"/>
            <a:ext cx="1708500" cy="607800"/>
          </a:xfrm>
          <a:prstGeom prst="straightConnector1">
            <a:avLst/>
          </a:prstGeom>
          <a:noFill/>
          <a:ln cap="flat" cmpd="sng" w="28575">
            <a:solidFill>
              <a:srgbClr val="000000"/>
            </a:solidFill>
            <a:prstDash val="dash"/>
            <a:round/>
            <a:headEnd len="sm" w="sm" type="none"/>
            <a:tailEnd len="sm" w="sm" type="none"/>
          </a:ln>
        </p:spPr>
      </p:cxnSp>
      <p:cxnSp>
        <p:nvCxnSpPr>
          <p:cNvPr id="732" name="Google Shape;732;p62"/>
          <p:cNvCxnSpPr>
            <a:endCxn id="708" idx="3"/>
          </p:cNvCxnSpPr>
          <p:nvPr/>
        </p:nvCxnSpPr>
        <p:spPr>
          <a:xfrm flipH="1">
            <a:off x="4710938" y="1990720"/>
            <a:ext cx="1077600" cy="720900"/>
          </a:xfrm>
          <a:prstGeom prst="straightConnector1">
            <a:avLst/>
          </a:prstGeom>
          <a:noFill/>
          <a:ln cap="flat" cmpd="sng" w="28575">
            <a:solidFill>
              <a:srgbClr val="000000"/>
            </a:solidFill>
            <a:prstDash val="dash"/>
            <a:round/>
            <a:headEnd len="sm" w="sm" type="none"/>
            <a:tailEnd len="sm" w="sm" type="none"/>
          </a:ln>
        </p:spPr>
      </p:cxnSp>
      <p:grpSp>
        <p:nvGrpSpPr>
          <p:cNvPr id="733" name="Google Shape;733;p62"/>
          <p:cNvGrpSpPr/>
          <p:nvPr/>
        </p:nvGrpSpPr>
        <p:grpSpPr>
          <a:xfrm>
            <a:off x="2355364" y="2511168"/>
            <a:ext cx="569100" cy="474900"/>
            <a:chOff x="2256714" y="2371293"/>
            <a:chExt cx="569100" cy="474900"/>
          </a:xfrm>
        </p:grpSpPr>
        <p:sp>
          <p:nvSpPr>
            <p:cNvPr id="734" name="Google Shape;734;p62"/>
            <p:cNvSpPr/>
            <p:nvPr/>
          </p:nvSpPr>
          <p:spPr>
            <a:xfrm>
              <a:off x="2299061" y="2371293"/>
              <a:ext cx="454500" cy="474900"/>
            </a:xfrm>
            <a:prstGeom prst="ellipse">
              <a:avLst/>
            </a:prstGeom>
            <a:solidFill>
              <a:srgbClr val="FFFFFF"/>
            </a:solidFill>
            <a:ln cap="flat" cmpd="sng" w="28575">
              <a:solidFill>
                <a:srgbClr val="000000"/>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2600"/>
                <a:buFont typeface="Arial"/>
                <a:buNone/>
              </a:pPr>
              <a:r>
                <a:t/>
              </a:r>
              <a:endParaRPr b="0" i="0" sz="2600" u="none" cap="none" strike="noStrike">
                <a:solidFill>
                  <a:srgbClr val="000000"/>
                </a:solidFill>
                <a:latin typeface="Arial"/>
                <a:ea typeface="Arial"/>
                <a:cs typeface="Arial"/>
                <a:sym typeface="Arial"/>
              </a:endParaRPr>
            </a:p>
          </p:txBody>
        </p:sp>
        <p:sp>
          <p:nvSpPr>
            <p:cNvPr id="735" name="Google Shape;735;p62"/>
            <p:cNvSpPr txBox="1"/>
            <p:nvPr/>
          </p:nvSpPr>
          <p:spPr>
            <a:xfrm>
              <a:off x="2256714" y="2461772"/>
              <a:ext cx="569100" cy="3219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 sz="2400" u="none" cap="none" strike="noStrike">
                  <a:solidFill>
                    <a:srgbClr val="000000"/>
                  </a:solidFill>
                  <a:latin typeface="Poppins"/>
                  <a:ea typeface="Poppins"/>
                  <a:cs typeface="Poppins"/>
                  <a:sym typeface="Poppins"/>
                </a:rPr>
                <a:t>O</a:t>
              </a:r>
              <a:r>
                <a:rPr b="1" baseline="30000" i="0" lang="en" sz="2400" u="none" cap="none" strike="noStrike">
                  <a:solidFill>
                    <a:srgbClr val="000000"/>
                  </a:solidFill>
                  <a:latin typeface="Poppins"/>
                  <a:ea typeface="Poppins"/>
                  <a:cs typeface="Poppins"/>
                  <a:sym typeface="Poppins"/>
                </a:rPr>
                <a:t>3</a:t>
              </a:r>
              <a:endParaRPr b="0" i="0" sz="1200" u="none" cap="none" strike="noStrike">
                <a:solidFill>
                  <a:srgbClr val="000000"/>
                </a:solidFill>
                <a:latin typeface="Poppins"/>
                <a:ea typeface="Poppins"/>
                <a:cs typeface="Poppins"/>
                <a:sym typeface="Poppins"/>
              </a:endParaRPr>
            </a:p>
          </p:txBody>
        </p:sp>
      </p:grpSp>
      <p:sp>
        <p:nvSpPr>
          <p:cNvPr id="736" name="Google Shape;736;p62"/>
          <p:cNvSpPr txBox="1"/>
          <p:nvPr/>
        </p:nvSpPr>
        <p:spPr>
          <a:xfrm>
            <a:off x="2702387" y="973992"/>
            <a:ext cx="22218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Poppins"/>
                <a:ea typeface="Poppins"/>
                <a:cs typeface="Poppins"/>
                <a:sym typeface="Poppins"/>
              </a:rPr>
              <a:t>Project Governance</a:t>
            </a:r>
            <a:endParaRPr b="1" i="0" sz="1400" u="none" cap="none" strike="noStrike">
              <a:solidFill>
                <a:srgbClr val="000000"/>
              </a:solidFill>
              <a:latin typeface="Poppins"/>
              <a:ea typeface="Poppins"/>
              <a:cs typeface="Poppins"/>
              <a:sym typeface="Poppins"/>
            </a:endParaRPr>
          </a:p>
        </p:txBody>
      </p:sp>
      <p:sp>
        <p:nvSpPr>
          <p:cNvPr id="737" name="Google Shape;737;p62"/>
          <p:cNvSpPr txBox="1"/>
          <p:nvPr/>
        </p:nvSpPr>
        <p:spPr>
          <a:xfrm>
            <a:off x="2887124" y="1360666"/>
            <a:ext cx="1852500" cy="223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Poppins"/>
                <a:ea typeface="Poppins"/>
                <a:cs typeface="Poppins"/>
                <a:sym typeface="Poppins"/>
              </a:rPr>
              <a:t>Social Workflows</a:t>
            </a:r>
            <a:endParaRPr b="0" i="0" sz="1400" u="none" cap="none" strike="noStrike">
              <a:solidFill>
                <a:srgbClr val="000000"/>
              </a:solidFill>
              <a:latin typeface="Poppins"/>
              <a:ea typeface="Poppins"/>
              <a:cs typeface="Poppins"/>
              <a:sym typeface="Poppins"/>
            </a:endParaRPr>
          </a:p>
        </p:txBody>
      </p:sp>
      <p:sp>
        <p:nvSpPr>
          <p:cNvPr id="738" name="Google Shape;738;p62"/>
          <p:cNvSpPr txBox="1"/>
          <p:nvPr/>
        </p:nvSpPr>
        <p:spPr>
          <a:xfrm>
            <a:off x="1513938" y="1640745"/>
            <a:ext cx="2221800" cy="336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Poppins"/>
                <a:ea typeface="Poppins"/>
                <a:cs typeface="Poppins"/>
                <a:sym typeface="Poppins"/>
              </a:rPr>
              <a:t>Technical Workflows</a:t>
            </a:r>
            <a:endParaRPr b="1" i="0" sz="1400" u="none" cap="none" strike="noStrike">
              <a:solidFill>
                <a:srgbClr val="000000"/>
              </a:solidFill>
              <a:latin typeface="Poppins"/>
              <a:ea typeface="Poppins"/>
              <a:cs typeface="Poppins"/>
              <a:sym typeface="Poppins"/>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2" name="Shape 742"/>
        <p:cNvGrpSpPr/>
        <p:nvPr/>
      </p:nvGrpSpPr>
      <p:grpSpPr>
        <a:xfrm>
          <a:off x="0" y="0"/>
          <a:ext cx="0" cy="0"/>
          <a:chOff x="0" y="0"/>
          <a:chExt cx="0" cy="0"/>
        </a:xfrm>
      </p:grpSpPr>
      <p:sp>
        <p:nvSpPr>
          <p:cNvPr id="743" name="Google Shape;743;p63"/>
          <p:cNvSpPr/>
          <p:nvPr/>
        </p:nvSpPr>
        <p:spPr>
          <a:xfrm>
            <a:off x="694475" y="1941600"/>
            <a:ext cx="1994400" cy="18330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744" name="Google Shape;744;p63"/>
          <p:cNvSpPr txBox="1"/>
          <p:nvPr>
            <p:ph type="title"/>
          </p:nvPr>
        </p:nvSpPr>
        <p:spPr>
          <a:xfrm>
            <a:off x="228600" y="256925"/>
            <a:ext cx="4083300" cy="14775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Can AI help</a:t>
            </a:r>
            <a:r>
              <a:rPr lang="en"/>
              <a:t> with ontology development?</a:t>
            </a:r>
            <a:endParaRPr>
              <a:solidFill>
                <a:schemeClr val="lt2"/>
              </a:solidFill>
            </a:endParaRPr>
          </a:p>
        </p:txBody>
      </p:sp>
      <p:pic>
        <p:nvPicPr>
          <p:cNvPr id="745" name="Google Shape;745;p63"/>
          <p:cNvPicPr preferRelativeResize="0"/>
          <p:nvPr/>
        </p:nvPicPr>
        <p:blipFill>
          <a:blip r:embed="rId3">
            <a:alphaModFix/>
          </a:blip>
          <a:stretch>
            <a:fillRect/>
          </a:stretch>
        </p:blipFill>
        <p:spPr>
          <a:xfrm>
            <a:off x="1160975" y="2312688"/>
            <a:ext cx="1046700" cy="1046700"/>
          </a:xfrm>
          <a:prstGeom prst="rect">
            <a:avLst/>
          </a:prstGeom>
          <a:noFill/>
          <a:ln>
            <a:noFill/>
          </a:ln>
        </p:spPr>
      </p:pic>
      <p:sp>
        <p:nvSpPr>
          <p:cNvPr id="746" name="Google Shape;746;p63"/>
          <p:cNvSpPr txBox="1"/>
          <p:nvPr/>
        </p:nvSpPr>
        <p:spPr>
          <a:xfrm>
            <a:off x="3072000" y="1747175"/>
            <a:ext cx="3000000" cy="215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800">
                <a:solidFill>
                  <a:schemeClr val="dk1"/>
                </a:solidFill>
                <a:latin typeface="Poppins"/>
                <a:ea typeface="Poppins"/>
                <a:cs typeface="Poppins"/>
                <a:sym typeface="Poppins"/>
              </a:rPr>
              <a:t>???</a:t>
            </a:r>
            <a:endParaRPr sz="12800"/>
          </a:p>
        </p:txBody>
      </p:sp>
      <p:pic>
        <p:nvPicPr>
          <p:cNvPr id="747" name="Google Shape;747;p63" title="person.png"/>
          <p:cNvPicPr preferRelativeResize="0"/>
          <p:nvPr/>
        </p:nvPicPr>
        <p:blipFill>
          <a:blip r:embed="rId4">
            <a:alphaModFix/>
          </a:blip>
          <a:stretch>
            <a:fillRect/>
          </a:stretch>
        </p:blipFill>
        <p:spPr>
          <a:xfrm>
            <a:off x="6179150" y="1883525"/>
            <a:ext cx="1905000" cy="1905000"/>
          </a:xfrm>
          <a:prstGeom prst="rect">
            <a:avLst/>
          </a:prstGeom>
          <a:solidFill>
            <a:schemeClr val="dk1"/>
          </a:solid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1" name="Shape 751"/>
        <p:cNvGrpSpPr/>
        <p:nvPr/>
      </p:nvGrpSpPr>
      <p:grpSpPr>
        <a:xfrm>
          <a:off x="0" y="0"/>
          <a:ext cx="0" cy="0"/>
          <a:chOff x="0" y="0"/>
          <a:chExt cx="0" cy="0"/>
        </a:xfrm>
      </p:grpSpPr>
      <p:sp>
        <p:nvSpPr>
          <p:cNvPr id="752" name="Google Shape;752;p64"/>
          <p:cNvSpPr txBox="1"/>
          <p:nvPr>
            <p:ph type="title"/>
          </p:nvPr>
        </p:nvSpPr>
        <p:spPr>
          <a:xfrm>
            <a:off x="228600" y="228600"/>
            <a:ext cx="57072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LLM-as-Oracle</a:t>
            </a:r>
            <a:r>
              <a:rPr lang="en"/>
              <a:t> is insufficient</a:t>
            </a:r>
            <a:endParaRPr/>
          </a:p>
        </p:txBody>
      </p:sp>
      <p:sp>
        <p:nvSpPr>
          <p:cNvPr id="753" name="Google Shape;753;p64"/>
          <p:cNvSpPr txBox="1"/>
          <p:nvPr>
            <p:ph idx="2" type="subTitle"/>
          </p:nvPr>
        </p:nvSpPr>
        <p:spPr>
          <a:xfrm>
            <a:off x="228600" y="4800275"/>
            <a:ext cx="1115700" cy="3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754" name="Google Shape;754;p64"/>
          <p:cNvPicPr preferRelativeResize="0"/>
          <p:nvPr/>
        </p:nvPicPr>
        <p:blipFill>
          <a:blip r:embed="rId3">
            <a:alphaModFix/>
          </a:blip>
          <a:stretch>
            <a:fillRect/>
          </a:stretch>
        </p:blipFill>
        <p:spPr>
          <a:xfrm>
            <a:off x="152400" y="996600"/>
            <a:ext cx="6870876" cy="3264325"/>
          </a:xfrm>
          <a:prstGeom prst="rect">
            <a:avLst/>
          </a:prstGeom>
          <a:noFill/>
          <a:ln>
            <a:noFill/>
          </a:ln>
        </p:spPr>
      </p:pic>
      <p:sp>
        <p:nvSpPr>
          <p:cNvPr id="755" name="Google Shape;755;p64"/>
          <p:cNvSpPr txBox="1"/>
          <p:nvPr/>
        </p:nvSpPr>
        <p:spPr>
          <a:xfrm>
            <a:off x="5742550" y="771175"/>
            <a:ext cx="3000000" cy="2154900"/>
          </a:xfrm>
          <a:prstGeom prst="rect">
            <a:avLst/>
          </a:prstGeom>
          <a:solidFill>
            <a:schemeClr val="lt1"/>
          </a:solidFill>
          <a:ln>
            <a:noFill/>
          </a:ln>
        </p:spPr>
        <p:txBody>
          <a:bodyPr anchorCtr="0" anchor="t" bIns="91425" lIns="91425" spcFirstLastPara="1" rIns="91425" wrap="square" tIns="91425">
            <a:spAutoFit/>
          </a:bodyPr>
          <a:lstStyle/>
          <a:p>
            <a:pPr indent="-330200" lvl="0" marL="457200" rtl="0" algn="l">
              <a:spcBef>
                <a:spcPts val="0"/>
              </a:spcBef>
              <a:spcAft>
                <a:spcPts val="0"/>
              </a:spcAft>
              <a:buClr>
                <a:schemeClr val="dk1"/>
              </a:buClr>
              <a:buSzPts val="1600"/>
              <a:buFont typeface="Nunito Sans"/>
              <a:buChar char="●"/>
            </a:pPr>
            <a:r>
              <a:rPr lang="en" sz="1600">
                <a:solidFill>
                  <a:schemeClr val="dk1"/>
                </a:solidFill>
                <a:latin typeface="Nunito Sans"/>
                <a:ea typeface="Nunito Sans"/>
                <a:cs typeface="Nunito Sans"/>
                <a:sym typeface="Nunito Sans"/>
              </a:rPr>
              <a:t>Works for toy examples or small ontologies</a:t>
            </a:r>
            <a:endParaRPr sz="1600">
              <a:solidFill>
                <a:schemeClr val="dk1"/>
              </a:solidFill>
              <a:latin typeface="Nunito Sans"/>
              <a:ea typeface="Nunito Sans"/>
              <a:cs typeface="Nunito Sans"/>
              <a:sym typeface="Nunito Sans"/>
            </a:endParaRPr>
          </a:p>
          <a:p>
            <a:pPr indent="-330200" lvl="0" marL="457200" rtl="0" algn="l">
              <a:spcBef>
                <a:spcPts val="0"/>
              </a:spcBef>
              <a:spcAft>
                <a:spcPts val="0"/>
              </a:spcAft>
              <a:buClr>
                <a:schemeClr val="dk1"/>
              </a:buClr>
              <a:buSzPts val="1600"/>
              <a:buFont typeface="Nunito Sans"/>
              <a:buChar char="●"/>
            </a:pPr>
            <a:r>
              <a:rPr lang="en" sz="1600">
                <a:solidFill>
                  <a:schemeClr val="dk1"/>
                </a:solidFill>
                <a:latin typeface="Nunito Sans"/>
                <a:ea typeface="Nunito Sans"/>
                <a:cs typeface="Nunito Sans"/>
                <a:sym typeface="Nunito Sans"/>
              </a:rPr>
              <a:t>Unable to hold mid-size to large ontologies in memory</a:t>
            </a:r>
            <a:endParaRPr sz="1600">
              <a:solidFill>
                <a:schemeClr val="dk1"/>
              </a:solidFill>
              <a:latin typeface="Nunito Sans"/>
              <a:ea typeface="Nunito Sans"/>
              <a:cs typeface="Nunito Sans"/>
              <a:sym typeface="Nunito Sans"/>
            </a:endParaRPr>
          </a:p>
          <a:p>
            <a:pPr indent="-330200" lvl="0" marL="457200" rtl="0" algn="l">
              <a:spcBef>
                <a:spcPts val="0"/>
              </a:spcBef>
              <a:spcAft>
                <a:spcPts val="0"/>
              </a:spcAft>
              <a:buClr>
                <a:schemeClr val="dk1"/>
              </a:buClr>
              <a:buSzPts val="1600"/>
              <a:buFont typeface="Nunito Sans"/>
              <a:buChar char="●"/>
            </a:pPr>
            <a:r>
              <a:rPr lang="en" sz="1600">
                <a:solidFill>
                  <a:schemeClr val="dk1"/>
                </a:solidFill>
                <a:latin typeface="Nunito Sans"/>
                <a:ea typeface="Nunito Sans"/>
                <a:cs typeface="Nunito Sans"/>
                <a:sym typeface="Nunito Sans"/>
              </a:rPr>
              <a:t>Prone to hallucination</a:t>
            </a:r>
            <a:endParaRPr sz="1600">
              <a:solidFill>
                <a:schemeClr val="dk1"/>
              </a:solidFill>
              <a:latin typeface="Nunito Sans"/>
              <a:ea typeface="Nunito Sans"/>
              <a:cs typeface="Nunito Sans"/>
              <a:sym typeface="Nunito Sans"/>
            </a:endParaRPr>
          </a:p>
          <a:p>
            <a:pPr indent="-330200" lvl="0" marL="457200" rtl="0" algn="l">
              <a:spcBef>
                <a:spcPts val="0"/>
              </a:spcBef>
              <a:spcAft>
                <a:spcPts val="0"/>
              </a:spcAft>
              <a:buClr>
                <a:schemeClr val="lt2"/>
              </a:buClr>
              <a:buSzPts val="1600"/>
              <a:buFont typeface="Nunito Sans"/>
              <a:buChar char="●"/>
            </a:pPr>
            <a:r>
              <a:rPr b="1" lang="en" sz="1600">
                <a:solidFill>
                  <a:schemeClr val="lt2"/>
                </a:solidFill>
                <a:latin typeface="Nunito Sans"/>
                <a:ea typeface="Nunito Sans"/>
                <a:cs typeface="Nunito Sans"/>
                <a:sym typeface="Nunito Sans"/>
              </a:rPr>
              <a:t>Poorly aligned with the real challenges</a:t>
            </a:r>
            <a:endParaRPr b="1" sz="1600">
              <a:solidFill>
                <a:schemeClr val="lt2"/>
              </a:solidFill>
              <a:latin typeface="Nunito Sans"/>
              <a:ea typeface="Nunito Sans"/>
              <a:cs typeface="Nunito Sans"/>
              <a:sym typeface="Nunito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9" name="Shape 759"/>
        <p:cNvGrpSpPr/>
        <p:nvPr/>
      </p:nvGrpSpPr>
      <p:grpSpPr>
        <a:xfrm>
          <a:off x="0" y="0"/>
          <a:ext cx="0" cy="0"/>
          <a:chOff x="0" y="0"/>
          <a:chExt cx="0" cy="0"/>
        </a:xfrm>
      </p:grpSpPr>
      <p:sp>
        <p:nvSpPr>
          <p:cNvPr id="760" name="Google Shape;760;p65"/>
          <p:cNvSpPr txBox="1"/>
          <p:nvPr>
            <p:ph type="title"/>
          </p:nvPr>
        </p:nvSpPr>
        <p:spPr>
          <a:xfrm>
            <a:off x="231150" y="457200"/>
            <a:ext cx="8587800" cy="1046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AI approaches to assist with knowledge representation: </a:t>
            </a:r>
            <a:r>
              <a:rPr lang="en"/>
              <a:t>a short history</a:t>
            </a:r>
            <a:endParaRPr/>
          </a:p>
        </p:txBody>
      </p:sp>
      <p:grpSp>
        <p:nvGrpSpPr>
          <p:cNvPr id="761" name="Google Shape;761;p65"/>
          <p:cNvGrpSpPr/>
          <p:nvPr/>
        </p:nvGrpSpPr>
        <p:grpSpPr>
          <a:xfrm>
            <a:off x="408640" y="1707727"/>
            <a:ext cx="1605959" cy="270489"/>
            <a:chOff x="308528" y="1555007"/>
            <a:chExt cx="1986589" cy="270489"/>
          </a:xfrm>
        </p:grpSpPr>
        <p:sp>
          <p:nvSpPr>
            <p:cNvPr id="762" name="Google Shape;762;p65"/>
            <p:cNvSpPr/>
            <p:nvPr/>
          </p:nvSpPr>
          <p:spPr>
            <a:xfrm rot="231862">
              <a:off x="310484" y="1675966"/>
              <a:ext cx="1353607" cy="104034"/>
            </a:xfrm>
            <a:custGeom>
              <a:rect b="b" l="l" r="r" t="t"/>
              <a:pathLst>
                <a:path extrusionOk="0" fill="none" h="5168" w="255178">
                  <a:moveTo>
                    <a:pt x="1" y="5167"/>
                  </a:moveTo>
                  <a:cubicBezTo>
                    <a:pt x="47965" y="3860"/>
                    <a:pt x="74459" y="3041"/>
                    <a:pt x="122690" y="2112"/>
                  </a:cubicBezTo>
                  <a:cubicBezTo>
                    <a:pt x="232022" y="1"/>
                    <a:pt x="143876" y="2033"/>
                    <a:pt x="255177" y="253"/>
                  </a:cubicBezTo>
                </a:path>
              </a:pathLst>
            </a:custGeom>
            <a:noFill/>
            <a:ln cap="rnd" cmpd="sng" w="1905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763" name="Google Shape;763;p65"/>
            <p:cNvSpPr/>
            <p:nvPr/>
          </p:nvSpPr>
          <p:spPr>
            <a:xfrm rot="231569">
              <a:off x="313022" y="1621554"/>
              <a:ext cx="1980846" cy="104060"/>
            </a:xfrm>
            <a:custGeom>
              <a:rect b="b" l="l" r="r" t="t"/>
              <a:pathLst>
                <a:path extrusionOk="0" fill="none" h="5168" w="255178">
                  <a:moveTo>
                    <a:pt x="1" y="5167"/>
                  </a:moveTo>
                  <a:cubicBezTo>
                    <a:pt x="47965" y="3860"/>
                    <a:pt x="74459" y="3041"/>
                    <a:pt x="122690" y="2112"/>
                  </a:cubicBezTo>
                  <a:cubicBezTo>
                    <a:pt x="232022" y="1"/>
                    <a:pt x="143876" y="2033"/>
                    <a:pt x="255177" y="253"/>
                  </a:cubicBezTo>
                </a:path>
              </a:pathLst>
            </a:custGeom>
            <a:noFill/>
            <a:ln cap="rnd" cmpd="sng" w="1905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grpSp>
      <p:sp>
        <p:nvSpPr>
          <p:cNvPr id="764" name="Google Shape;764;p65"/>
          <p:cNvSpPr/>
          <p:nvPr/>
        </p:nvSpPr>
        <p:spPr>
          <a:xfrm>
            <a:off x="408650" y="2638400"/>
            <a:ext cx="2014800" cy="718800"/>
          </a:xfrm>
          <a:prstGeom prst="chevron">
            <a:avLst>
              <a:gd fmla="val 50000" name="adj"/>
            </a:avLst>
          </a:prstGeom>
          <a:solidFill>
            <a:srgbClr val="DD7E6B"/>
          </a:solidFill>
          <a:ln cap="flat" cmpd="sng" w="2857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b="1" lang="en"/>
              <a:t>Symbolic methods</a:t>
            </a:r>
            <a:endParaRPr/>
          </a:p>
        </p:txBody>
      </p:sp>
      <p:sp>
        <p:nvSpPr>
          <p:cNvPr id="765" name="Google Shape;765;p65"/>
          <p:cNvSpPr/>
          <p:nvPr/>
        </p:nvSpPr>
        <p:spPr>
          <a:xfrm>
            <a:off x="2423429" y="2638400"/>
            <a:ext cx="2014800" cy="718800"/>
          </a:xfrm>
          <a:prstGeom prst="chevron">
            <a:avLst>
              <a:gd fmla="val 50000" name="adj"/>
            </a:avLst>
          </a:prstGeom>
          <a:solidFill>
            <a:srgbClr val="FFE599"/>
          </a:solidFill>
          <a:ln cap="flat" cmpd="sng" w="2857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b="1" lang="en">
                <a:solidFill>
                  <a:srgbClr val="000000"/>
                </a:solidFill>
              </a:rPr>
              <a:t>Standalone LLMs</a:t>
            </a:r>
            <a:endParaRPr/>
          </a:p>
        </p:txBody>
      </p:sp>
      <p:sp>
        <p:nvSpPr>
          <p:cNvPr id="766" name="Google Shape;766;p65"/>
          <p:cNvSpPr/>
          <p:nvPr/>
        </p:nvSpPr>
        <p:spPr>
          <a:xfrm>
            <a:off x="4481188" y="2638400"/>
            <a:ext cx="2014800" cy="718800"/>
          </a:xfrm>
          <a:prstGeom prst="chevron">
            <a:avLst>
              <a:gd fmla="val 50000" name="adj"/>
            </a:avLst>
          </a:prstGeom>
          <a:solidFill>
            <a:srgbClr val="CFE2F3"/>
          </a:solidFill>
          <a:ln cap="flat" cmpd="sng" w="2857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b="1" lang="en">
                <a:solidFill>
                  <a:srgbClr val="000000"/>
                </a:solidFill>
              </a:rPr>
              <a:t>RAG</a:t>
            </a:r>
            <a:endParaRPr/>
          </a:p>
        </p:txBody>
      </p:sp>
      <p:sp>
        <p:nvSpPr>
          <p:cNvPr id="767" name="Google Shape;767;p65"/>
          <p:cNvSpPr/>
          <p:nvPr/>
        </p:nvSpPr>
        <p:spPr>
          <a:xfrm>
            <a:off x="6538946" y="2638400"/>
            <a:ext cx="2014800" cy="718800"/>
          </a:xfrm>
          <a:prstGeom prst="chevron">
            <a:avLst>
              <a:gd fmla="val 50000" name="adj"/>
            </a:avLst>
          </a:prstGeom>
          <a:solidFill>
            <a:srgbClr val="D5A6BD"/>
          </a:solidFill>
          <a:ln cap="flat" cmpd="sng" w="114300">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Agentic AI</a:t>
            </a:r>
            <a:endParaRPr b="1"/>
          </a:p>
        </p:txBody>
      </p:sp>
      <p:sp>
        <p:nvSpPr>
          <p:cNvPr id="768" name="Google Shape;768;p65"/>
          <p:cNvSpPr txBox="1"/>
          <p:nvPr/>
        </p:nvSpPr>
        <p:spPr>
          <a:xfrm>
            <a:off x="7104150" y="3456925"/>
            <a:ext cx="9555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1"/>
                </a:solidFill>
              </a:rPr>
              <a:t>2025</a:t>
            </a:r>
            <a:endParaRPr>
              <a:solidFill>
                <a:schemeClr val="dk1"/>
              </a:solidFill>
            </a:endParaRPr>
          </a:p>
        </p:txBody>
      </p:sp>
      <p:sp>
        <p:nvSpPr>
          <p:cNvPr id="769" name="Google Shape;769;p65"/>
          <p:cNvSpPr txBox="1"/>
          <p:nvPr/>
        </p:nvSpPr>
        <p:spPr>
          <a:xfrm>
            <a:off x="5093475" y="3456925"/>
            <a:ext cx="9555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1"/>
                </a:solidFill>
              </a:rPr>
              <a:t>2024</a:t>
            </a:r>
            <a:endParaRPr>
              <a:solidFill>
                <a:schemeClr val="dk1"/>
              </a:solidFill>
            </a:endParaRPr>
          </a:p>
        </p:txBody>
      </p:sp>
      <p:sp>
        <p:nvSpPr>
          <p:cNvPr id="770" name="Google Shape;770;p65"/>
          <p:cNvSpPr txBox="1"/>
          <p:nvPr/>
        </p:nvSpPr>
        <p:spPr>
          <a:xfrm>
            <a:off x="2953075" y="3456925"/>
            <a:ext cx="9555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1"/>
                </a:solidFill>
              </a:rPr>
              <a:t>2023</a:t>
            </a:r>
            <a:endParaRPr>
              <a:solidFill>
                <a:schemeClr val="dk1"/>
              </a:solidFill>
            </a:endParaRPr>
          </a:p>
        </p:txBody>
      </p:sp>
      <p:sp>
        <p:nvSpPr>
          <p:cNvPr id="771" name="Google Shape;771;p65"/>
          <p:cNvSpPr txBox="1"/>
          <p:nvPr/>
        </p:nvSpPr>
        <p:spPr>
          <a:xfrm>
            <a:off x="991725" y="3456925"/>
            <a:ext cx="955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rPr>
              <a:t>&lt;&lt; 2023</a:t>
            </a:r>
            <a:endParaRPr>
              <a:solidFill>
                <a:schemeClr val="dk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5" name="Shape 775"/>
        <p:cNvGrpSpPr/>
        <p:nvPr/>
      </p:nvGrpSpPr>
      <p:grpSpPr>
        <a:xfrm>
          <a:off x="0" y="0"/>
          <a:ext cx="0" cy="0"/>
          <a:chOff x="0" y="0"/>
          <a:chExt cx="0" cy="0"/>
        </a:xfrm>
      </p:grpSpPr>
      <p:sp>
        <p:nvSpPr>
          <p:cNvPr id="776" name="Google Shape;776;p66"/>
          <p:cNvSpPr txBox="1"/>
          <p:nvPr>
            <p:ph type="title"/>
          </p:nvPr>
        </p:nvSpPr>
        <p:spPr>
          <a:xfrm>
            <a:off x="228600" y="228600"/>
            <a:ext cx="57072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What is agentic AI?</a:t>
            </a:r>
            <a:endParaRPr/>
          </a:p>
        </p:txBody>
      </p:sp>
      <p:sp>
        <p:nvSpPr>
          <p:cNvPr id="777" name="Google Shape;777;p66"/>
          <p:cNvSpPr/>
          <p:nvPr/>
        </p:nvSpPr>
        <p:spPr>
          <a:xfrm>
            <a:off x="1006375" y="1998075"/>
            <a:ext cx="2834700" cy="1889400"/>
          </a:xfrm>
          <a:prstGeom prst="round2SameRect">
            <a:avLst>
              <a:gd fmla="val 0" name="adj1"/>
              <a:gd fmla="val 14216" name="adj2"/>
            </a:avLst>
          </a:prstGeom>
          <a:solidFill>
            <a:schemeClr val="accent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Nunito Sans"/>
              <a:ea typeface="Nunito Sans"/>
              <a:cs typeface="Nunito Sans"/>
              <a:sym typeface="Nunito Sans"/>
            </a:endParaRPr>
          </a:p>
        </p:txBody>
      </p:sp>
      <p:sp>
        <p:nvSpPr>
          <p:cNvPr id="778" name="Google Shape;778;p66"/>
          <p:cNvSpPr/>
          <p:nvPr/>
        </p:nvSpPr>
        <p:spPr>
          <a:xfrm>
            <a:off x="1006338" y="1781175"/>
            <a:ext cx="2830800" cy="400200"/>
          </a:xfrm>
          <a:prstGeom prst="roundRect">
            <a:avLst>
              <a:gd fmla="val 50000" name="adj"/>
            </a:avLst>
          </a:prstGeom>
          <a:solidFill>
            <a:schemeClr val="lt2"/>
          </a:solidFill>
          <a:ln>
            <a:noFill/>
          </a:ln>
        </p:spPr>
        <p:txBody>
          <a:bodyPr anchorCtr="0" anchor="ctr" bIns="91425" lIns="274300" spcFirstLastPara="1" rIns="274300" wrap="square" tIns="91425">
            <a:noAutofit/>
          </a:bodyPr>
          <a:lstStyle/>
          <a:p>
            <a:pPr indent="0" lvl="0" marL="0" marR="0" rtl="0" algn="l">
              <a:lnSpc>
                <a:spcPct val="100000"/>
              </a:lnSpc>
              <a:spcBef>
                <a:spcPts val="0"/>
              </a:spcBef>
              <a:spcAft>
                <a:spcPts val="0"/>
              </a:spcAft>
              <a:buClr>
                <a:srgbClr val="000000"/>
              </a:buClr>
              <a:buSzPts val="1000"/>
              <a:buFont typeface="Arial"/>
              <a:buNone/>
            </a:pPr>
            <a:r>
              <a:t/>
            </a:r>
            <a:endParaRPr b="1" i="0" sz="1000" u="none" cap="none" strike="noStrike">
              <a:solidFill>
                <a:schemeClr val="dk2"/>
              </a:solidFill>
              <a:latin typeface="Nunito Sans"/>
              <a:ea typeface="Nunito Sans"/>
              <a:cs typeface="Nunito Sans"/>
              <a:sym typeface="Nunito Sans"/>
            </a:endParaRPr>
          </a:p>
        </p:txBody>
      </p:sp>
      <p:sp>
        <p:nvSpPr>
          <p:cNvPr id="779" name="Google Shape;779;p66"/>
          <p:cNvSpPr txBox="1"/>
          <p:nvPr>
            <p:ph idx="4294967295" type="subTitle"/>
          </p:nvPr>
        </p:nvSpPr>
        <p:spPr>
          <a:xfrm>
            <a:off x="1006338" y="1781175"/>
            <a:ext cx="2834700" cy="400200"/>
          </a:xfrm>
          <a:prstGeom prst="rect">
            <a:avLst/>
          </a:prstGeom>
          <a:noFill/>
          <a:ln>
            <a:noFill/>
          </a:ln>
        </p:spPr>
        <p:txBody>
          <a:bodyPr anchorCtr="0" anchor="ctr" bIns="0" lIns="274300" spcFirstLastPara="1" rIns="274300" wrap="square" tIns="0">
            <a:noAutofit/>
          </a:bodyPr>
          <a:lstStyle/>
          <a:p>
            <a:pPr indent="0" lvl="0" marL="0" rtl="0" algn="l">
              <a:lnSpc>
                <a:spcPct val="90000"/>
              </a:lnSpc>
              <a:spcBef>
                <a:spcPts val="0"/>
              </a:spcBef>
              <a:spcAft>
                <a:spcPts val="0"/>
              </a:spcAft>
              <a:buSzPts val="900"/>
              <a:buNone/>
            </a:pPr>
            <a:r>
              <a:rPr lang="en">
                <a:solidFill>
                  <a:schemeClr val="lt1"/>
                </a:solidFill>
              </a:rPr>
              <a:t>While Loop</a:t>
            </a:r>
            <a:endParaRPr>
              <a:solidFill>
                <a:schemeClr val="lt1"/>
              </a:solidFill>
            </a:endParaRPr>
          </a:p>
        </p:txBody>
      </p:sp>
      <p:sp>
        <p:nvSpPr>
          <p:cNvPr id="780" name="Google Shape;780;p66"/>
          <p:cNvSpPr txBox="1"/>
          <p:nvPr>
            <p:ph idx="4294967295" type="body"/>
          </p:nvPr>
        </p:nvSpPr>
        <p:spPr>
          <a:xfrm>
            <a:off x="1006338" y="2315250"/>
            <a:ext cx="2628300" cy="722100"/>
          </a:xfrm>
          <a:prstGeom prst="rect">
            <a:avLst/>
          </a:prstGeom>
          <a:noFill/>
          <a:ln>
            <a:noFill/>
          </a:ln>
        </p:spPr>
        <p:txBody>
          <a:bodyPr anchorCtr="0" anchor="t" bIns="91425" lIns="274300" spcFirstLastPara="1" rIns="274300" wrap="square" tIns="91425">
            <a:noAutofit/>
          </a:bodyPr>
          <a:lstStyle/>
          <a:p>
            <a:pPr indent="-304800" lvl="0" marL="457200" rtl="0" algn="l">
              <a:lnSpc>
                <a:spcPct val="115000"/>
              </a:lnSpc>
              <a:spcBef>
                <a:spcPts val="0"/>
              </a:spcBef>
              <a:spcAft>
                <a:spcPts val="0"/>
              </a:spcAft>
              <a:buSzPts val="1200"/>
              <a:buChar char="●"/>
            </a:pPr>
            <a:r>
              <a:rPr lang="en"/>
              <a:t>Iterate until task is complete</a:t>
            </a:r>
            <a:endParaRPr/>
          </a:p>
          <a:p>
            <a:pPr indent="-304800" lvl="1" marL="914400" rtl="0" algn="l">
              <a:lnSpc>
                <a:spcPct val="115000"/>
              </a:lnSpc>
              <a:spcBef>
                <a:spcPts val="0"/>
              </a:spcBef>
              <a:spcAft>
                <a:spcPts val="0"/>
              </a:spcAft>
              <a:buSzPts val="1200"/>
              <a:buChar char="○"/>
            </a:pPr>
            <a:r>
              <a:rPr lang="en"/>
              <a:t>Use LLM to plan</a:t>
            </a:r>
            <a:endParaRPr/>
          </a:p>
          <a:p>
            <a:pPr indent="-304800" lvl="0" marL="457200" rtl="0" algn="l">
              <a:lnSpc>
                <a:spcPct val="115000"/>
              </a:lnSpc>
              <a:spcBef>
                <a:spcPts val="0"/>
              </a:spcBef>
              <a:spcAft>
                <a:spcPts val="0"/>
              </a:spcAft>
              <a:buSzPts val="1200"/>
              <a:buChar char="●"/>
            </a:pPr>
            <a:r>
              <a:rPr lang="en"/>
              <a:t>Call tools</a:t>
            </a:r>
            <a:endParaRPr/>
          </a:p>
          <a:p>
            <a:pPr indent="-304800" lvl="1" marL="914400" rtl="0" algn="l">
              <a:lnSpc>
                <a:spcPct val="115000"/>
              </a:lnSpc>
              <a:spcBef>
                <a:spcPts val="0"/>
              </a:spcBef>
              <a:spcAft>
                <a:spcPts val="0"/>
              </a:spcAft>
              <a:buSzPts val="1200"/>
              <a:buChar char="○"/>
            </a:pPr>
            <a:r>
              <a:rPr lang="en"/>
              <a:t>Use LLM to decide which one</a:t>
            </a:r>
            <a:endParaRPr/>
          </a:p>
          <a:p>
            <a:pPr indent="0" lvl="0" marL="457200" rtl="0" algn="l">
              <a:lnSpc>
                <a:spcPct val="115000"/>
              </a:lnSpc>
              <a:spcBef>
                <a:spcPts val="0"/>
              </a:spcBef>
              <a:spcAft>
                <a:spcPts val="0"/>
              </a:spcAft>
              <a:buNone/>
            </a:pPr>
            <a:r>
              <a:t/>
            </a:r>
            <a:endParaRPr/>
          </a:p>
        </p:txBody>
      </p:sp>
      <p:sp>
        <p:nvSpPr>
          <p:cNvPr id="781" name="Google Shape;781;p66"/>
          <p:cNvSpPr/>
          <p:nvPr/>
        </p:nvSpPr>
        <p:spPr>
          <a:xfrm>
            <a:off x="4395500" y="1969950"/>
            <a:ext cx="2834700" cy="1517100"/>
          </a:xfrm>
          <a:prstGeom prst="round2SameRect">
            <a:avLst>
              <a:gd fmla="val 0" name="adj1"/>
              <a:gd fmla="val 14216" name="adj2"/>
            </a:avLst>
          </a:prstGeom>
          <a:solidFill>
            <a:schemeClr val="accent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Nunito Sans"/>
              <a:ea typeface="Nunito Sans"/>
              <a:cs typeface="Nunito Sans"/>
              <a:sym typeface="Nunito Sans"/>
            </a:endParaRPr>
          </a:p>
        </p:txBody>
      </p:sp>
      <p:sp>
        <p:nvSpPr>
          <p:cNvPr id="782" name="Google Shape;782;p66"/>
          <p:cNvSpPr/>
          <p:nvPr/>
        </p:nvSpPr>
        <p:spPr>
          <a:xfrm>
            <a:off x="4395475" y="1753050"/>
            <a:ext cx="2830800" cy="400200"/>
          </a:xfrm>
          <a:prstGeom prst="roundRect">
            <a:avLst>
              <a:gd fmla="val 50000" name="adj"/>
            </a:avLst>
          </a:prstGeom>
          <a:solidFill>
            <a:schemeClr val="lt2"/>
          </a:solidFill>
          <a:ln>
            <a:noFill/>
          </a:ln>
        </p:spPr>
        <p:txBody>
          <a:bodyPr anchorCtr="0" anchor="ctr" bIns="91425" lIns="274300" spcFirstLastPara="1" rIns="274300" wrap="square" tIns="91425">
            <a:noAutofit/>
          </a:bodyPr>
          <a:lstStyle/>
          <a:p>
            <a:pPr indent="0" lvl="0" marL="0" marR="0" rtl="0" algn="l">
              <a:lnSpc>
                <a:spcPct val="100000"/>
              </a:lnSpc>
              <a:spcBef>
                <a:spcPts val="0"/>
              </a:spcBef>
              <a:spcAft>
                <a:spcPts val="0"/>
              </a:spcAft>
              <a:buClr>
                <a:srgbClr val="000000"/>
              </a:buClr>
              <a:buSzPts val="1000"/>
              <a:buFont typeface="Arial"/>
              <a:buNone/>
            </a:pPr>
            <a:r>
              <a:t/>
            </a:r>
            <a:endParaRPr b="1" i="0" sz="1000" u="none" cap="none" strike="noStrike">
              <a:solidFill>
                <a:schemeClr val="dk2"/>
              </a:solidFill>
              <a:latin typeface="Nunito Sans"/>
              <a:ea typeface="Nunito Sans"/>
              <a:cs typeface="Nunito Sans"/>
              <a:sym typeface="Nunito Sans"/>
            </a:endParaRPr>
          </a:p>
        </p:txBody>
      </p:sp>
      <p:sp>
        <p:nvSpPr>
          <p:cNvPr id="783" name="Google Shape;783;p66"/>
          <p:cNvSpPr txBox="1"/>
          <p:nvPr>
            <p:ph idx="4294967295" type="subTitle"/>
          </p:nvPr>
        </p:nvSpPr>
        <p:spPr>
          <a:xfrm>
            <a:off x="4395475" y="1753050"/>
            <a:ext cx="2834700" cy="400200"/>
          </a:xfrm>
          <a:prstGeom prst="rect">
            <a:avLst/>
          </a:prstGeom>
          <a:noFill/>
          <a:ln>
            <a:noFill/>
          </a:ln>
        </p:spPr>
        <p:txBody>
          <a:bodyPr anchorCtr="0" anchor="ctr" bIns="0" lIns="274300" spcFirstLastPara="1" rIns="274300" wrap="square" tIns="0">
            <a:noAutofit/>
          </a:bodyPr>
          <a:lstStyle/>
          <a:p>
            <a:pPr indent="0" lvl="0" marL="0" rtl="0" algn="l">
              <a:lnSpc>
                <a:spcPct val="90000"/>
              </a:lnSpc>
              <a:spcBef>
                <a:spcPts val="0"/>
              </a:spcBef>
              <a:spcAft>
                <a:spcPts val="0"/>
              </a:spcAft>
              <a:buSzPts val="900"/>
              <a:buNone/>
            </a:pPr>
            <a:r>
              <a:rPr lang="en">
                <a:solidFill>
                  <a:schemeClr val="lt1"/>
                </a:solidFill>
              </a:rPr>
              <a:t>Tools</a:t>
            </a:r>
            <a:endParaRPr>
              <a:solidFill>
                <a:schemeClr val="lt1"/>
              </a:solidFill>
            </a:endParaRPr>
          </a:p>
        </p:txBody>
      </p:sp>
      <p:sp>
        <p:nvSpPr>
          <p:cNvPr id="784" name="Google Shape;784;p66"/>
          <p:cNvSpPr txBox="1"/>
          <p:nvPr>
            <p:ph idx="4294967295" type="body"/>
          </p:nvPr>
        </p:nvSpPr>
        <p:spPr>
          <a:xfrm>
            <a:off x="4395475" y="2287125"/>
            <a:ext cx="2628300" cy="722100"/>
          </a:xfrm>
          <a:prstGeom prst="rect">
            <a:avLst/>
          </a:prstGeom>
          <a:noFill/>
          <a:ln>
            <a:noFill/>
          </a:ln>
        </p:spPr>
        <p:txBody>
          <a:bodyPr anchorCtr="0" anchor="t" bIns="91425" lIns="274300" spcFirstLastPara="1" rIns="274300" wrap="square" tIns="91425">
            <a:noAutofit/>
          </a:bodyPr>
          <a:lstStyle/>
          <a:p>
            <a:pPr indent="-304800" lvl="0" marL="457200" rtl="0" algn="l">
              <a:lnSpc>
                <a:spcPct val="115000"/>
              </a:lnSpc>
              <a:spcBef>
                <a:spcPts val="0"/>
              </a:spcBef>
              <a:spcAft>
                <a:spcPts val="0"/>
              </a:spcAft>
              <a:buSzPts val="1200"/>
              <a:buChar char="●"/>
            </a:pPr>
            <a:r>
              <a:rPr lang="en"/>
              <a:t>Model Context Protocol (MCP)</a:t>
            </a:r>
            <a:endParaRPr/>
          </a:p>
        </p:txBody>
      </p:sp>
      <p:pic>
        <p:nvPicPr>
          <p:cNvPr id="785" name="Google Shape;785;p66"/>
          <p:cNvPicPr preferRelativeResize="0"/>
          <p:nvPr/>
        </p:nvPicPr>
        <p:blipFill>
          <a:blip r:embed="rId3">
            <a:alphaModFix/>
          </a:blip>
          <a:stretch>
            <a:fillRect/>
          </a:stretch>
        </p:blipFill>
        <p:spPr>
          <a:xfrm>
            <a:off x="6676075" y="2936850"/>
            <a:ext cx="550200" cy="550200"/>
          </a:xfrm>
          <a:prstGeom prst="rect">
            <a:avLst/>
          </a:prstGeom>
          <a:noFill/>
          <a:ln>
            <a:noFill/>
          </a:ln>
        </p:spPr>
      </p:pic>
      <p:sp>
        <p:nvSpPr>
          <p:cNvPr id="786" name="Google Shape;786;p66"/>
          <p:cNvSpPr/>
          <p:nvPr/>
        </p:nvSpPr>
        <p:spPr>
          <a:xfrm>
            <a:off x="3908150" y="2329200"/>
            <a:ext cx="487200" cy="2427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787" name="Google Shape;787;p66"/>
          <p:cNvSpPr/>
          <p:nvPr/>
        </p:nvSpPr>
        <p:spPr>
          <a:xfrm flipH="1">
            <a:off x="3908100" y="2836875"/>
            <a:ext cx="420300" cy="2757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788" name="Google Shape;788;p66"/>
          <p:cNvSpPr/>
          <p:nvPr/>
        </p:nvSpPr>
        <p:spPr>
          <a:xfrm>
            <a:off x="4465300" y="3709925"/>
            <a:ext cx="1009200" cy="5007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Nunito Sans"/>
                <a:ea typeface="Nunito Sans"/>
                <a:cs typeface="Nunito Sans"/>
                <a:sym typeface="Nunito Sans"/>
              </a:rPr>
              <a:t>Web Search</a:t>
            </a:r>
            <a:endParaRPr sz="1200">
              <a:latin typeface="Nunito Sans"/>
              <a:ea typeface="Nunito Sans"/>
              <a:cs typeface="Nunito Sans"/>
              <a:sym typeface="Nunito Sans"/>
            </a:endParaRPr>
          </a:p>
        </p:txBody>
      </p:sp>
      <p:sp>
        <p:nvSpPr>
          <p:cNvPr id="789" name="Google Shape;789;p66"/>
          <p:cNvSpPr/>
          <p:nvPr/>
        </p:nvSpPr>
        <p:spPr>
          <a:xfrm>
            <a:off x="5610850" y="3709925"/>
            <a:ext cx="1009200" cy="5007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Nunito Sans"/>
                <a:ea typeface="Nunito Sans"/>
                <a:cs typeface="Nunito Sans"/>
                <a:sym typeface="Nunito Sans"/>
              </a:rPr>
              <a:t>File Editing</a:t>
            </a:r>
            <a:endParaRPr sz="1200">
              <a:latin typeface="Nunito Sans"/>
              <a:ea typeface="Nunito Sans"/>
              <a:cs typeface="Nunito Sans"/>
              <a:sym typeface="Nunito Sans"/>
            </a:endParaRPr>
          </a:p>
        </p:txBody>
      </p:sp>
      <p:sp>
        <p:nvSpPr>
          <p:cNvPr id="790" name="Google Shape;790;p66"/>
          <p:cNvSpPr/>
          <p:nvPr/>
        </p:nvSpPr>
        <p:spPr>
          <a:xfrm>
            <a:off x="4465300" y="4330650"/>
            <a:ext cx="1009200" cy="5007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Nunito Sans"/>
                <a:ea typeface="Nunito Sans"/>
                <a:cs typeface="Nunito Sans"/>
                <a:sym typeface="Nunito Sans"/>
              </a:rPr>
              <a:t>Formal Methods</a:t>
            </a:r>
            <a:endParaRPr sz="1200">
              <a:latin typeface="Nunito Sans"/>
              <a:ea typeface="Nunito Sans"/>
              <a:cs typeface="Nunito Sans"/>
              <a:sym typeface="Nunito Sans"/>
            </a:endParaRPr>
          </a:p>
        </p:txBody>
      </p:sp>
      <p:sp>
        <p:nvSpPr>
          <p:cNvPr id="791" name="Google Shape;791;p66"/>
          <p:cNvSpPr/>
          <p:nvPr/>
        </p:nvSpPr>
        <p:spPr>
          <a:xfrm>
            <a:off x="5610850" y="4330650"/>
            <a:ext cx="1009200" cy="5007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Nunito Sans"/>
                <a:ea typeface="Nunito Sans"/>
                <a:cs typeface="Nunito Sans"/>
                <a:sym typeface="Nunito Sans"/>
              </a:rPr>
              <a:t>Specialized Tools</a:t>
            </a:r>
            <a:endParaRPr sz="1200">
              <a:latin typeface="Nunito Sans"/>
              <a:ea typeface="Nunito Sans"/>
              <a:cs typeface="Nunito Sans"/>
              <a:sym typeface="Nunito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5" name="Shape 795"/>
        <p:cNvGrpSpPr/>
        <p:nvPr/>
      </p:nvGrpSpPr>
      <p:grpSpPr>
        <a:xfrm>
          <a:off x="0" y="0"/>
          <a:ext cx="0" cy="0"/>
          <a:chOff x="0" y="0"/>
          <a:chExt cx="0" cy="0"/>
        </a:xfrm>
      </p:grpSpPr>
      <p:sp>
        <p:nvSpPr>
          <p:cNvPr id="796" name="Google Shape;796;p67"/>
          <p:cNvSpPr txBox="1"/>
          <p:nvPr>
            <p:ph type="title"/>
          </p:nvPr>
        </p:nvSpPr>
        <p:spPr>
          <a:xfrm>
            <a:off x="228600" y="256925"/>
            <a:ext cx="7266300" cy="10467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SzPts val="1400"/>
              <a:buNone/>
            </a:pPr>
            <a:r>
              <a:rPr lang="en"/>
              <a:t>Agentic AI has taken </a:t>
            </a:r>
            <a:r>
              <a:rPr lang="en">
                <a:solidFill>
                  <a:schemeClr val="lt2"/>
                </a:solidFill>
              </a:rPr>
              <a:t>software development</a:t>
            </a:r>
            <a:r>
              <a:rPr lang="en"/>
              <a:t> by storm</a:t>
            </a:r>
            <a:endParaRPr/>
          </a:p>
        </p:txBody>
      </p:sp>
      <p:grpSp>
        <p:nvGrpSpPr>
          <p:cNvPr id="797" name="Google Shape;797;p67"/>
          <p:cNvGrpSpPr/>
          <p:nvPr/>
        </p:nvGrpSpPr>
        <p:grpSpPr>
          <a:xfrm>
            <a:off x="323628" y="1366777"/>
            <a:ext cx="1605976" cy="270490"/>
            <a:chOff x="308513" y="1555007"/>
            <a:chExt cx="1986611" cy="270490"/>
          </a:xfrm>
        </p:grpSpPr>
        <p:sp>
          <p:nvSpPr>
            <p:cNvPr id="798" name="Google Shape;798;p67"/>
            <p:cNvSpPr/>
            <p:nvPr/>
          </p:nvSpPr>
          <p:spPr>
            <a:xfrm rot="231862">
              <a:off x="310482" y="1675966"/>
              <a:ext cx="1353607" cy="104036"/>
            </a:xfrm>
            <a:custGeom>
              <a:rect b="b" l="l" r="r" t="t"/>
              <a:pathLst>
                <a:path extrusionOk="0" fill="none" h="5168" w="255178">
                  <a:moveTo>
                    <a:pt x="1" y="5167"/>
                  </a:moveTo>
                  <a:cubicBezTo>
                    <a:pt x="47965" y="3860"/>
                    <a:pt x="74459" y="3041"/>
                    <a:pt x="122690" y="2112"/>
                  </a:cubicBezTo>
                  <a:cubicBezTo>
                    <a:pt x="232022" y="1"/>
                    <a:pt x="143876" y="2033"/>
                    <a:pt x="255177" y="253"/>
                  </a:cubicBezTo>
                </a:path>
              </a:pathLst>
            </a:custGeom>
            <a:noFill/>
            <a:ln cap="rnd" cmpd="sng" w="1905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Nunito Sans"/>
                <a:ea typeface="Nunito Sans"/>
                <a:cs typeface="Nunito Sans"/>
                <a:sym typeface="Nunito Sans"/>
              </a:endParaRPr>
            </a:p>
          </p:txBody>
        </p:sp>
        <p:sp>
          <p:nvSpPr>
            <p:cNvPr id="799" name="Google Shape;799;p67"/>
            <p:cNvSpPr/>
            <p:nvPr/>
          </p:nvSpPr>
          <p:spPr>
            <a:xfrm rot="231569">
              <a:off x="313023" y="1621554"/>
              <a:ext cx="1980846" cy="104061"/>
            </a:xfrm>
            <a:custGeom>
              <a:rect b="b" l="l" r="r" t="t"/>
              <a:pathLst>
                <a:path extrusionOk="0" fill="none" h="5168" w="255178">
                  <a:moveTo>
                    <a:pt x="1" y="5167"/>
                  </a:moveTo>
                  <a:cubicBezTo>
                    <a:pt x="47965" y="3860"/>
                    <a:pt x="74459" y="3041"/>
                    <a:pt x="122690" y="2112"/>
                  </a:cubicBezTo>
                  <a:cubicBezTo>
                    <a:pt x="232022" y="1"/>
                    <a:pt x="143876" y="2033"/>
                    <a:pt x="255177" y="253"/>
                  </a:cubicBezTo>
                </a:path>
              </a:pathLst>
            </a:custGeom>
            <a:noFill/>
            <a:ln cap="rnd" cmpd="sng" w="1905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Nunito Sans"/>
                <a:ea typeface="Nunito Sans"/>
                <a:cs typeface="Nunito Sans"/>
                <a:sym typeface="Nunito Sans"/>
              </a:endParaRPr>
            </a:p>
          </p:txBody>
        </p:sp>
      </p:grpSp>
      <p:grpSp>
        <p:nvGrpSpPr>
          <p:cNvPr id="800" name="Google Shape;800;p67"/>
          <p:cNvGrpSpPr/>
          <p:nvPr/>
        </p:nvGrpSpPr>
        <p:grpSpPr>
          <a:xfrm>
            <a:off x="5652450" y="-2246866"/>
            <a:ext cx="6358712" cy="6548700"/>
            <a:chOff x="5652450" y="-2246866"/>
            <a:chExt cx="6358712" cy="6548700"/>
          </a:xfrm>
        </p:grpSpPr>
        <p:grpSp>
          <p:nvGrpSpPr>
            <p:cNvPr id="801" name="Google Shape;801;p67"/>
            <p:cNvGrpSpPr/>
            <p:nvPr/>
          </p:nvGrpSpPr>
          <p:grpSpPr>
            <a:xfrm flipH="1">
              <a:off x="6652101" y="-2246866"/>
              <a:ext cx="5359061" cy="6548700"/>
              <a:chOff x="2105019" y="-2246866"/>
              <a:chExt cx="5359061" cy="6548700"/>
            </a:xfrm>
          </p:grpSpPr>
          <p:sp>
            <p:nvSpPr>
              <p:cNvPr id="802" name="Google Shape;802;p67"/>
              <p:cNvSpPr/>
              <p:nvPr/>
            </p:nvSpPr>
            <p:spPr>
              <a:xfrm rot="5400000">
                <a:off x="1487919" y="-1629766"/>
                <a:ext cx="6548700" cy="5314500"/>
              </a:xfrm>
              <a:prstGeom prst="arc">
                <a:avLst>
                  <a:gd fmla="val 16200000" name="adj1"/>
                  <a:gd fmla="val 21596259"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Nunito Sans"/>
                  <a:ea typeface="Nunito Sans"/>
                  <a:cs typeface="Nunito Sans"/>
                  <a:sym typeface="Nunito Sans"/>
                </a:endParaRPr>
              </a:p>
            </p:txBody>
          </p:sp>
          <p:sp>
            <p:nvSpPr>
              <p:cNvPr id="803" name="Google Shape;803;p67"/>
              <p:cNvSpPr/>
              <p:nvPr/>
            </p:nvSpPr>
            <p:spPr>
              <a:xfrm>
                <a:off x="7373180" y="957606"/>
                <a:ext cx="90900" cy="78300"/>
              </a:xfrm>
              <a:prstGeom prst="triangle">
                <a:avLst>
                  <a:gd fmla="val 50000" name="adj"/>
                </a:avLst>
              </a:prstGeom>
              <a:solidFill>
                <a:schemeClr val="dk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804" name="Google Shape;804;p67"/>
            <p:cNvGrpSpPr/>
            <p:nvPr/>
          </p:nvGrpSpPr>
          <p:grpSpPr>
            <a:xfrm>
              <a:off x="5652450" y="1601002"/>
              <a:ext cx="3063921" cy="1874495"/>
              <a:chOff x="2265396" y="2154275"/>
              <a:chExt cx="3063921" cy="1874495"/>
            </a:xfrm>
          </p:grpSpPr>
          <p:sp>
            <p:nvSpPr>
              <p:cNvPr id="805" name="Google Shape;805;p67"/>
              <p:cNvSpPr/>
              <p:nvPr/>
            </p:nvSpPr>
            <p:spPr>
              <a:xfrm>
                <a:off x="3863217" y="3741670"/>
                <a:ext cx="1466100" cy="2871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50"/>
                  <a:buFont typeface="Arial"/>
                  <a:buNone/>
                </a:pPr>
                <a:r>
                  <a:rPr b="0" i="0" lang="en" sz="750" u="none" cap="none" strike="noStrike">
                    <a:solidFill>
                      <a:schemeClr val="dk2"/>
                    </a:solidFill>
                    <a:latin typeface="Poppins SemiBold"/>
                    <a:ea typeface="Poppins SemiBold"/>
                    <a:cs typeface="Poppins SemiBold"/>
                    <a:sym typeface="Poppins SemiBold"/>
                  </a:rPr>
                  <a:t>“Autocomplete” tools in IDE</a:t>
                </a:r>
                <a:endParaRPr b="0" i="0" sz="750" u="none" cap="none" strike="noStrike">
                  <a:solidFill>
                    <a:schemeClr val="dk2"/>
                  </a:solidFill>
                  <a:latin typeface="Poppins SemiBold"/>
                  <a:ea typeface="Poppins SemiBold"/>
                  <a:cs typeface="Poppins SemiBold"/>
                  <a:sym typeface="Poppins SemiBold"/>
                </a:endParaRPr>
              </a:p>
            </p:txBody>
          </p:sp>
          <p:sp>
            <p:nvSpPr>
              <p:cNvPr id="806" name="Google Shape;806;p67"/>
              <p:cNvSpPr/>
              <p:nvPr/>
            </p:nvSpPr>
            <p:spPr>
              <a:xfrm>
                <a:off x="3064307" y="2947972"/>
                <a:ext cx="1466100" cy="287100"/>
              </a:xfrm>
              <a:prstGeom prst="roundRect">
                <a:avLst>
                  <a:gd fmla="val 50000" name="adj"/>
                </a:avLst>
              </a:prstGeom>
              <a:solidFill>
                <a:schemeClr val="accent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50"/>
                  <a:buFont typeface="Arial"/>
                  <a:buNone/>
                </a:pPr>
                <a:r>
                  <a:rPr b="0" i="0" lang="en" sz="750" u="none" cap="none" strike="noStrike">
                    <a:solidFill>
                      <a:schemeClr val="dk2"/>
                    </a:solidFill>
                    <a:latin typeface="Poppins SemiBold"/>
                    <a:ea typeface="Poppins SemiBold"/>
                    <a:cs typeface="Poppins SemiBold"/>
                    <a:sym typeface="Poppins SemiBold"/>
                  </a:rPr>
                  <a:t>Copy-paste from ChatGPT</a:t>
                </a:r>
                <a:endParaRPr b="0" i="0" sz="750" u="none" cap="none" strike="noStrike">
                  <a:solidFill>
                    <a:schemeClr val="dk2"/>
                  </a:solidFill>
                  <a:latin typeface="Poppins SemiBold"/>
                  <a:ea typeface="Poppins SemiBold"/>
                  <a:cs typeface="Poppins SemiBold"/>
                  <a:sym typeface="Poppins SemiBold"/>
                </a:endParaRPr>
              </a:p>
            </p:txBody>
          </p:sp>
          <p:sp>
            <p:nvSpPr>
              <p:cNvPr id="807" name="Google Shape;807;p67"/>
              <p:cNvSpPr/>
              <p:nvPr/>
            </p:nvSpPr>
            <p:spPr>
              <a:xfrm>
                <a:off x="2265396" y="2154275"/>
                <a:ext cx="1466100" cy="2871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750"/>
                  <a:buFont typeface="Arial"/>
                  <a:buNone/>
                </a:pPr>
                <a:r>
                  <a:rPr b="0" i="0" lang="en" sz="750" u="none" cap="none" strike="noStrike">
                    <a:solidFill>
                      <a:schemeClr val="dk2"/>
                    </a:solidFill>
                    <a:latin typeface="Poppins SemiBold"/>
                    <a:ea typeface="Poppins SemiBold"/>
                    <a:cs typeface="Poppins SemiBold"/>
                    <a:sym typeface="Poppins SemiBold"/>
                  </a:rPr>
                  <a:t>Agentic AI coders</a:t>
                </a:r>
                <a:endParaRPr b="0" i="0" sz="750" u="none" cap="none" strike="noStrike">
                  <a:solidFill>
                    <a:schemeClr val="dk2"/>
                  </a:solidFill>
                  <a:latin typeface="Poppins SemiBold"/>
                  <a:ea typeface="Poppins SemiBold"/>
                  <a:cs typeface="Poppins SemiBold"/>
                  <a:sym typeface="Poppins SemiBold"/>
                </a:endParaRPr>
              </a:p>
            </p:txBody>
          </p:sp>
        </p:grpSp>
        <p:grpSp>
          <p:nvGrpSpPr>
            <p:cNvPr id="808" name="Google Shape;808;p67"/>
            <p:cNvGrpSpPr/>
            <p:nvPr/>
          </p:nvGrpSpPr>
          <p:grpSpPr>
            <a:xfrm>
              <a:off x="7134238" y="1460038"/>
              <a:ext cx="543525" cy="265250"/>
              <a:chOff x="3195113" y="380063"/>
              <a:chExt cx="543525" cy="265250"/>
            </a:xfrm>
          </p:grpSpPr>
          <p:cxnSp>
            <p:nvCxnSpPr>
              <p:cNvPr id="809" name="Google Shape;809;p67"/>
              <p:cNvCxnSpPr/>
              <p:nvPr/>
            </p:nvCxnSpPr>
            <p:spPr>
              <a:xfrm flipH="1" rot="10800000">
                <a:off x="3195113" y="380063"/>
                <a:ext cx="208200" cy="141600"/>
              </a:xfrm>
              <a:prstGeom prst="straightConnector1">
                <a:avLst/>
              </a:prstGeom>
              <a:noFill/>
              <a:ln cap="flat" cmpd="sng" w="19050">
                <a:solidFill>
                  <a:schemeClr val="lt2"/>
                </a:solidFill>
                <a:prstDash val="solid"/>
                <a:round/>
                <a:headEnd len="sm" w="sm" type="none"/>
                <a:tailEnd len="sm" w="sm" type="none"/>
              </a:ln>
            </p:spPr>
          </p:cxnSp>
          <p:cxnSp>
            <p:nvCxnSpPr>
              <p:cNvPr id="810" name="Google Shape;810;p67"/>
              <p:cNvCxnSpPr/>
              <p:nvPr/>
            </p:nvCxnSpPr>
            <p:spPr>
              <a:xfrm flipH="1" rot="10800000">
                <a:off x="3211238" y="435525"/>
                <a:ext cx="527400" cy="145200"/>
              </a:xfrm>
              <a:prstGeom prst="straightConnector1">
                <a:avLst/>
              </a:prstGeom>
              <a:noFill/>
              <a:ln cap="flat" cmpd="sng" w="19050">
                <a:solidFill>
                  <a:schemeClr val="lt2"/>
                </a:solidFill>
                <a:prstDash val="solid"/>
                <a:round/>
                <a:headEnd len="sm" w="sm" type="none"/>
                <a:tailEnd len="sm" w="sm" type="none"/>
              </a:ln>
            </p:spPr>
          </p:cxnSp>
          <p:cxnSp>
            <p:nvCxnSpPr>
              <p:cNvPr id="811" name="Google Shape;811;p67"/>
              <p:cNvCxnSpPr/>
              <p:nvPr/>
            </p:nvCxnSpPr>
            <p:spPr>
              <a:xfrm flipH="1" rot="10800000">
                <a:off x="3232763" y="634513"/>
                <a:ext cx="258300" cy="10800"/>
              </a:xfrm>
              <a:prstGeom prst="straightConnector1">
                <a:avLst/>
              </a:prstGeom>
              <a:noFill/>
              <a:ln cap="flat" cmpd="sng" w="19050">
                <a:solidFill>
                  <a:schemeClr val="lt2"/>
                </a:solidFill>
                <a:prstDash val="solid"/>
                <a:round/>
                <a:headEnd len="sm" w="sm" type="none"/>
                <a:tailEnd len="sm" w="sm" type="none"/>
              </a:ln>
            </p:spPr>
          </p:cxnSp>
        </p:grpSp>
      </p:grpSp>
      <p:pic>
        <p:nvPicPr>
          <p:cNvPr id="812" name="Google Shape;812;p67"/>
          <p:cNvPicPr preferRelativeResize="0"/>
          <p:nvPr/>
        </p:nvPicPr>
        <p:blipFill rotWithShape="1">
          <a:blip r:embed="rId3">
            <a:alphaModFix/>
          </a:blip>
          <a:srcRect b="0" l="0" r="0" t="0"/>
          <a:stretch/>
        </p:blipFill>
        <p:spPr>
          <a:xfrm>
            <a:off x="3508950" y="3177775"/>
            <a:ext cx="1400627" cy="787850"/>
          </a:xfrm>
          <a:prstGeom prst="rect">
            <a:avLst/>
          </a:prstGeom>
          <a:noFill/>
          <a:ln>
            <a:noFill/>
          </a:ln>
        </p:spPr>
      </p:pic>
      <p:pic>
        <p:nvPicPr>
          <p:cNvPr id="813" name="Google Shape;813;p67"/>
          <p:cNvPicPr preferRelativeResize="0"/>
          <p:nvPr/>
        </p:nvPicPr>
        <p:blipFill rotWithShape="1">
          <a:blip r:embed="rId4">
            <a:alphaModFix/>
          </a:blip>
          <a:srcRect b="0" l="0" r="0" t="0"/>
          <a:stretch/>
        </p:blipFill>
        <p:spPr>
          <a:xfrm>
            <a:off x="3408875" y="4047450"/>
            <a:ext cx="1500699" cy="787850"/>
          </a:xfrm>
          <a:prstGeom prst="rect">
            <a:avLst/>
          </a:prstGeom>
          <a:noFill/>
          <a:ln>
            <a:noFill/>
          </a:ln>
        </p:spPr>
      </p:pic>
      <p:pic>
        <p:nvPicPr>
          <p:cNvPr id="814" name="Google Shape;814;p67"/>
          <p:cNvPicPr preferRelativeResize="0"/>
          <p:nvPr/>
        </p:nvPicPr>
        <p:blipFill rotWithShape="1">
          <a:blip r:embed="rId5">
            <a:alphaModFix/>
          </a:blip>
          <a:srcRect b="0" l="0" r="0" t="0"/>
          <a:stretch/>
        </p:blipFill>
        <p:spPr>
          <a:xfrm>
            <a:off x="5033248" y="4122528"/>
            <a:ext cx="1161051" cy="550245"/>
          </a:xfrm>
          <a:prstGeom prst="rect">
            <a:avLst/>
          </a:prstGeom>
          <a:noFill/>
          <a:ln>
            <a:noFill/>
          </a:ln>
        </p:spPr>
      </p:pic>
      <p:pic>
        <p:nvPicPr>
          <p:cNvPr id="815" name="Google Shape;815;p67"/>
          <p:cNvPicPr preferRelativeResize="0"/>
          <p:nvPr/>
        </p:nvPicPr>
        <p:blipFill rotWithShape="1">
          <a:blip r:embed="rId6">
            <a:alphaModFix/>
          </a:blip>
          <a:srcRect b="0" l="0" r="0" t="0"/>
          <a:stretch/>
        </p:blipFill>
        <p:spPr>
          <a:xfrm>
            <a:off x="5003476" y="3177764"/>
            <a:ext cx="1161050" cy="869675"/>
          </a:xfrm>
          <a:prstGeom prst="rect">
            <a:avLst/>
          </a:prstGeom>
          <a:noFill/>
          <a:ln>
            <a:noFill/>
          </a:ln>
        </p:spPr>
      </p:pic>
      <p:pic>
        <p:nvPicPr>
          <p:cNvPr id="816" name="Google Shape;816;p67"/>
          <p:cNvPicPr preferRelativeResize="0"/>
          <p:nvPr/>
        </p:nvPicPr>
        <p:blipFill rotWithShape="1">
          <a:blip r:embed="rId7">
            <a:alphaModFix/>
          </a:blip>
          <a:srcRect b="0" l="0" r="0" t="0"/>
          <a:stretch/>
        </p:blipFill>
        <p:spPr>
          <a:xfrm>
            <a:off x="152400" y="1977896"/>
            <a:ext cx="1800220" cy="270098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0" name="Shape 820"/>
        <p:cNvGrpSpPr/>
        <p:nvPr/>
      </p:nvGrpSpPr>
      <p:grpSpPr>
        <a:xfrm>
          <a:off x="0" y="0"/>
          <a:ext cx="0" cy="0"/>
          <a:chOff x="0" y="0"/>
          <a:chExt cx="0" cy="0"/>
        </a:xfrm>
      </p:grpSpPr>
      <p:sp>
        <p:nvSpPr>
          <p:cNvPr id="821" name="Google Shape;821;p68"/>
          <p:cNvSpPr txBox="1"/>
          <p:nvPr>
            <p:ph type="title"/>
          </p:nvPr>
        </p:nvSpPr>
        <p:spPr>
          <a:xfrm>
            <a:off x="231150" y="457200"/>
            <a:ext cx="8587800" cy="1046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Agentic AI</a:t>
            </a:r>
            <a:r>
              <a:rPr lang="en">
                <a:solidFill>
                  <a:schemeClr val="lt2"/>
                </a:solidFill>
              </a:rPr>
              <a:t> is more aligned with the tasks we really need help with</a:t>
            </a:r>
            <a:endParaRPr/>
          </a:p>
        </p:txBody>
      </p:sp>
      <p:sp>
        <p:nvSpPr>
          <p:cNvPr id="822" name="Google Shape;822;p68"/>
          <p:cNvSpPr/>
          <p:nvPr/>
        </p:nvSpPr>
        <p:spPr>
          <a:xfrm>
            <a:off x="611100" y="1654500"/>
            <a:ext cx="7045800" cy="3091800"/>
          </a:xfrm>
          <a:prstGeom prst="roundRect">
            <a:avLst>
              <a:gd fmla="val 14800" name="adj"/>
            </a:avLst>
          </a:prstGeom>
          <a:solidFill>
            <a:srgbClr val="FFFFFF"/>
          </a:solidFill>
          <a:ln cap="flat" cmpd="sng" w="28575">
            <a:solidFill>
              <a:srgbClr val="000000"/>
            </a:solidFill>
            <a:prstDash val="solid"/>
            <a:round/>
            <a:headEnd len="sm" w="sm" type="none"/>
            <a:tailEnd len="sm" w="sm" type="none"/>
          </a:ln>
        </p:spPr>
        <p:txBody>
          <a:bodyPr anchorCtr="0" anchor="t" bIns="91425" lIns="91425" spcFirstLastPara="1" rIns="91425" wrap="square" tIns="27425">
            <a:noAutofit/>
          </a:bodyPr>
          <a:lstStyle/>
          <a:p>
            <a:pPr indent="0" lvl="0" marL="0" rtl="0" algn="ctr">
              <a:spcBef>
                <a:spcPts val="0"/>
              </a:spcBef>
              <a:spcAft>
                <a:spcPts val="0"/>
              </a:spcAft>
              <a:buNone/>
            </a:pPr>
            <a:r>
              <a:t/>
            </a:r>
            <a:endParaRPr b="1" sz="1100">
              <a:latin typeface="Poppins"/>
              <a:ea typeface="Poppins"/>
              <a:cs typeface="Poppins"/>
              <a:sym typeface="Poppins"/>
            </a:endParaRPr>
          </a:p>
        </p:txBody>
      </p:sp>
      <p:pic>
        <p:nvPicPr>
          <p:cNvPr id="823" name="Google Shape;823;p68"/>
          <p:cNvPicPr preferRelativeResize="0"/>
          <p:nvPr/>
        </p:nvPicPr>
        <p:blipFill>
          <a:blip r:embed="rId3">
            <a:alphaModFix/>
          </a:blip>
          <a:stretch>
            <a:fillRect/>
          </a:stretch>
        </p:blipFill>
        <p:spPr>
          <a:xfrm>
            <a:off x="6449825" y="1973938"/>
            <a:ext cx="518150" cy="518150"/>
          </a:xfrm>
          <a:prstGeom prst="rect">
            <a:avLst/>
          </a:prstGeom>
          <a:noFill/>
          <a:ln>
            <a:noFill/>
          </a:ln>
        </p:spPr>
      </p:pic>
      <p:pic>
        <p:nvPicPr>
          <p:cNvPr id="824" name="Google Shape;824;p68"/>
          <p:cNvPicPr preferRelativeResize="0"/>
          <p:nvPr/>
        </p:nvPicPr>
        <p:blipFill rotWithShape="1">
          <a:blip r:embed="rId4">
            <a:alphaModFix/>
          </a:blip>
          <a:srcRect b="7109" l="0" r="0" t="-7109"/>
          <a:stretch/>
        </p:blipFill>
        <p:spPr>
          <a:xfrm>
            <a:off x="923612" y="1973950"/>
            <a:ext cx="569129" cy="518147"/>
          </a:xfrm>
          <a:prstGeom prst="rect">
            <a:avLst/>
          </a:prstGeom>
          <a:noFill/>
          <a:ln>
            <a:noFill/>
          </a:ln>
        </p:spPr>
      </p:pic>
      <p:sp>
        <p:nvSpPr>
          <p:cNvPr id="825" name="Google Shape;825;p68"/>
          <p:cNvSpPr/>
          <p:nvPr/>
        </p:nvSpPr>
        <p:spPr>
          <a:xfrm>
            <a:off x="692075" y="2929200"/>
            <a:ext cx="1731600" cy="1160400"/>
          </a:xfrm>
          <a:prstGeom prst="wedgeRoundRectCallout">
            <a:avLst>
              <a:gd fmla="val 3980" name="adj1"/>
              <a:gd fmla="val -77928" name="adj2"/>
              <a:gd fmla="val 0" name="adj3"/>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100">
                <a:latin typeface="Poppins"/>
                <a:ea typeface="Poppins"/>
                <a:cs typeface="Poppins"/>
                <a:sym typeface="Poppins"/>
              </a:rPr>
              <a:t>Add transcriptomically identified molecular layer interneuron subtypes to the cell ontology</a:t>
            </a:r>
            <a:endParaRPr sz="1100">
              <a:latin typeface="Poppins"/>
              <a:ea typeface="Poppins"/>
              <a:cs typeface="Poppins"/>
              <a:sym typeface="Poppins"/>
            </a:endParaRPr>
          </a:p>
        </p:txBody>
      </p:sp>
      <p:sp>
        <p:nvSpPr>
          <p:cNvPr id="826" name="Google Shape;826;p68"/>
          <p:cNvSpPr/>
          <p:nvPr/>
        </p:nvSpPr>
        <p:spPr>
          <a:xfrm>
            <a:off x="2760900" y="2660603"/>
            <a:ext cx="4615200" cy="1908600"/>
          </a:xfrm>
          <a:prstGeom prst="wedgeRoundRectCallout">
            <a:avLst>
              <a:gd fmla="val 34822" name="adj1"/>
              <a:gd fmla="val -59690" name="adj2"/>
              <a:gd fmla="val 0" name="adj3"/>
            </a:avLst>
          </a:prstGeom>
          <a:solidFill>
            <a:schemeClr val="accent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100">
                <a:latin typeface="Nunito Sans"/>
                <a:ea typeface="Nunito Sans"/>
                <a:cs typeface="Nunito Sans"/>
                <a:sym typeface="Nunito Sans"/>
              </a:rPr>
              <a:t>Plan</a:t>
            </a:r>
            <a:r>
              <a:rPr lang="en" sz="1100">
                <a:latin typeface="Nunito Sans"/>
                <a:ea typeface="Nunito Sans"/>
                <a:cs typeface="Nunito Sans"/>
                <a:sym typeface="Nunito Sans"/>
              </a:rPr>
              <a:t>:</a:t>
            </a:r>
            <a:endParaRPr sz="1100">
              <a:latin typeface="Nunito Sans"/>
              <a:ea typeface="Nunito Sans"/>
              <a:cs typeface="Nunito Sans"/>
              <a:sym typeface="Nunito Sans"/>
            </a:endParaRPr>
          </a:p>
          <a:p>
            <a:pPr indent="0" lvl="0" marL="0" rtl="0" algn="l">
              <a:spcBef>
                <a:spcPts val="0"/>
              </a:spcBef>
              <a:spcAft>
                <a:spcPts val="0"/>
              </a:spcAft>
              <a:buNone/>
            </a:pPr>
            <a:r>
              <a:rPr lang="en" sz="1100">
                <a:latin typeface="Nunito Sans"/>
                <a:ea typeface="Nunito Sans"/>
                <a:cs typeface="Nunito Sans"/>
                <a:sym typeface="Nunito Sans"/>
              </a:rPr>
              <a:t> -&gt; Review existing </a:t>
            </a:r>
            <a:r>
              <a:rPr lang="en" sz="1100" u="sng">
                <a:latin typeface="Nunito Sans"/>
                <a:ea typeface="Nunito Sans"/>
                <a:cs typeface="Nunito Sans"/>
                <a:sym typeface="Nunito Sans"/>
              </a:rPr>
              <a:t>ontology structure</a:t>
            </a:r>
            <a:r>
              <a:rPr lang="en" sz="1100">
                <a:latin typeface="Nunito Sans"/>
                <a:ea typeface="Nunito Sans"/>
                <a:cs typeface="Nunito Sans"/>
                <a:sym typeface="Nunito Sans"/>
              </a:rPr>
              <a:t> using </a:t>
            </a:r>
            <a:r>
              <a:rPr b="1" lang="en" sz="1100">
                <a:latin typeface="Nunito Sans"/>
                <a:ea typeface="Nunito Sans"/>
                <a:cs typeface="Nunito Sans"/>
                <a:sym typeface="Nunito Sans"/>
              </a:rPr>
              <a:t>OLS/BioPortal</a:t>
            </a:r>
            <a:endParaRPr b="1" sz="1100">
              <a:latin typeface="Nunito Sans"/>
              <a:ea typeface="Nunito Sans"/>
              <a:cs typeface="Nunito Sans"/>
              <a:sym typeface="Nunito Sans"/>
            </a:endParaRPr>
          </a:p>
          <a:p>
            <a:pPr indent="0" lvl="0" marL="0" rtl="0" algn="l">
              <a:spcBef>
                <a:spcPts val="0"/>
              </a:spcBef>
              <a:spcAft>
                <a:spcPts val="0"/>
              </a:spcAft>
              <a:buNone/>
            </a:pPr>
            <a:r>
              <a:rPr lang="en" sz="1100">
                <a:latin typeface="Nunito Sans"/>
                <a:ea typeface="Nunito Sans"/>
                <a:cs typeface="Nunito Sans"/>
                <a:sym typeface="Nunito Sans"/>
              </a:rPr>
              <a:t> -&gt; Download and review </a:t>
            </a:r>
            <a:r>
              <a:rPr lang="en" sz="1100" u="sng">
                <a:latin typeface="Nunito Sans"/>
                <a:ea typeface="Nunito Sans"/>
                <a:cs typeface="Nunito Sans"/>
                <a:sym typeface="Nunito Sans"/>
              </a:rPr>
              <a:t>relevant publications</a:t>
            </a:r>
            <a:r>
              <a:rPr lang="en" sz="1100">
                <a:latin typeface="Nunito Sans"/>
                <a:ea typeface="Nunito Sans"/>
                <a:cs typeface="Nunito Sans"/>
                <a:sym typeface="Nunito Sans"/>
              </a:rPr>
              <a:t> using </a:t>
            </a:r>
            <a:r>
              <a:rPr b="1" lang="en" sz="1100">
                <a:latin typeface="Nunito Sans"/>
                <a:ea typeface="Nunito Sans"/>
                <a:cs typeface="Nunito Sans"/>
                <a:sym typeface="Nunito Sans"/>
              </a:rPr>
              <a:t>NCBI API</a:t>
            </a:r>
            <a:endParaRPr b="1" sz="1100">
              <a:latin typeface="Nunito Sans"/>
              <a:ea typeface="Nunito Sans"/>
              <a:cs typeface="Nunito Sans"/>
              <a:sym typeface="Nunito Sans"/>
            </a:endParaRPr>
          </a:p>
          <a:p>
            <a:pPr indent="0" lvl="0" marL="0" rtl="0" algn="l">
              <a:spcBef>
                <a:spcPts val="0"/>
              </a:spcBef>
              <a:spcAft>
                <a:spcPts val="0"/>
              </a:spcAft>
              <a:buNone/>
            </a:pPr>
            <a:r>
              <a:rPr lang="en" sz="1100">
                <a:latin typeface="Nunito Sans"/>
                <a:ea typeface="Nunito Sans"/>
                <a:cs typeface="Nunito Sans"/>
                <a:sym typeface="Nunito Sans"/>
              </a:rPr>
              <a:t> -&gt; </a:t>
            </a:r>
            <a:r>
              <a:rPr lang="en" sz="1100" u="sng">
                <a:latin typeface="Nunito Sans"/>
                <a:ea typeface="Nunito Sans"/>
                <a:cs typeface="Nunito Sans"/>
                <a:sym typeface="Nunito Sans"/>
              </a:rPr>
              <a:t>Check out</a:t>
            </a:r>
            <a:r>
              <a:rPr lang="en" sz="1100">
                <a:latin typeface="Nunito Sans"/>
                <a:ea typeface="Nunito Sans"/>
                <a:cs typeface="Nunito Sans"/>
                <a:sym typeface="Nunito Sans"/>
              </a:rPr>
              <a:t> the ontology from the repo using </a:t>
            </a:r>
            <a:r>
              <a:rPr b="1" lang="en" sz="1100">
                <a:latin typeface="Nunito Sans"/>
                <a:ea typeface="Nunito Sans"/>
                <a:cs typeface="Nunito Sans"/>
                <a:sym typeface="Nunito Sans"/>
              </a:rPr>
              <a:t>git</a:t>
            </a:r>
            <a:endParaRPr b="1" sz="1100">
              <a:latin typeface="Nunito Sans"/>
              <a:ea typeface="Nunito Sans"/>
              <a:cs typeface="Nunito Sans"/>
              <a:sym typeface="Nunito Sans"/>
            </a:endParaRPr>
          </a:p>
          <a:p>
            <a:pPr indent="0" lvl="0" marL="0" rtl="0" algn="l">
              <a:spcBef>
                <a:spcPts val="0"/>
              </a:spcBef>
              <a:spcAft>
                <a:spcPts val="0"/>
              </a:spcAft>
              <a:buNone/>
            </a:pPr>
            <a:r>
              <a:rPr lang="en" sz="1100">
                <a:latin typeface="Nunito Sans"/>
                <a:ea typeface="Nunito Sans"/>
                <a:cs typeface="Nunito Sans"/>
                <a:sym typeface="Nunito Sans"/>
              </a:rPr>
              <a:t> -&gt; Make </a:t>
            </a:r>
            <a:r>
              <a:rPr lang="en" sz="1100" u="sng">
                <a:latin typeface="Nunito Sans"/>
                <a:ea typeface="Nunito Sans"/>
                <a:cs typeface="Nunito Sans"/>
                <a:sym typeface="Nunito Sans"/>
              </a:rPr>
              <a:t>edits</a:t>
            </a:r>
            <a:r>
              <a:rPr lang="en" sz="1100">
                <a:latin typeface="Nunito Sans"/>
                <a:ea typeface="Nunito Sans"/>
                <a:cs typeface="Nunito Sans"/>
                <a:sym typeface="Nunito Sans"/>
              </a:rPr>
              <a:t> to the ontology using </a:t>
            </a:r>
            <a:r>
              <a:rPr b="1" lang="en" sz="1100">
                <a:latin typeface="Nunito Sans"/>
                <a:ea typeface="Nunito Sans"/>
                <a:cs typeface="Nunito Sans"/>
                <a:sym typeface="Nunito Sans"/>
              </a:rPr>
              <a:t>text editing tools</a:t>
            </a:r>
            <a:endParaRPr b="1" sz="1100">
              <a:latin typeface="Nunito Sans"/>
              <a:ea typeface="Nunito Sans"/>
              <a:cs typeface="Nunito Sans"/>
              <a:sym typeface="Nunito Sans"/>
            </a:endParaRPr>
          </a:p>
          <a:p>
            <a:pPr indent="0" lvl="0" marL="0" rtl="0" algn="l">
              <a:spcBef>
                <a:spcPts val="0"/>
              </a:spcBef>
              <a:spcAft>
                <a:spcPts val="0"/>
              </a:spcAft>
              <a:buNone/>
            </a:pPr>
            <a:r>
              <a:rPr lang="en" sz="1100">
                <a:latin typeface="Nunito Sans"/>
                <a:ea typeface="Nunito Sans"/>
                <a:cs typeface="Nunito Sans"/>
                <a:sym typeface="Nunito Sans"/>
              </a:rPr>
              <a:t> -&gt; Align with </a:t>
            </a:r>
            <a:r>
              <a:rPr lang="en" sz="1100" u="sng">
                <a:latin typeface="Nunito Sans"/>
                <a:ea typeface="Nunito Sans"/>
                <a:cs typeface="Nunito Sans"/>
                <a:sym typeface="Nunito Sans"/>
              </a:rPr>
              <a:t>design patterns</a:t>
            </a:r>
            <a:r>
              <a:rPr lang="en" sz="1100">
                <a:latin typeface="Nunito Sans"/>
                <a:ea typeface="Nunito Sans"/>
                <a:cs typeface="Nunito Sans"/>
                <a:sym typeface="Nunito Sans"/>
              </a:rPr>
              <a:t> for transcriptomics terms</a:t>
            </a:r>
            <a:endParaRPr b="1" sz="1100">
              <a:latin typeface="Nunito Sans"/>
              <a:ea typeface="Nunito Sans"/>
              <a:cs typeface="Nunito Sans"/>
              <a:sym typeface="Nunito Sans"/>
            </a:endParaRPr>
          </a:p>
          <a:p>
            <a:pPr indent="0" lvl="0" marL="0" rtl="0" algn="l">
              <a:spcBef>
                <a:spcPts val="0"/>
              </a:spcBef>
              <a:spcAft>
                <a:spcPts val="0"/>
              </a:spcAft>
              <a:buNone/>
            </a:pPr>
            <a:r>
              <a:rPr lang="en" sz="1100">
                <a:latin typeface="Nunito Sans"/>
                <a:ea typeface="Nunito Sans"/>
                <a:cs typeface="Nunito Sans"/>
                <a:sym typeface="Nunito Sans"/>
              </a:rPr>
              <a:t> -&gt; Run OBO standard </a:t>
            </a:r>
            <a:r>
              <a:rPr lang="en" sz="1100" u="sng">
                <a:latin typeface="Nunito Sans"/>
                <a:ea typeface="Nunito Sans"/>
                <a:cs typeface="Nunito Sans"/>
                <a:sym typeface="Nunito Sans"/>
              </a:rPr>
              <a:t>checks</a:t>
            </a:r>
            <a:r>
              <a:rPr lang="en" sz="1100">
                <a:latin typeface="Nunito Sans"/>
                <a:ea typeface="Nunito Sans"/>
                <a:cs typeface="Nunito Sans"/>
                <a:sym typeface="Nunito Sans"/>
              </a:rPr>
              <a:t> using </a:t>
            </a:r>
            <a:r>
              <a:rPr b="1" lang="en" sz="1100">
                <a:latin typeface="Nunito Sans"/>
                <a:ea typeface="Nunito Sans"/>
                <a:cs typeface="Nunito Sans"/>
                <a:sym typeface="Nunito Sans"/>
              </a:rPr>
              <a:t>ROBOT</a:t>
            </a:r>
            <a:endParaRPr b="1" sz="1100">
              <a:latin typeface="Nunito Sans"/>
              <a:ea typeface="Nunito Sans"/>
              <a:cs typeface="Nunito Sans"/>
              <a:sym typeface="Nunito Sans"/>
            </a:endParaRPr>
          </a:p>
          <a:p>
            <a:pPr indent="0" lvl="0" marL="0" rtl="0" algn="l">
              <a:spcBef>
                <a:spcPts val="0"/>
              </a:spcBef>
              <a:spcAft>
                <a:spcPts val="0"/>
              </a:spcAft>
              <a:buNone/>
            </a:pPr>
            <a:r>
              <a:rPr lang="en" sz="1100">
                <a:latin typeface="Nunito Sans"/>
                <a:ea typeface="Nunito Sans"/>
                <a:cs typeface="Nunito Sans"/>
                <a:sym typeface="Nunito Sans"/>
              </a:rPr>
              <a:t> -&gt; </a:t>
            </a:r>
            <a:r>
              <a:rPr lang="en" sz="1100" u="sng">
                <a:latin typeface="Nunito Sans"/>
                <a:ea typeface="Nunito Sans"/>
                <a:cs typeface="Nunito Sans"/>
                <a:sym typeface="Nunito Sans"/>
              </a:rPr>
              <a:t>Reason</a:t>
            </a:r>
            <a:r>
              <a:rPr lang="en" sz="1100">
                <a:latin typeface="Nunito Sans"/>
                <a:ea typeface="Nunito Sans"/>
                <a:cs typeface="Nunito Sans"/>
                <a:sym typeface="Nunito Sans"/>
              </a:rPr>
              <a:t> over the ontology using </a:t>
            </a:r>
            <a:r>
              <a:rPr b="1" lang="en" sz="1100">
                <a:latin typeface="Nunito Sans"/>
                <a:ea typeface="Nunito Sans"/>
                <a:cs typeface="Nunito Sans"/>
                <a:sym typeface="Nunito Sans"/>
              </a:rPr>
              <a:t>Whelk</a:t>
            </a:r>
            <a:endParaRPr b="1" sz="1100">
              <a:latin typeface="Nunito Sans"/>
              <a:ea typeface="Nunito Sans"/>
              <a:cs typeface="Nunito Sans"/>
              <a:sym typeface="Nunito Sans"/>
            </a:endParaRPr>
          </a:p>
          <a:p>
            <a:pPr indent="0" lvl="0" marL="0" rtl="0" algn="l">
              <a:spcBef>
                <a:spcPts val="0"/>
              </a:spcBef>
              <a:spcAft>
                <a:spcPts val="0"/>
              </a:spcAft>
              <a:buNone/>
            </a:pPr>
            <a:r>
              <a:rPr lang="en" sz="1100">
                <a:latin typeface="Nunito Sans"/>
                <a:ea typeface="Nunito Sans"/>
                <a:cs typeface="Nunito Sans"/>
                <a:sym typeface="Nunito Sans"/>
              </a:rPr>
              <a:t> -&gt; Everything OK? </a:t>
            </a:r>
            <a:r>
              <a:rPr b="1" lang="en" sz="1100">
                <a:latin typeface="Nunito Sans"/>
                <a:ea typeface="Nunito Sans"/>
                <a:cs typeface="Nunito Sans"/>
                <a:sym typeface="Nunito Sans"/>
              </a:rPr>
              <a:t>If not keep iterating?</a:t>
            </a:r>
            <a:endParaRPr b="1" sz="1100">
              <a:latin typeface="Nunito Sans"/>
              <a:ea typeface="Nunito Sans"/>
              <a:cs typeface="Nunito Sans"/>
              <a:sym typeface="Nunito Sans"/>
            </a:endParaRPr>
          </a:p>
          <a:p>
            <a:pPr indent="0" lvl="0" marL="0" rtl="0" algn="l">
              <a:spcBef>
                <a:spcPts val="0"/>
              </a:spcBef>
              <a:spcAft>
                <a:spcPts val="0"/>
              </a:spcAft>
              <a:buNone/>
            </a:pPr>
            <a:r>
              <a:rPr lang="en" sz="1100">
                <a:latin typeface="Nunito Sans"/>
                <a:ea typeface="Nunito Sans"/>
                <a:cs typeface="Nunito Sans"/>
                <a:sym typeface="Nunito Sans"/>
              </a:rPr>
              <a:t> -&gt; Commit changes and </a:t>
            </a:r>
            <a:r>
              <a:rPr lang="en" sz="1100" u="sng">
                <a:latin typeface="Nunito Sans"/>
                <a:ea typeface="Nunito Sans"/>
                <a:cs typeface="Nunito Sans"/>
                <a:sym typeface="Nunito Sans"/>
              </a:rPr>
              <a:t>make a pull request</a:t>
            </a:r>
            <a:r>
              <a:rPr lang="en" sz="1100">
                <a:latin typeface="Nunito Sans"/>
                <a:ea typeface="Nunito Sans"/>
                <a:cs typeface="Nunito Sans"/>
                <a:sym typeface="Nunito Sans"/>
              </a:rPr>
              <a:t> using </a:t>
            </a:r>
            <a:r>
              <a:rPr b="1" lang="en" sz="1100">
                <a:latin typeface="Nunito Sans"/>
                <a:ea typeface="Nunito Sans"/>
                <a:cs typeface="Nunito Sans"/>
                <a:sym typeface="Nunito Sans"/>
              </a:rPr>
              <a:t>GitHub tools</a:t>
            </a:r>
            <a:endParaRPr b="1" sz="1100">
              <a:latin typeface="Nunito Sans"/>
              <a:ea typeface="Nunito Sans"/>
              <a:cs typeface="Nunito Sans"/>
              <a:sym typeface="Nunito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0" name="Shape 830"/>
        <p:cNvGrpSpPr/>
        <p:nvPr/>
      </p:nvGrpSpPr>
      <p:grpSpPr>
        <a:xfrm>
          <a:off x="0" y="0"/>
          <a:ext cx="0" cy="0"/>
          <a:chOff x="0" y="0"/>
          <a:chExt cx="0" cy="0"/>
        </a:xfrm>
      </p:grpSpPr>
      <p:sp>
        <p:nvSpPr>
          <p:cNvPr id="831" name="Google Shape;831;p69"/>
          <p:cNvSpPr txBox="1"/>
          <p:nvPr>
            <p:ph type="title"/>
          </p:nvPr>
        </p:nvSpPr>
        <p:spPr>
          <a:xfrm>
            <a:off x="342300" y="118275"/>
            <a:ext cx="5261400" cy="6156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SzPts val="2800"/>
              <a:buNone/>
            </a:pPr>
            <a:r>
              <a:rPr lang="en">
                <a:solidFill>
                  <a:schemeClr val="lt2"/>
                </a:solidFill>
              </a:rPr>
              <a:t>But where do I start???</a:t>
            </a:r>
            <a:endParaRPr>
              <a:solidFill>
                <a:schemeClr val="lt2"/>
              </a:solidFill>
            </a:endParaRPr>
          </a:p>
        </p:txBody>
      </p:sp>
      <p:pic>
        <p:nvPicPr>
          <p:cNvPr id="832" name="Google Shape;832;p69"/>
          <p:cNvPicPr preferRelativeResize="0"/>
          <p:nvPr/>
        </p:nvPicPr>
        <p:blipFill rotWithShape="1">
          <a:blip r:embed="rId3">
            <a:alphaModFix/>
          </a:blip>
          <a:srcRect b="0" l="0" r="0" t="0"/>
          <a:stretch/>
        </p:blipFill>
        <p:spPr>
          <a:xfrm>
            <a:off x="746225" y="1076875"/>
            <a:ext cx="6903572" cy="3606850"/>
          </a:xfrm>
          <a:prstGeom prst="rect">
            <a:avLst/>
          </a:prstGeom>
          <a:solidFill>
            <a:schemeClr val="dk1"/>
          </a:solidFill>
          <a:ln>
            <a:noFill/>
          </a:ln>
        </p:spPr>
      </p:pic>
      <p:sp>
        <p:nvSpPr>
          <p:cNvPr id="833" name="Google Shape;833;p69"/>
          <p:cNvSpPr txBox="1"/>
          <p:nvPr/>
        </p:nvSpPr>
        <p:spPr>
          <a:xfrm>
            <a:off x="567625" y="4650850"/>
            <a:ext cx="78114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sng" cap="none" strike="noStrike">
                <a:solidFill>
                  <a:schemeClr val="hlink"/>
                </a:solidFill>
                <a:latin typeface="Arial"/>
                <a:ea typeface="Arial"/>
                <a:cs typeface="Arial"/>
                <a:sym typeface="Arial"/>
                <a:hlinkClick r:id="rId4"/>
              </a:rPr>
              <a:t>https://www.relari.ai/blog/ai-agent-framework-comparison-langgraph-crewai-openai-swarm</a:t>
            </a:r>
            <a:r>
              <a:rPr b="0" i="0" lang="en" sz="1200" u="none" cap="none" strike="noStrike">
                <a:solidFill>
                  <a:srgbClr val="000000"/>
                </a:solidFill>
                <a:latin typeface="Arial"/>
                <a:ea typeface="Arial"/>
                <a:cs typeface="Arial"/>
                <a:sym typeface="Arial"/>
              </a:rPr>
              <a:t>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8" name="Shape 478"/>
        <p:cNvGrpSpPr/>
        <p:nvPr/>
      </p:nvGrpSpPr>
      <p:grpSpPr>
        <a:xfrm>
          <a:off x="0" y="0"/>
          <a:ext cx="0" cy="0"/>
          <a:chOff x="0" y="0"/>
          <a:chExt cx="0" cy="0"/>
        </a:xfrm>
      </p:grpSpPr>
      <p:pic>
        <p:nvPicPr>
          <p:cNvPr id="479" name="Google Shape;479;p52"/>
          <p:cNvPicPr preferRelativeResize="0"/>
          <p:nvPr/>
        </p:nvPicPr>
        <p:blipFill>
          <a:blip r:embed="rId3">
            <a:alphaModFix/>
          </a:blip>
          <a:stretch>
            <a:fillRect/>
          </a:stretch>
        </p:blipFill>
        <p:spPr>
          <a:xfrm>
            <a:off x="1357039" y="2668712"/>
            <a:ext cx="740782" cy="848225"/>
          </a:xfrm>
          <a:prstGeom prst="rect">
            <a:avLst/>
          </a:prstGeom>
          <a:noFill/>
          <a:ln>
            <a:noFill/>
          </a:ln>
        </p:spPr>
      </p:pic>
      <p:pic>
        <p:nvPicPr>
          <p:cNvPr id="480" name="Google Shape;480;p52"/>
          <p:cNvPicPr preferRelativeResize="0"/>
          <p:nvPr/>
        </p:nvPicPr>
        <p:blipFill>
          <a:blip r:embed="rId4">
            <a:alphaModFix/>
          </a:blip>
          <a:stretch>
            <a:fillRect/>
          </a:stretch>
        </p:blipFill>
        <p:spPr>
          <a:xfrm>
            <a:off x="2097825" y="1043896"/>
            <a:ext cx="1286325" cy="848229"/>
          </a:xfrm>
          <a:prstGeom prst="rect">
            <a:avLst/>
          </a:prstGeom>
          <a:noFill/>
          <a:ln>
            <a:noFill/>
          </a:ln>
        </p:spPr>
      </p:pic>
      <p:sp>
        <p:nvSpPr>
          <p:cNvPr id="481" name="Google Shape;481;p52"/>
          <p:cNvSpPr txBox="1"/>
          <p:nvPr/>
        </p:nvSpPr>
        <p:spPr>
          <a:xfrm>
            <a:off x="106625" y="1209125"/>
            <a:ext cx="3531600" cy="115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800">
                <a:solidFill>
                  <a:schemeClr val="dk1"/>
                </a:solidFill>
              </a:rPr>
              <a:t>Drugs </a:t>
            </a:r>
            <a:r>
              <a:rPr lang="en" sz="1800">
                <a:solidFill>
                  <a:schemeClr val="dk1"/>
                </a:solidFill>
              </a:rPr>
              <a:t>10k</a:t>
            </a:r>
            <a:endParaRPr sz="1800">
              <a:solidFill>
                <a:schemeClr val="dk1"/>
              </a:solidFill>
            </a:endParaRPr>
          </a:p>
          <a:p>
            <a:pPr indent="0" lvl="0" marL="0" rtl="0" algn="l">
              <a:spcBef>
                <a:spcPts val="0"/>
              </a:spcBef>
              <a:spcAft>
                <a:spcPts val="0"/>
              </a:spcAft>
              <a:buNone/>
            </a:pPr>
            <a:r>
              <a:rPr lang="en" sz="2800">
                <a:solidFill>
                  <a:schemeClr val="dk1"/>
                </a:solidFill>
              </a:rPr>
              <a:t>Chemicals </a:t>
            </a:r>
            <a:r>
              <a:rPr lang="en" sz="1800">
                <a:solidFill>
                  <a:schemeClr val="dk1"/>
                </a:solidFill>
              </a:rPr>
              <a:t>4tn?</a:t>
            </a:r>
            <a:endParaRPr sz="1800">
              <a:solidFill>
                <a:schemeClr val="dk1"/>
              </a:solidFill>
            </a:endParaRPr>
          </a:p>
        </p:txBody>
      </p:sp>
      <p:sp>
        <p:nvSpPr>
          <p:cNvPr id="482" name="Google Shape;482;p52"/>
          <p:cNvSpPr txBox="1"/>
          <p:nvPr/>
        </p:nvSpPr>
        <p:spPr>
          <a:xfrm>
            <a:off x="4301838" y="1020925"/>
            <a:ext cx="1687500" cy="1035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800">
                <a:solidFill>
                  <a:schemeClr val="dk1"/>
                </a:solidFill>
              </a:rPr>
              <a:t>Species</a:t>
            </a:r>
            <a:endParaRPr sz="2800">
              <a:solidFill>
                <a:schemeClr val="dk1"/>
              </a:solidFill>
            </a:endParaRPr>
          </a:p>
          <a:p>
            <a:pPr indent="0" lvl="0" marL="0" rtl="0" algn="l">
              <a:spcBef>
                <a:spcPts val="0"/>
              </a:spcBef>
              <a:spcAft>
                <a:spcPts val="0"/>
              </a:spcAft>
              <a:buNone/>
            </a:pPr>
            <a:r>
              <a:rPr lang="en" sz="1800">
                <a:solidFill>
                  <a:schemeClr val="dk1"/>
                </a:solidFill>
              </a:rPr>
              <a:t>~9 million</a:t>
            </a:r>
            <a:endParaRPr sz="1800">
              <a:solidFill>
                <a:schemeClr val="dk1"/>
              </a:solidFill>
            </a:endParaRPr>
          </a:p>
        </p:txBody>
      </p:sp>
      <p:sp>
        <p:nvSpPr>
          <p:cNvPr id="483" name="Google Shape;483;p52"/>
          <p:cNvSpPr txBox="1"/>
          <p:nvPr/>
        </p:nvSpPr>
        <p:spPr>
          <a:xfrm>
            <a:off x="187375" y="3854400"/>
            <a:ext cx="4550400" cy="77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800">
                <a:solidFill>
                  <a:schemeClr val="dk1"/>
                </a:solidFill>
              </a:rPr>
              <a:t>Diseases and </a:t>
            </a:r>
            <a:endParaRPr sz="2800">
              <a:solidFill>
                <a:schemeClr val="dk1"/>
              </a:solidFill>
            </a:endParaRPr>
          </a:p>
          <a:p>
            <a:pPr indent="0" lvl="0" marL="0" rtl="0" algn="l">
              <a:spcBef>
                <a:spcPts val="0"/>
              </a:spcBef>
              <a:spcAft>
                <a:spcPts val="0"/>
              </a:spcAft>
              <a:buNone/>
            </a:pPr>
            <a:r>
              <a:rPr lang="en" sz="2800">
                <a:solidFill>
                  <a:schemeClr val="dk1"/>
                </a:solidFill>
              </a:rPr>
              <a:t>Phenotypes </a:t>
            </a:r>
            <a:endParaRPr sz="2800">
              <a:solidFill>
                <a:schemeClr val="dk1"/>
              </a:solidFill>
            </a:endParaRPr>
          </a:p>
          <a:p>
            <a:pPr indent="0" lvl="0" marL="0" rtl="0" algn="l">
              <a:spcBef>
                <a:spcPts val="0"/>
              </a:spcBef>
              <a:spcAft>
                <a:spcPts val="0"/>
              </a:spcAft>
              <a:buNone/>
            </a:pPr>
            <a:r>
              <a:rPr lang="en">
                <a:solidFill>
                  <a:schemeClr val="dk1"/>
                </a:solidFill>
              </a:rPr>
              <a:t>10-50k/species</a:t>
            </a:r>
            <a:endParaRPr>
              <a:solidFill>
                <a:schemeClr val="dk1"/>
              </a:solidFill>
            </a:endParaRPr>
          </a:p>
        </p:txBody>
      </p:sp>
      <p:pic>
        <p:nvPicPr>
          <p:cNvPr id="484" name="Google Shape;484;p52"/>
          <p:cNvPicPr preferRelativeResize="0"/>
          <p:nvPr/>
        </p:nvPicPr>
        <p:blipFill>
          <a:blip r:embed="rId5">
            <a:alphaModFix/>
          </a:blip>
          <a:stretch>
            <a:fillRect/>
          </a:stretch>
        </p:blipFill>
        <p:spPr>
          <a:xfrm>
            <a:off x="5758275" y="953550"/>
            <a:ext cx="1560466" cy="1170349"/>
          </a:xfrm>
          <a:prstGeom prst="rect">
            <a:avLst/>
          </a:prstGeom>
          <a:noFill/>
          <a:ln>
            <a:noFill/>
          </a:ln>
        </p:spPr>
      </p:pic>
      <p:sp>
        <p:nvSpPr>
          <p:cNvPr id="485" name="Google Shape;485;p52"/>
          <p:cNvSpPr txBox="1"/>
          <p:nvPr/>
        </p:nvSpPr>
        <p:spPr>
          <a:xfrm>
            <a:off x="187375" y="2550350"/>
            <a:ext cx="1169700" cy="848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800">
                <a:solidFill>
                  <a:schemeClr val="dk1"/>
                </a:solidFill>
              </a:rPr>
              <a:t>Cells</a:t>
            </a:r>
            <a:endParaRPr sz="2800">
              <a:solidFill>
                <a:schemeClr val="dk1"/>
              </a:solidFill>
            </a:endParaRPr>
          </a:p>
          <a:p>
            <a:pPr indent="0" lvl="0" marL="0" rtl="0" algn="l">
              <a:spcBef>
                <a:spcPts val="0"/>
              </a:spcBef>
              <a:spcAft>
                <a:spcPts val="0"/>
              </a:spcAft>
              <a:buNone/>
            </a:pPr>
            <a:r>
              <a:rPr lang="en">
                <a:solidFill>
                  <a:schemeClr val="dk1"/>
                </a:solidFill>
              </a:rPr>
              <a:t>10,000s+ types</a:t>
            </a:r>
            <a:endParaRPr>
              <a:solidFill>
                <a:schemeClr val="dk1"/>
              </a:solidFill>
            </a:endParaRPr>
          </a:p>
          <a:p>
            <a:pPr indent="0" lvl="0" marL="0" rtl="0" algn="l">
              <a:spcBef>
                <a:spcPts val="0"/>
              </a:spcBef>
              <a:spcAft>
                <a:spcPts val="0"/>
              </a:spcAft>
              <a:buNone/>
            </a:pPr>
            <a:r>
              <a:rPr lang="en">
                <a:solidFill>
                  <a:schemeClr val="dk1"/>
                </a:solidFill>
              </a:rPr>
              <a:t>per species)</a:t>
            </a:r>
            <a:endParaRPr>
              <a:solidFill>
                <a:schemeClr val="dk1"/>
              </a:solidFill>
            </a:endParaRPr>
          </a:p>
          <a:p>
            <a:pPr indent="0" lvl="0" marL="0" rtl="0" algn="l">
              <a:spcBef>
                <a:spcPts val="0"/>
              </a:spcBef>
              <a:spcAft>
                <a:spcPts val="0"/>
              </a:spcAft>
              <a:buNone/>
            </a:pPr>
            <a:r>
              <a:t/>
            </a:r>
            <a:endParaRPr sz="1200">
              <a:solidFill>
                <a:schemeClr val="lt2"/>
              </a:solidFill>
            </a:endParaRPr>
          </a:p>
        </p:txBody>
      </p:sp>
      <p:sp>
        <p:nvSpPr>
          <p:cNvPr id="486" name="Google Shape;486;p52"/>
          <p:cNvSpPr txBox="1"/>
          <p:nvPr/>
        </p:nvSpPr>
        <p:spPr>
          <a:xfrm>
            <a:off x="4508150" y="3839700"/>
            <a:ext cx="2502000" cy="77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800">
                <a:solidFill>
                  <a:schemeClr val="dk1"/>
                </a:solidFill>
              </a:rPr>
              <a:t>Experiments</a:t>
            </a:r>
            <a:endParaRPr sz="2800">
              <a:solidFill>
                <a:schemeClr val="dk1"/>
              </a:solidFill>
            </a:endParaRPr>
          </a:p>
          <a:p>
            <a:pPr indent="0" lvl="0" marL="0" rtl="0" algn="l">
              <a:spcBef>
                <a:spcPts val="0"/>
              </a:spcBef>
              <a:spcAft>
                <a:spcPts val="0"/>
              </a:spcAft>
              <a:buNone/>
            </a:pPr>
            <a:r>
              <a:rPr lang="en" sz="2800">
                <a:solidFill>
                  <a:schemeClr val="dk1"/>
                </a:solidFill>
              </a:rPr>
              <a:t>Raw data</a:t>
            </a:r>
            <a:endParaRPr sz="2800">
              <a:solidFill>
                <a:schemeClr val="dk1"/>
              </a:solidFill>
            </a:endParaRPr>
          </a:p>
          <a:p>
            <a:pPr indent="0" lvl="0" marL="0" rtl="0" algn="l">
              <a:spcBef>
                <a:spcPts val="0"/>
              </a:spcBef>
              <a:spcAft>
                <a:spcPts val="0"/>
              </a:spcAft>
              <a:buNone/>
            </a:pPr>
            <a:r>
              <a:rPr lang="en" sz="1800">
                <a:solidFill>
                  <a:schemeClr val="dk1"/>
                </a:solidFill>
              </a:rPr>
              <a:t>?? exabytes</a:t>
            </a:r>
            <a:endParaRPr sz="1800">
              <a:solidFill>
                <a:schemeClr val="dk1"/>
              </a:solidFill>
            </a:endParaRPr>
          </a:p>
        </p:txBody>
      </p:sp>
      <p:sp>
        <p:nvSpPr>
          <p:cNvPr id="487" name="Google Shape;487;p52"/>
          <p:cNvSpPr txBox="1"/>
          <p:nvPr/>
        </p:nvSpPr>
        <p:spPr>
          <a:xfrm>
            <a:off x="2491575" y="2704325"/>
            <a:ext cx="3266700" cy="77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800">
                <a:solidFill>
                  <a:schemeClr val="dk1"/>
                </a:solidFill>
              </a:rPr>
              <a:t>Genes </a:t>
            </a:r>
            <a:r>
              <a:rPr lang="en" sz="1800">
                <a:solidFill>
                  <a:schemeClr val="dk1"/>
                </a:solidFill>
              </a:rPr>
              <a:t>20k per species</a:t>
            </a:r>
            <a:endParaRPr sz="1800">
              <a:solidFill>
                <a:schemeClr val="dk1"/>
              </a:solidFill>
            </a:endParaRPr>
          </a:p>
          <a:p>
            <a:pPr indent="0" lvl="0" marL="0" rtl="0" algn="l">
              <a:spcBef>
                <a:spcPts val="0"/>
              </a:spcBef>
              <a:spcAft>
                <a:spcPts val="0"/>
              </a:spcAft>
              <a:buNone/>
            </a:pPr>
            <a:r>
              <a:rPr lang="en" sz="1600">
                <a:solidFill>
                  <a:schemeClr val="dk1"/>
                </a:solidFill>
              </a:rPr>
              <a:t>Metagenome dbs: </a:t>
            </a:r>
            <a:r>
              <a:rPr b="1" lang="en" sz="1600">
                <a:solidFill>
                  <a:schemeClr val="dk1"/>
                </a:solidFill>
              </a:rPr>
              <a:t>&gt;65</a:t>
            </a:r>
            <a:r>
              <a:rPr b="1" lang="en" sz="1600">
                <a:solidFill>
                  <a:schemeClr val="dk1"/>
                </a:solidFill>
              </a:rPr>
              <a:t>bn</a:t>
            </a:r>
            <a:r>
              <a:rPr lang="en" sz="1600">
                <a:solidFill>
                  <a:schemeClr val="dk1"/>
                </a:solidFill>
              </a:rPr>
              <a:t> genes</a:t>
            </a:r>
            <a:endParaRPr sz="1600">
              <a:solidFill>
                <a:schemeClr val="dk1"/>
              </a:solidFill>
            </a:endParaRPr>
          </a:p>
          <a:p>
            <a:pPr indent="0" lvl="0" marL="0" rtl="0" algn="l">
              <a:spcBef>
                <a:spcPts val="0"/>
              </a:spcBef>
              <a:spcAft>
                <a:spcPts val="0"/>
              </a:spcAft>
              <a:buNone/>
            </a:pPr>
            <a:r>
              <a:t/>
            </a:r>
            <a:endParaRPr sz="2800">
              <a:solidFill>
                <a:schemeClr val="dk1"/>
              </a:solidFill>
            </a:endParaRPr>
          </a:p>
        </p:txBody>
      </p:sp>
      <p:sp>
        <p:nvSpPr>
          <p:cNvPr id="488" name="Google Shape;488;p52"/>
          <p:cNvSpPr txBox="1"/>
          <p:nvPr/>
        </p:nvSpPr>
        <p:spPr>
          <a:xfrm>
            <a:off x="6472725" y="2161025"/>
            <a:ext cx="1786200" cy="77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800">
                <a:solidFill>
                  <a:schemeClr val="dk1"/>
                </a:solidFill>
              </a:rPr>
              <a:t>Genetic variants</a:t>
            </a:r>
            <a:endParaRPr sz="2800">
              <a:solidFill>
                <a:schemeClr val="dk1"/>
              </a:solidFill>
            </a:endParaRPr>
          </a:p>
          <a:p>
            <a:pPr indent="0" lvl="0" marL="0" rtl="0" algn="l">
              <a:spcBef>
                <a:spcPts val="0"/>
              </a:spcBef>
              <a:spcAft>
                <a:spcPts val="0"/>
              </a:spcAft>
              <a:buNone/>
            </a:pPr>
            <a:r>
              <a:rPr lang="en" sz="1800">
                <a:solidFill>
                  <a:schemeClr val="dk1"/>
                </a:solidFill>
              </a:rPr>
              <a:t>3M in human alone</a:t>
            </a:r>
            <a:endParaRPr sz="2800">
              <a:solidFill>
                <a:schemeClr val="dk1"/>
              </a:solidFill>
            </a:endParaRPr>
          </a:p>
          <a:p>
            <a:pPr indent="0" lvl="0" marL="0" rtl="0" algn="l">
              <a:spcBef>
                <a:spcPts val="0"/>
              </a:spcBef>
              <a:spcAft>
                <a:spcPts val="0"/>
              </a:spcAft>
              <a:buNone/>
            </a:pPr>
            <a:r>
              <a:t/>
            </a:r>
            <a:endParaRPr sz="2800">
              <a:solidFill>
                <a:schemeClr val="dk1"/>
              </a:solidFill>
            </a:endParaRPr>
          </a:p>
        </p:txBody>
      </p:sp>
      <p:pic>
        <p:nvPicPr>
          <p:cNvPr id="489" name="Google Shape;489;p52"/>
          <p:cNvPicPr preferRelativeResize="0"/>
          <p:nvPr/>
        </p:nvPicPr>
        <p:blipFill>
          <a:blip r:embed="rId6">
            <a:alphaModFix/>
          </a:blip>
          <a:stretch>
            <a:fillRect/>
          </a:stretch>
        </p:blipFill>
        <p:spPr>
          <a:xfrm>
            <a:off x="7967282" y="2144321"/>
            <a:ext cx="651913" cy="1577378"/>
          </a:xfrm>
          <a:prstGeom prst="rect">
            <a:avLst/>
          </a:prstGeom>
          <a:noFill/>
          <a:ln>
            <a:noFill/>
          </a:ln>
        </p:spPr>
      </p:pic>
      <p:pic>
        <p:nvPicPr>
          <p:cNvPr id="490" name="Google Shape;490;p52"/>
          <p:cNvPicPr preferRelativeResize="0"/>
          <p:nvPr/>
        </p:nvPicPr>
        <p:blipFill>
          <a:blip r:embed="rId7">
            <a:alphaModFix/>
          </a:blip>
          <a:stretch>
            <a:fillRect/>
          </a:stretch>
        </p:blipFill>
        <p:spPr>
          <a:xfrm>
            <a:off x="2216834" y="2204922"/>
            <a:ext cx="3816190" cy="572700"/>
          </a:xfrm>
          <a:prstGeom prst="rect">
            <a:avLst/>
          </a:prstGeom>
          <a:noFill/>
          <a:ln>
            <a:noFill/>
          </a:ln>
        </p:spPr>
      </p:pic>
      <p:pic>
        <p:nvPicPr>
          <p:cNvPr id="491" name="Google Shape;491;p52"/>
          <p:cNvPicPr preferRelativeResize="0"/>
          <p:nvPr/>
        </p:nvPicPr>
        <p:blipFill>
          <a:blip r:embed="rId8">
            <a:alphaModFix/>
          </a:blip>
          <a:stretch>
            <a:fillRect/>
          </a:stretch>
        </p:blipFill>
        <p:spPr>
          <a:xfrm>
            <a:off x="2635250" y="3976650"/>
            <a:ext cx="888759" cy="848100"/>
          </a:xfrm>
          <a:prstGeom prst="rect">
            <a:avLst/>
          </a:prstGeom>
          <a:noFill/>
          <a:ln>
            <a:noFill/>
          </a:ln>
        </p:spPr>
      </p:pic>
      <p:pic>
        <p:nvPicPr>
          <p:cNvPr id="492" name="Google Shape;492;p52"/>
          <p:cNvPicPr preferRelativeResize="0"/>
          <p:nvPr/>
        </p:nvPicPr>
        <p:blipFill>
          <a:blip r:embed="rId9">
            <a:alphaModFix/>
          </a:blip>
          <a:stretch>
            <a:fillRect/>
          </a:stretch>
        </p:blipFill>
        <p:spPr>
          <a:xfrm>
            <a:off x="6694500" y="3800199"/>
            <a:ext cx="1687499" cy="1343312"/>
          </a:xfrm>
          <a:prstGeom prst="rect">
            <a:avLst/>
          </a:prstGeom>
          <a:noFill/>
          <a:ln>
            <a:noFill/>
          </a:ln>
        </p:spPr>
      </p:pic>
      <p:sp>
        <p:nvSpPr>
          <p:cNvPr id="493" name="Google Shape;493;p52"/>
          <p:cNvSpPr txBox="1"/>
          <p:nvPr>
            <p:ph type="title"/>
          </p:nvPr>
        </p:nvSpPr>
        <p:spPr>
          <a:xfrm>
            <a:off x="228600" y="256925"/>
            <a:ext cx="80304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We have many </a:t>
            </a:r>
            <a:r>
              <a:rPr lang="en"/>
              <a:t>named entities in biology</a:t>
            </a:r>
            <a:endParaRPr/>
          </a:p>
        </p:txBody>
      </p:sp>
      <p:sp>
        <p:nvSpPr>
          <p:cNvPr id="494" name="Google Shape;494;p52"/>
          <p:cNvSpPr txBox="1"/>
          <p:nvPr/>
        </p:nvSpPr>
        <p:spPr>
          <a:xfrm>
            <a:off x="157825" y="3617850"/>
            <a:ext cx="3000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lt2"/>
                </a:solidFill>
              </a:rPr>
              <a:t>Trillions of instances per human</a:t>
            </a:r>
            <a:endParaRPr/>
          </a:p>
        </p:txBody>
      </p:sp>
      <p:sp>
        <p:nvSpPr>
          <p:cNvPr id="495" name="Google Shape;495;p52"/>
          <p:cNvSpPr txBox="1"/>
          <p:nvPr/>
        </p:nvSpPr>
        <p:spPr>
          <a:xfrm>
            <a:off x="4210250" y="1801500"/>
            <a:ext cx="3000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lt2"/>
                </a:solidFill>
              </a:rPr>
              <a:t>Nonillions</a:t>
            </a:r>
            <a:r>
              <a:rPr lang="en" sz="1200">
                <a:solidFill>
                  <a:schemeClr val="lt2"/>
                </a:solidFill>
              </a:rPr>
              <a:t> of organism instances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7" name="Shape 837"/>
        <p:cNvGrpSpPr/>
        <p:nvPr/>
      </p:nvGrpSpPr>
      <p:grpSpPr>
        <a:xfrm>
          <a:off x="0" y="0"/>
          <a:ext cx="0" cy="0"/>
          <a:chOff x="0" y="0"/>
          <a:chExt cx="0" cy="0"/>
        </a:xfrm>
      </p:grpSpPr>
      <p:sp>
        <p:nvSpPr>
          <p:cNvPr id="838" name="Google Shape;838;p70"/>
          <p:cNvSpPr/>
          <p:nvPr/>
        </p:nvSpPr>
        <p:spPr>
          <a:xfrm>
            <a:off x="226650" y="3166675"/>
            <a:ext cx="2834700" cy="1517100"/>
          </a:xfrm>
          <a:prstGeom prst="round2SameRect">
            <a:avLst>
              <a:gd fmla="val 0" name="adj1"/>
              <a:gd fmla="val 14216" name="adj2"/>
            </a:avLst>
          </a:prstGeom>
          <a:solidFill>
            <a:schemeClr val="accent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Nunito Sans"/>
              <a:ea typeface="Nunito Sans"/>
              <a:cs typeface="Nunito Sans"/>
              <a:sym typeface="Nunito Sans"/>
            </a:endParaRPr>
          </a:p>
        </p:txBody>
      </p:sp>
      <p:sp>
        <p:nvSpPr>
          <p:cNvPr id="839" name="Google Shape;839;p70"/>
          <p:cNvSpPr/>
          <p:nvPr/>
        </p:nvSpPr>
        <p:spPr>
          <a:xfrm>
            <a:off x="226625" y="2949775"/>
            <a:ext cx="2830800" cy="400200"/>
          </a:xfrm>
          <a:prstGeom prst="roundRect">
            <a:avLst>
              <a:gd fmla="val 50000" name="adj"/>
            </a:avLst>
          </a:prstGeom>
          <a:solidFill>
            <a:schemeClr val="lt2"/>
          </a:solidFill>
          <a:ln>
            <a:noFill/>
          </a:ln>
        </p:spPr>
        <p:txBody>
          <a:bodyPr anchorCtr="0" anchor="ctr" bIns="91425" lIns="274300" spcFirstLastPara="1" rIns="274300" wrap="square" tIns="91425">
            <a:noAutofit/>
          </a:bodyPr>
          <a:lstStyle/>
          <a:p>
            <a:pPr indent="0" lvl="0" marL="0" marR="0" rtl="0" algn="l">
              <a:lnSpc>
                <a:spcPct val="100000"/>
              </a:lnSpc>
              <a:spcBef>
                <a:spcPts val="0"/>
              </a:spcBef>
              <a:spcAft>
                <a:spcPts val="0"/>
              </a:spcAft>
              <a:buClr>
                <a:srgbClr val="000000"/>
              </a:buClr>
              <a:buSzPts val="1000"/>
              <a:buFont typeface="Arial"/>
              <a:buNone/>
            </a:pPr>
            <a:r>
              <a:t/>
            </a:r>
            <a:endParaRPr b="1" i="0" sz="1000" u="none" cap="none" strike="noStrike">
              <a:solidFill>
                <a:schemeClr val="dk2"/>
              </a:solidFill>
              <a:latin typeface="Nunito Sans"/>
              <a:ea typeface="Nunito Sans"/>
              <a:cs typeface="Nunito Sans"/>
              <a:sym typeface="Nunito Sans"/>
            </a:endParaRPr>
          </a:p>
        </p:txBody>
      </p:sp>
      <p:sp>
        <p:nvSpPr>
          <p:cNvPr id="840" name="Google Shape;840;p70"/>
          <p:cNvSpPr/>
          <p:nvPr/>
        </p:nvSpPr>
        <p:spPr>
          <a:xfrm>
            <a:off x="6082650" y="3166675"/>
            <a:ext cx="2830800" cy="1517100"/>
          </a:xfrm>
          <a:prstGeom prst="round2SameRect">
            <a:avLst>
              <a:gd fmla="val 0" name="adj1"/>
              <a:gd fmla="val 14216" name="adj2"/>
            </a:avLst>
          </a:prstGeom>
          <a:solidFill>
            <a:schemeClr val="accent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Nunito Sans"/>
              <a:ea typeface="Nunito Sans"/>
              <a:cs typeface="Nunito Sans"/>
              <a:sym typeface="Nunito Sans"/>
            </a:endParaRPr>
          </a:p>
        </p:txBody>
      </p:sp>
      <p:sp>
        <p:nvSpPr>
          <p:cNvPr id="841" name="Google Shape;841;p70"/>
          <p:cNvSpPr/>
          <p:nvPr/>
        </p:nvSpPr>
        <p:spPr>
          <a:xfrm>
            <a:off x="6082625" y="2949775"/>
            <a:ext cx="2830800" cy="400200"/>
          </a:xfrm>
          <a:prstGeom prst="roundRect">
            <a:avLst>
              <a:gd fmla="val 50000" name="adj"/>
            </a:avLst>
          </a:prstGeom>
          <a:solidFill>
            <a:schemeClr val="lt2"/>
          </a:solidFill>
          <a:ln>
            <a:noFill/>
          </a:ln>
        </p:spPr>
        <p:txBody>
          <a:bodyPr anchorCtr="0" anchor="ctr" bIns="91425" lIns="274300" spcFirstLastPara="1" rIns="274300" wrap="square" tIns="91425">
            <a:noAutofit/>
          </a:bodyPr>
          <a:lstStyle/>
          <a:p>
            <a:pPr indent="0" lvl="0" marL="0" marR="0" rtl="0" algn="l">
              <a:lnSpc>
                <a:spcPct val="100000"/>
              </a:lnSpc>
              <a:spcBef>
                <a:spcPts val="0"/>
              </a:spcBef>
              <a:spcAft>
                <a:spcPts val="0"/>
              </a:spcAft>
              <a:buClr>
                <a:srgbClr val="000000"/>
              </a:buClr>
              <a:buSzPts val="1000"/>
              <a:buFont typeface="Arial"/>
              <a:buNone/>
            </a:pPr>
            <a:r>
              <a:t/>
            </a:r>
            <a:endParaRPr b="1" i="0" sz="1000" u="none" cap="none" strike="noStrike">
              <a:solidFill>
                <a:schemeClr val="dk2"/>
              </a:solidFill>
              <a:latin typeface="Nunito Sans"/>
              <a:ea typeface="Nunito Sans"/>
              <a:cs typeface="Nunito Sans"/>
              <a:sym typeface="Nunito Sans"/>
            </a:endParaRPr>
          </a:p>
        </p:txBody>
      </p:sp>
      <p:sp>
        <p:nvSpPr>
          <p:cNvPr id="842" name="Google Shape;842;p70"/>
          <p:cNvSpPr/>
          <p:nvPr/>
        </p:nvSpPr>
        <p:spPr>
          <a:xfrm>
            <a:off x="3156700" y="3166675"/>
            <a:ext cx="2830800" cy="1517100"/>
          </a:xfrm>
          <a:prstGeom prst="round2SameRect">
            <a:avLst>
              <a:gd fmla="val 0" name="adj1"/>
              <a:gd fmla="val 14216" name="adj2"/>
            </a:avLst>
          </a:prstGeom>
          <a:solidFill>
            <a:schemeClr val="accent6"/>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Nunito Sans"/>
              <a:ea typeface="Nunito Sans"/>
              <a:cs typeface="Nunito Sans"/>
              <a:sym typeface="Nunito Sans"/>
            </a:endParaRPr>
          </a:p>
        </p:txBody>
      </p:sp>
      <p:sp>
        <p:nvSpPr>
          <p:cNvPr id="843" name="Google Shape;843;p70"/>
          <p:cNvSpPr/>
          <p:nvPr/>
        </p:nvSpPr>
        <p:spPr>
          <a:xfrm>
            <a:off x="3156675" y="2949775"/>
            <a:ext cx="2830800" cy="400200"/>
          </a:xfrm>
          <a:prstGeom prst="roundRect">
            <a:avLst>
              <a:gd fmla="val 50000" name="adj"/>
            </a:avLst>
          </a:prstGeom>
          <a:solidFill>
            <a:schemeClr val="lt2"/>
          </a:solidFill>
          <a:ln>
            <a:noFill/>
          </a:ln>
        </p:spPr>
        <p:txBody>
          <a:bodyPr anchorCtr="0" anchor="ctr" bIns="91425" lIns="274300" spcFirstLastPara="1" rIns="274300" wrap="square" tIns="91425">
            <a:noAutofit/>
          </a:bodyPr>
          <a:lstStyle/>
          <a:p>
            <a:pPr indent="0" lvl="0" marL="0" marR="0" rtl="0" algn="l">
              <a:lnSpc>
                <a:spcPct val="100000"/>
              </a:lnSpc>
              <a:spcBef>
                <a:spcPts val="0"/>
              </a:spcBef>
              <a:spcAft>
                <a:spcPts val="0"/>
              </a:spcAft>
              <a:buClr>
                <a:srgbClr val="000000"/>
              </a:buClr>
              <a:buSzPts val="1000"/>
              <a:buFont typeface="Arial"/>
              <a:buNone/>
            </a:pPr>
            <a:r>
              <a:t/>
            </a:r>
            <a:endParaRPr b="1" i="0" sz="1000" u="none" cap="none" strike="noStrike">
              <a:solidFill>
                <a:schemeClr val="dk2"/>
              </a:solidFill>
              <a:latin typeface="Nunito Sans"/>
              <a:ea typeface="Nunito Sans"/>
              <a:cs typeface="Nunito Sans"/>
              <a:sym typeface="Nunito Sans"/>
            </a:endParaRPr>
          </a:p>
        </p:txBody>
      </p:sp>
      <p:sp>
        <p:nvSpPr>
          <p:cNvPr id="844" name="Google Shape;844;p70"/>
          <p:cNvSpPr txBox="1"/>
          <p:nvPr>
            <p:ph idx="1" type="subTitle"/>
          </p:nvPr>
        </p:nvSpPr>
        <p:spPr>
          <a:xfrm>
            <a:off x="226625" y="2949775"/>
            <a:ext cx="2834700" cy="400200"/>
          </a:xfrm>
          <a:prstGeom prst="rect">
            <a:avLst/>
          </a:prstGeom>
          <a:noFill/>
          <a:ln>
            <a:noFill/>
          </a:ln>
        </p:spPr>
        <p:txBody>
          <a:bodyPr anchorCtr="0" anchor="ctr" bIns="0" lIns="274300" spcFirstLastPara="1" rIns="274300" wrap="square" tIns="0">
            <a:noAutofit/>
          </a:bodyPr>
          <a:lstStyle/>
          <a:p>
            <a:pPr indent="0" lvl="0" marL="0" rtl="0" algn="l">
              <a:lnSpc>
                <a:spcPct val="90000"/>
              </a:lnSpc>
              <a:spcBef>
                <a:spcPts val="0"/>
              </a:spcBef>
              <a:spcAft>
                <a:spcPts val="0"/>
              </a:spcAft>
              <a:buSzPts val="900"/>
              <a:buNone/>
            </a:pPr>
            <a:r>
              <a:rPr lang="en"/>
              <a:t>Formal Validation and Linting</a:t>
            </a:r>
            <a:endParaRPr/>
          </a:p>
        </p:txBody>
      </p:sp>
      <p:sp>
        <p:nvSpPr>
          <p:cNvPr id="845" name="Google Shape;845;p70"/>
          <p:cNvSpPr txBox="1"/>
          <p:nvPr>
            <p:ph idx="2" type="subTitle"/>
          </p:nvPr>
        </p:nvSpPr>
        <p:spPr>
          <a:xfrm>
            <a:off x="3154638" y="2949775"/>
            <a:ext cx="2834700" cy="400200"/>
          </a:xfrm>
          <a:prstGeom prst="rect">
            <a:avLst/>
          </a:prstGeom>
          <a:noFill/>
          <a:ln>
            <a:noFill/>
          </a:ln>
        </p:spPr>
        <p:txBody>
          <a:bodyPr anchorCtr="0" anchor="ctr" bIns="0" lIns="274300" spcFirstLastPara="1" rIns="274300" wrap="square" tIns="0">
            <a:noAutofit/>
          </a:bodyPr>
          <a:lstStyle/>
          <a:p>
            <a:pPr indent="0" lvl="0" marL="0" rtl="0" algn="l">
              <a:lnSpc>
                <a:spcPct val="90000"/>
              </a:lnSpc>
              <a:spcBef>
                <a:spcPts val="0"/>
              </a:spcBef>
              <a:spcAft>
                <a:spcPts val="0"/>
              </a:spcAft>
              <a:buSzPts val="900"/>
              <a:buNone/>
            </a:pPr>
            <a:r>
              <a:rPr lang="en"/>
              <a:t>Containerized CI/CD </a:t>
            </a:r>
            <a:endParaRPr/>
          </a:p>
        </p:txBody>
      </p:sp>
      <p:sp>
        <p:nvSpPr>
          <p:cNvPr id="846" name="Google Shape;846;p70"/>
          <p:cNvSpPr txBox="1"/>
          <p:nvPr>
            <p:ph idx="3" type="subTitle"/>
          </p:nvPr>
        </p:nvSpPr>
        <p:spPr>
          <a:xfrm>
            <a:off x="6082663" y="2949775"/>
            <a:ext cx="2834700" cy="400200"/>
          </a:xfrm>
          <a:prstGeom prst="rect">
            <a:avLst/>
          </a:prstGeom>
          <a:noFill/>
          <a:ln>
            <a:noFill/>
          </a:ln>
        </p:spPr>
        <p:txBody>
          <a:bodyPr anchorCtr="0" anchor="ctr" bIns="0" lIns="274300" spcFirstLastPara="1" rIns="274300" wrap="square" tIns="0">
            <a:noAutofit/>
          </a:bodyPr>
          <a:lstStyle/>
          <a:p>
            <a:pPr indent="0" lvl="0" marL="0" rtl="0" algn="l">
              <a:lnSpc>
                <a:spcPct val="90000"/>
              </a:lnSpc>
              <a:spcBef>
                <a:spcPts val="0"/>
              </a:spcBef>
              <a:spcAft>
                <a:spcPts val="0"/>
              </a:spcAft>
              <a:buSzPts val="900"/>
              <a:buNone/>
            </a:pPr>
            <a:r>
              <a:rPr lang="en"/>
              <a:t>Development Environments</a:t>
            </a:r>
            <a:endParaRPr/>
          </a:p>
        </p:txBody>
      </p:sp>
      <p:sp>
        <p:nvSpPr>
          <p:cNvPr id="847" name="Google Shape;847;p70"/>
          <p:cNvSpPr txBox="1"/>
          <p:nvPr>
            <p:ph idx="4" type="body"/>
          </p:nvPr>
        </p:nvSpPr>
        <p:spPr>
          <a:xfrm>
            <a:off x="226625" y="3483850"/>
            <a:ext cx="2628300" cy="722100"/>
          </a:xfrm>
          <a:prstGeom prst="rect">
            <a:avLst/>
          </a:prstGeom>
          <a:noFill/>
          <a:ln>
            <a:noFill/>
          </a:ln>
        </p:spPr>
        <p:txBody>
          <a:bodyPr anchorCtr="0" anchor="t" bIns="91425" lIns="274300" spcFirstLastPara="1" rIns="274300" wrap="square" tIns="91425">
            <a:noAutofit/>
          </a:bodyPr>
          <a:lstStyle/>
          <a:p>
            <a:pPr indent="0" lvl="0" marL="0" rtl="0" algn="l">
              <a:lnSpc>
                <a:spcPct val="115000"/>
              </a:lnSpc>
              <a:spcBef>
                <a:spcPts val="0"/>
              </a:spcBef>
              <a:spcAft>
                <a:spcPts val="0"/>
              </a:spcAft>
              <a:buSzPts val="1000"/>
              <a:buNone/>
            </a:pPr>
            <a:r>
              <a:rPr lang="en"/>
              <a:t>We use OWL Reasoners to validate ontologies, analogous to type checking for programs</a:t>
            </a:r>
            <a:endParaRPr/>
          </a:p>
        </p:txBody>
      </p:sp>
      <p:sp>
        <p:nvSpPr>
          <p:cNvPr id="848" name="Google Shape;848;p70"/>
          <p:cNvSpPr txBox="1"/>
          <p:nvPr>
            <p:ph idx="5" type="body"/>
          </p:nvPr>
        </p:nvSpPr>
        <p:spPr>
          <a:xfrm>
            <a:off x="3154650" y="3483850"/>
            <a:ext cx="2400900" cy="722100"/>
          </a:xfrm>
          <a:prstGeom prst="rect">
            <a:avLst/>
          </a:prstGeom>
          <a:noFill/>
          <a:ln>
            <a:noFill/>
          </a:ln>
        </p:spPr>
        <p:txBody>
          <a:bodyPr anchorCtr="0" anchor="t" bIns="91425" lIns="274300" spcFirstLastPara="1" rIns="274300" wrap="square" tIns="91425">
            <a:noAutofit/>
          </a:bodyPr>
          <a:lstStyle/>
          <a:p>
            <a:pPr indent="0" lvl="0" marL="0" rtl="0" algn="l">
              <a:lnSpc>
                <a:spcPct val="115000"/>
              </a:lnSpc>
              <a:spcBef>
                <a:spcPts val="0"/>
              </a:spcBef>
              <a:spcAft>
                <a:spcPts val="0"/>
              </a:spcAft>
              <a:buSzPts val="1000"/>
              <a:buNone/>
            </a:pPr>
            <a:r>
              <a:rPr lang="en"/>
              <a:t>Ontologies are managed in GitHub, with PRs validated using the Ontology Development Kit</a:t>
            </a:r>
            <a:endParaRPr/>
          </a:p>
        </p:txBody>
      </p:sp>
      <p:sp>
        <p:nvSpPr>
          <p:cNvPr id="849" name="Google Shape;849;p70"/>
          <p:cNvSpPr txBox="1"/>
          <p:nvPr>
            <p:ph idx="6" type="body"/>
          </p:nvPr>
        </p:nvSpPr>
        <p:spPr>
          <a:xfrm>
            <a:off x="6082674" y="3483850"/>
            <a:ext cx="2569800" cy="722100"/>
          </a:xfrm>
          <a:prstGeom prst="rect">
            <a:avLst/>
          </a:prstGeom>
          <a:noFill/>
          <a:ln>
            <a:noFill/>
          </a:ln>
        </p:spPr>
        <p:txBody>
          <a:bodyPr anchorCtr="0" anchor="t" bIns="91425" lIns="274300" spcFirstLastPara="1" rIns="274300" wrap="square" tIns="91425">
            <a:noAutofit/>
          </a:bodyPr>
          <a:lstStyle/>
          <a:p>
            <a:pPr indent="0" lvl="0" marL="0" rtl="0" algn="l">
              <a:lnSpc>
                <a:spcPct val="115000"/>
              </a:lnSpc>
              <a:spcBef>
                <a:spcPts val="0"/>
              </a:spcBef>
              <a:spcAft>
                <a:spcPts val="0"/>
              </a:spcAft>
              <a:buSzPts val="1000"/>
              <a:buNone/>
            </a:pPr>
            <a:r>
              <a:rPr lang="en"/>
              <a:t>Ontologies are developed using Ontology Development Environments (ODEs) such as Protege, analogous to software IDEs</a:t>
            </a:r>
            <a:endParaRPr/>
          </a:p>
        </p:txBody>
      </p:sp>
      <p:sp>
        <p:nvSpPr>
          <p:cNvPr id="850" name="Google Shape;850;p70"/>
          <p:cNvSpPr txBox="1"/>
          <p:nvPr>
            <p:ph type="title"/>
          </p:nvPr>
        </p:nvSpPr>
        <p:spPr>
          <a:xfrm>
            <a:off x="228600" y="256925"/>
            <a:ext cx="5707200" cy="19086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SzPts val="2800"/>
              <a:buNone/>
            </a:pPr>
            <a:r>
              <a:rPr lang="en">
                <a:solidFill>
                  <a:schemeClr val="lt2"/>
                </a:solidFill>
              </a:rPr>
              <a:t>We already adapt </a:t>
            </a:r>
            <a:r>
              <a:rPr lang="en"/>
              <a:t>software engineering tools and strategies for ontology development</a:t>
            </a:r>
            <a:endParaRPr/>
          </a:p>
        </p:txBody>
      </p:sp>
      <p:pic>
        <p:nvPicPr>
          <p:cNvPr id="851" name="Google Shape;851;p70"/>
          <p:cNvPicPr preferRelativeResize="0"/>
          <p:nvPr/>
        </p:nvPicPr>
        <p:blipFill rotWithShape="1">
          <a:blip r:embed="rId3">
            <a:alphaModFix/>
          </a:blip>
          <a:srcRect b="0" l="0" r="0" t="0"/>
          <a:stretch/>
        </p:blipFill>
        <p:spPr>
          <a:xfrm>
            <a:off x="7091768" y="98800"/>
            <a:ext cx="1602649" cy="2402801"/>
          </a:xfrm>
          <a:prstGeom prst="rect">
            <a:avLst/>
          </a:prstGeom>
          <a:noFill/>
          <a:ln>
            <a:noFill/>
          </a:ln>
        </p:spPr>
      </p:pic>
      <p:pic>
        <p:nvPicPr>
          <p:cNvPr id="852" name="Google Shape;852;p70"/>
          <p:cNvPicPr preferRelativeResize="0"/>
          <p:nvPr/>
        </p:nvPicPr>
        <p:blipFill rotWithShape="1">
          <a:blip r:embed="rId4">
            <a:alphaModFix/>
          </a:blip>
          <a:srcRect b="0" l="0" r="0" t="0"/>
          <a:stretch/>
        </p:blipFill>
        <p:spPr>
          <a:xfrm>
            <a:off x="2549900" y="4089025"/>
            <a:ext cx="511450" cy="594700"/>
          </a:xfrm>
          <a:prstGeom prst="rect">
            <a:avLst/>
          </a:prstGeom>
          <a:noFill/>
          <a:ln>
            <a:noFill/>
          </a:ln>
        </p:spPr>
      </p:pic>
      <p:pic>
        <p:nvPicPr>
          <p:cNvPr id="853" name="Google Shape;853;p70"/>
          <p:cNvPicPr preferRelativeResize="0"/>
          <p:nvPr/>
        </p:nvPicPr>
        <p:blipFill rotWithShape="1">
          <a:blip r:embed="rId5">
            <a:alphaModFix/>
          </a:blip>
          <a:srcRect b="0" l="0" r="0" t="0"/>
          <a:stretch/>
        </p:blipFill>
        <p:spPr>
          <a:xfrm>
            <a:off x="8403950" y="4175837"/>
            <a:ext cx="511450" cy="511450"/>
          </a:xfrm>
          <a:prstGeom prst="rect">
            <a:avLst/>
          </a:prstGeom>
          <a:noFill/>
          <a:ln>
            <a:noFill/>
          </a:ln>
        </p:spPr>
      </p:pic>
      <p:sp>
        <p:nvSpPr>
          <p:cNvPr id="854" name="Google Shape;854;p70"/>
          <p:cNvSpPr/>
          <p:nvPr/>
        </p:nvSpPr>
        <p:spPr>
          <a:xfrm>
            <a:off x="5026575" y="4231450"/>
            <a:ext cx="963000" cy="4524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Nunito Sans"/>
              <a:ea typeface="Nunito Sans"/>
              <a:cs typeface="Nunito Sans"/>
              <a:sym typeface="Nunito Sans"/>
            </a:endParaRPr>
          </a:p>
        </p:txBody>
      </p:sp>
      <p:pic>
        <p:nvPicPr>
          <p:cNvPr id="855" name="Google Shape;855;p70"/>
          <p:cNvPicPr preferRelativeResize="0"/>
          <p:nvPr/>
        </p:nvPicPr>
        <p:blipFill rotWithShape="1">
          <a:blip r:embed="rId6">
            <a:alphaModFix/>
          </a:blip>
          <a:srcRect b="0" l="0" r="0" t="0"/>
          <a:stretch/>
        </p:blipFill>
        <p:spPr>
          <a:xfrm>
            <a:off x="5068601" y="4257550"/>
            <a:ext cx="962874" cy="4002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9" name="Shape 859"/>
        <p:cNvGrpSpPr/>
        <p:nvPr/>
      </p:nvGrpSpPr>
      <p:grpSpPr>
        <a:xfrm>
          <a:off x="0" y="0"/>
          <a:ext cx="0" cy="0"/>
          <a:chOff x="0" y="0"/>
          <a:chExt cx="0" cy="0"/>
        </a:xfrm>
      </p:grpSpPr>
      <p:sp>
        <p:nvSpPr>
          <p:cNvPr id="860" name="Google Shape;860;p71"/>
          <p:cNvSpPr/>
          <p:nvPr/>
        </p:nvSpPr>
        <p:spPr>
          <a:xfrm>
            <a:off x="3641898" y="414925"/>
            <a:ext cx="5200800" cy="4530900"/>
          </a:xfrm>
          <a:prstGeom prst="rect">
            <a:avLst/>
          </a:prstGeom>
          <a:solidFill>
            <a:schemeClr val="dk1"/>
          </a:solidFill>
          <a:ln cap="flat" cmpd="sng" w="83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861" name="Google Shape;861;p71"/>
          <p:cNvSpPr txBox="1"/>
          <p:nvPr>
            <p:ph type="title"/>
          </p:nvPr>
        </p:nvSpPr>
        <p:spPr>
          <a:xfrm>
            <a:off x="342300" y="118275"/>
            <a:ext cx="3583500" cy="1908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Reuse what is out there</a:t>
            </a:r>
            <a:r>
              <a:rPr lang="en">
                <a:solidFill>
                  <a:schemeClr val="lt2"/>
                </a:solidFill>
              </a:rPr>
              <a:t>: The Semantic Coding Agent pattern</a:t>
            </a:r>
            <a:endParaRPr>
              <a:solidFill>
                <a:schemeClr val="lt2"/>
              </a:solidFill>
            </a:endParaRPr>
          </a:p>
        </p:txBody>
      </p:sp>
      <p:sp>
        <p:nvSpPr>
          <p:cNvPr id="862" name="Google Shape;862;p71"/>
          <p:cNvSpPr txBox="1"/>
          <p:nvPr>
            <p:ph idx="1" type="body"/>
          </p:nvPr>
        </p:nvSpPr>
        <p:spPr>
          <a:xfrm>
            <a:off x="228600" y="1637275"/>
            <a:ext cx="3259200" cy="31923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We can adapt AI coding tools used by software developers to edit ontologies </a:t>
            </a:r>
            <a:endParaRPr b="1">
              <a:solidFill>
                <a:schemeClr val="lt2"/>
              </a:solidFill>
            </a:endParaRPr>
          </a:p>
          <a:p>
            <a:pPr indent="0" lvl="0" marL="0" rtl="0" algn="l">
              <a:spcBef>
                <a:spcPts val="0"/>
              </a:spcBef>
              <a:spcAft>
                <a:spcPts val="0"/>
              </a:spcAft>
              <a:buNone/>
            </a:pPr>
            <a:r>
              <a:t/>
            </a:r>
            <a:endParaRPr b="1">
              <a:solidFill>
                <a:schemeClr val="lt2"/>
              </a:solidFill>
            </a:endParaRPr>
          </a:p>
          <a:p>
            <a:pPr indent="0" lvl="0" marL="0" rtl="0" algn="l">
              <a:spcBef>
                <a:spcPts val="0"/>
              </a:spcBef>
              <a:spcAft>
                <a:spcPts val="0"/>
              </a:spcAft>
              <a:buNone/>
            </a:pPr>
            <a:r>
              <a:rPr lang="en"/>
              <a:t>We call this the </a:t>
            </a:r>
            <a:r>
              <a:rPr b="1" lang="en">
                <a:solidFill>
                  <a:schemeClr val="lt2"/>
                </a:solidFill>
              </a:rPr>
              <a:t>Semantic Coding Agent pattern</a:t>
            </a:r>
            <a:endParaRPr b="1">
              <a:solidFill>
                <a:schemeClr val="lt2"/>
              </a:solidFill>
            </a:endParaRPr>
          </a:p>
          <a:p>
            <a:pPr indent="0" lvl="0" marL="0" rtl="0" algn="l">
              <a:spcBef>
                <a:spcPts val="0"/>
              </a:spcBef>
              <a:spcAft>
                <a:spcPts val="0"/>
              </a:spcAft>
              <a:buNone/>
            </a:pPr>
            <a:r>
              <a:t/>
            </a:r>
            <a:endParaRPr b="1">
              <a:solidFill>
                <a:schemeClr val="lt2"/>
              </a:solidFill>
            </a:endParaRPr>
          </a:p>
          <a:p>
            <a:pPr indent="0" lvl="0" marL="0" rtl="0" algn="l">
              <a:spcBef>
                <a:spcPts val="0"/>
              </a:spcBef>
              <a:spcAft>
                <a:spcPts val="0"/>
              </a:spcAft>
              <a:buNone/>
            </a:pPr>
            <a:r>
              <a:rPr lang="en"/>
              <a:t>This works best when </a:t>
            </a:r>
            <a:r>
              <a:rPr lang="en">
                <a:solidFill>
                  <a:schemeClr val="lt2"/>
                </a:solidFill>
              </a:rPr>
              <a:t>everything is managed in GitHub</a:t>
            </a:r>
            <a:endParaRPr>
              <a:solidFill>
                <a:schemeClr val="lt2"/>
              </a:solidFill>
            </a:endParaRPr>
          </a:p>
          <a:p>
            <a:pPr indent="0" lvl="0" marL="0" rtl="0" algn="l">
              <a:spcBef>
                <a:spcPts val="0"/>
              </a:spcBef>
              <a:spcAft>
                <a:spcPts val="0"/>
              </a:spcAft>
              <a:buNone/>
            </a:pPr>
            <a:r>
              <a:t/>
            </a:r>
            <a:endParaRPr b="1"/>
          </a:p>
          <a:p>
            <a:pPr indent="0" lvl="0" marL="0" rtl="0" algn="l">
              <a:spcBef>
                <a:spcPts val="0"/>
              </a:spcBef>
              <a:spcAft>
                <a:spcPts val="0"/>
              </a:spcAft>
              <a:buNone/>
            </a:pPr>
            <a:r>
              <a:rPr lang="en"/>
              <a:t>Can be run in headless mode integrated as </a:t>
            </a:r>
            <a:r>
              <a:rPr b="1" lang="en">
                <a:solidFill>
                  <a:schemeClr val="lt2"/>
                </a:solidFill>
              </a:rPr>
              <a:t>GitHub actions</a:t>
            </a:r>
            <a:endParaRPr b="1">
              <a:solidFill>
                <a:schemeClr val="lt2"/>
              </a:solidFill>
            </a:endParaRPr>
          </a:p>
        </p:txBody>
      </p:sp>
      <p:pic>
        <p:nvPicPr>
          <p:cNvPr id="863" name="Google Shape;863;p71"/>
          <p:cNvPicPr preferRelativeResize="0"/>
          <p:nvPr/>
        </p:nvPicPr>
        <p:blipFill>
          <a:blip r:embed="rId3">
            <a:alphaModFix/>
          </a:blip>
          <a:stretch>
            <a:fillRect/>
          </a:stretch>
        </p:blipFill>
        <p:spPr>
          <a:xfrm>
            <a:off x="5107025" y="2006450"/>
            <a:ext cx="1400627" cy="787850"/>
          </a:xfrm>
          <a:prstGeom prst="rect">
            <a:avLst/>
          </a:prstGeom>
          <a:noFill/>
          <a:ln>
            <a:noFill/>
          </a:ln>
        </p:spPr>
      </p:pic>
      <p:pic>
        <p:nvPicPr>
          <p:cNvPr id="864" name="Google Shape;864;p71"/>
          <p:cNvPicPr preferRelativeResize="0"/>
          <p:nvPr/>
        </p:nvPicPr>
        <p:blipFill rotWithShape="1">
          <a:blip r:embed="rId4">
            <a:alphaModFix/>
          </a:blip>
          <a:srcRect b="7109" l="0" r="0" t="-7109"/>
          <a:stretch/>
        </p:blipFill>
        <p:spPr>
          <a:xfrm>
            <a:off x="4741712" y="697325"/>
            <a:ext cx="569129" cy="518147"/>
          </a:xfrm>
          <a:prstGeom prst="rect">
            <a:avLst/>
          </a:prstGeom>
          <a:noFill/>
          <a:ln>
            <a:noFill/>
          </a:ln>
        </p:spPr>
      </p:pic>
      <p:sp>
        <p:nvSpPr>
          <p:cNvPr id="865" name="Google Shape;865;p71"/>
          <p:cNvSpPr/>
          <p:nvPr/>
        </p:nvSpPr>
        <p:spPr>
          <a:xfrm>
            <a:off x="4510300" y="3697575"/>
            <a:ext cx="1453500" cy="476400"/>
          </a:xfrm>
          <a:prstGeom prst="rect">
            <a:avLst/>
          </a:prstGeom>
          <a:solidFill>
            <a:schemeClr val="dk1"/>
          </a:solidFill>
          <a:ln cap="flat" cmpd="sng" w="83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Nunito Sans"/>
                <a:ea typeface="Nunito Sans"/>
                <a:cs typeface="Nunito Sans"/>
                <a:sym typeface="Nunito Sans"/>
              </a:rPr>
              <a:t>.obo or .owl file</a:t>
            </a:r>
            <a:endParaRPr>
              <a:latin typeface="Nunito Sans"/>
              <a:ea typeface="Nunito Sans"/>
              <a:cs typeface="Nunito Sans"/>
              <a:sym typeface="Nunito Sans"/>
            </a:endParaRPr>
          </a:p>
        </p:txBody>
      </p:sp>
      <p:sp>
        <p:nvSpPr>
          <p:cNvPr id="866" name="Google Shape;866;p71"/>
          <p:cNvSpPr txBox="1"/>
          <p:nvPr/>
        </p:nvSpPr>
        <p:spPr>
          <a:xfrm>
            <a:off x="5319500" y="756300"/>
            <a:ext cx="11472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latin typeface="Nunito Sans"/>
                <a:ea typeface="Nunito Sans"/>
                <a:cs typeface="Nunito Sans"/>
                <a:sym typeface="Nunito Sans"/>
              </a:rPr>
              <a:t>ontologist</a:t>
            </a:r>
            <a:endParaRPr/>
          </a:p>
        </p:txBody>
      </p:sp>
      <p:sp>
        <p:nvSpPr>
          <p:cNvPr id="867" name="Google Shape;867;p71"/>
          <p:cNvSpPr txBox="1"/>
          <p:nvPr/>
        </p:nvSpPr>
        <p:spPr>
          <a:xfrm>
            <a:off x="5233750" y="1012350"/>
            <a:ext cx="11472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latin typeface="Nunito Sans"/>
                <a:ea typeface="Nunito Sans"/>
                <a:cs typeface="Nunito Sans"/>
                <a:sym typeface="Nunito Sans"/>
              </a:rPr>
              <a:t>curator</a:t>
            </a:r>
            <a:endParaRPr/>
          </a:p>
        </p:txBody>
      </p:sp>
      <p:pic>
        <p:nvPicPr>
          <p:cNvPr id="868" name="Google Shape;868;p71"/>
          <p:cNvPicPr preferRelativeResize="0"/>
          <p:nvPr/>
        </p:nvPicPr>
        <p:blipFill>
          <a:blip r:embed="rId5">
            <a:alphaModFix/>
          </a:blip>
          <a:stretch>
            <a:fillRect/>
          </a:stretch>
        </p:blipFill>
        <p:spPr>
          <a:xfrm>
            <a:off x="4082075" y="2006450"/>
            <a:ext cx="787850" cy="787850"/>
          </a:xfrm>
          <a:prstGeom prst="rect">
            <a:avLst/>
          </a:prstGeom>
          <a:noFill/>
          <a:ln>
            <a:noFill/>
          </a:ln>
        </p:spPr>
      </p:pic>
      <p:cxnSp>
        <p:nvCxnSpPr>
          <p:cNvPr id="869" name="Google Shape;869;p71"/>
          <p:cNvCxnSpPr>
            <a:stCxn id="864" idx="2"/>
            <a:endCxn id="868" idx="0"/>
          </p:cNvCxnSpPr>
          <p:nvPr/>
        </p:nvCxnSpPr>
        <p:spPr>
          <a:xfrm flipH="1">
            <a:off x="4476077" y="1215472"/>
            <a:ext cx="550200" cy="791100"/>
          </a:xfrm>
          <a:prstGeom prst="straightConnector1">
            <a:avLst/>
          </a:prstGeom>
          <a:noFill/>
          <a:ln cap="flat" cmpd="sng" w="9525">
            <a:solidFill>
              <a:schemeClr val="dk2"/>
            </a:solidFill>
            <a:prstDash val="solid"/>
            <a:round/>
            <a:headEnd len="med" w="med" type="none"/>
            <a:tailEnd len="med" w="med" type="triangle"/>
          </a:ln>
        </p:spPr>
      </p:cxnSp>
      <p:cxnSp>
        <p:nvCxnSpPr>
          <p:cNvPr id="870" name="Google Shape;870;p71"/>
          <p:cNvCxnSpPr>
            <a:stCxn id="864" idx="2"/>
            <a:endCxn id="863" idx="0"/>
          </p:cNvCxnSpPr>
          <p:nvPr/>
        </p:nvCxnSpPr>
        <p:spPr>
          <a:xfrm>
            <a:off x="5026277" y="1215472"/>
            <a:ext cx="781200" cy="791100"/>
          </a:xfrm>
          <a:prstGeom prst="straightConnector1">
            <a:avLst/>
          </a:prstGeom>
          <a:noFill/>
          <a:ln cap="flat" cmpd="sng" w="9525">
            <a:solidFill>
              <a:schemeClr val="dk2"/>
            </a:solidFill>
            <a:prstDash val="solid"/>
            <a:round/>
            <a:headEnd len="med" w="med" type="none"/>
            <a:tailEnd len="med" w="med" type="triangle"/>
          </a:ln>
        </p:spPr>
      </p:cxnSp>
      <p:cxnSp>
        <p:nvCxnSpPr>
          <p:cNvPr id="871" name="Google Shape;871;p71"/>
          <p:cNvCxnSpPr>
            <a:stCxn id="868" idx="2"/>
            <a:endCxn id="865" idx="0"/>
          </p:cNvCxnSpPr>
          <p:nvPr/>
        </p:nvCxnSpPr>
        <p:spPr>
          <a:xfrm>
            <a:off x="4476000" y="2794300"/>
            <a:ext cx="761100" cy="903300"/>
          </a:xfrm>
          <a:prstGeom prst="straightConnector1">
            <a:avLst/>
          </a:prstGeom>
          <a:noFill/>
          <a:ln cap="flat" cmpd="sng" w="9525">
            <a:solidFill>
              <a:schemeClr val="dk2"/>
            </a:solidFill>
            <a:prstDash val="solid"/>
            <a:round/>
            <a:headEnd len="med" w="med" type="none"/>
            <a:tailEnd len="med" w="med" type="triangle"/>
          </a:ln>
        </p:spPr>
      </p:cxnSp>
      <p:cxnSp>
        <p:nvCxnSpPr>
          <p:cNvPr id="872" name="Google Shape;872;p71"/>
          <p:cNvCxnSpPr>
            <a:stCxn id="863" idx="2"/>
            <a:endCxn id="865" idx="0"/>
          </p:cNvCxnSpPr>
          <p:nvPr/>
        </p:nvCxnSpPr>
        <p:spPr>
          <a:xfrm flipH="1">
            <a:off x="5237039" y="2794300"/>
            <a:ext cx="570300" cy="903300"/>
          </a:xfrm>
          <a:prstGeom prst="straightConnector1">
            <a:avLst/>
          </a:prstGeom>
          <a:noFill/>
          <a:ln cap="flat" cmpd="sng" w="9525">
            <a:solidFill>
              <a:schemeClr val="dk2"/>
            </a:solidFill>
            <a:prstDash val="solid"/>
            <a:round/>
            <a:headEnd len="med" w="med" type="none"/>
            <a:tailEnd len="med" w="med" type="triangle"/>
          </a:ln>
        </p:spPr>
      </p:cxnSp>
      <p:sp>
        <p:nvSpPr>
          <p:cNvPr id="873" name="Google Shape;873;p71"/>
          <p:cNvSpPr/>
          <p:nvPr/>
        </p:nvSpPr>
        <p:spPr>
          <a:xfrm>
            <a:off x="4343500" y="4485325"/>
            <a:ext cx="1787100" cy="476400"/>
          </a:xfrm>
          <a:prstGeom prst="rect">
            <a:avLst/>
          </a:prstGeom>
          <a:solidFill>
            <a:schemeClr val="dk1"/>
          </a:solidFill>
          <a:ln cap="flat" cmpd="sng" w="83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Nunito Sans"/>
                <a:ea typeface="Nunito Sans"/>
                <a:cs typeface="Nunito Sans"/>
                <a:sym typeface="Nunito Sans"/>
              </a:rPr>
              <a:t>Normal PR review process</a:t>
            </a:r>
            <a:endParaRPr>
              <a:latin typeface="Nunito Sans"/>
              <a:ea typeface="Nunito Sans"/>
              <a:cs typeface="Nunito Sans"/>
              <a:sym typeface="Nunito Sans"/>
            </a:endParaRPr>
          </a:p>
        </p:txBody>
      </p:sp>
      <p:cxnSp>
        <p:nvCxnSpPr>
          <p:cNvPr id="874" name="Google Shape;874;p71"/>
          <p:cNvCxnSpPr>
            <a:stCxn id="865" idx="2"/>
            <a:endCxn id="873" idx="0"/>
          </p:cNvCxnSpPr>
          <p:nvPr/>
        </p:nvCxnSpPr>
        <p:spPr>
          <a:xfrm>
            <a:off x="5237050" y="4173975"/>
            <a:ext cx="0" cy="311400"/>
          </a:xfrm>
          <a:prstGeom prst="straightConnector1">
            <a:avLst/>
          </a:prstGeom>
          <a:noFill/>
          <a:ln cap="flat" cmpd="sng" w="9525">
            <a:solidFill>
              <a:schemeClr val="dk2"/>
            </a:solidFill>
            <a:prstDash val="solid"/>
            <a:round/>
            <a:headEnd len="med" w="med" type="none"/>
            <a:tailEnd len="med" w="med" type="triangle"/>
          </a:ln>
        </p:spPr>
      </p:cxnSp>
      <p:sp>
        <p:nvSpPr>
          <p:cNvPr id="875" name="Google Shape;875;p71"/>
          <p:cNvSpPr/>
          <p:nvPr/>
        </p:nvSpPr>
        <p:spPr>
          <a:xfrm>
            <a:off x="7142850" y="1792575"/>
            <a:ext cx="1453500" cy="476400"/>
          </a:xfrm>
          <a:prstGeom prst="rect">
            <a:avLst/>
          </a:prstGeom>
          <a:solidFill>
            <a:schemeClr val="dk1"/>
          </a:solidFill>
          <a:ln cap="flat" cmpd="sng" w="83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Nunito Sans"/>
                <a:ea typeface="Nunito Sans"/>
                <a:cs typeface="Nunito Sans"/>
                <a:sym typeface="Nunito Sans"/>
              </a:rPr>
              <a:t>instructions</a:t>
            </a:r>
            <a:endParaRPr>
              <a:latin typeface="Nunito Sans"/>
              <a:ea typeface="Nunito Sans"/>
              <a:cs typeface="Nunito Sans"/>
              <a:sym typeface="Nunito Sans"/>
            </a:endParaRPr>
          </a:p>
        </p:txBody>
      </p:sp>
      <p:sp>
        <p:nvSpPr>
          <p:cNvPr id="876" name="Google Shape;876;p71"/>
          <p:cNvSpPr/>
          <p:nvPr/>
        </p:nvSpPr>
        <p:spPr>
          <a:xfrm>
            <a:off x="7142850" y="2268975"/>
            <a:ext cx="1453500" cy="476400"/>
          </a:xfrm>
          <a:prstGeom prst="rect">
            <a:avLst/>
          </a:prstGeom>
          <a:solidFill>
            <a:schemeClr val="dk1"/>
          </a:solidFill>
          <a:ln cap="flat" cmpd="sng" w="830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Nunito Sans"/>
                <a:ea typeface="Nunito Sans"/>
                <a:cs typeface="Nunito Sans"/>
                <a:sym typeface="Nunito Sans"/>
              </a:rPr>
              <a:t>tools</a:t>
            </a:r>
            <a:endParaRPr>
              <a:latin typeface="Nunito Sans"/>
              <a:ea typeface="Nunito Sans"/>
              <a:cs typeface="Nunito Sans"/>
              <a:sym typeface="Nunito Sans"/>
            </a:endParaRPr>
          </a:p>
        </p:txBody>
      </p:sp>
      <p:cxnSp>
        <p:nvCxnSpPr>
          <p:cNvPr id="877" name="Google Shape;877;p71"/>
          <p:cNvCxnSpPr>
            <a:stCxn id="876" idx="1"/>
            <a:endCxn id="863" idx="3"/>
          </p:cNvCxnSpPr>
          <p:nvPr/>
        </p:nvCxnSpPr>
        <p:spPr>
          <a:xfrm rot="10800000">
            <a:off x="6507750" y="2400375"/>
            <a:ext cx="635100" cy="106800"/>
          </a:xfrm>
          <a:prstGeom prst="straightConnector1">
            <a:avLst/>
          </a:prstGeom>
          <a:noFill/>
          <a:ln cap="flat" cmpd="sng" w="9525">
            <a:solidFill>
              <a:schemeClr val="dk2"/>
            </a:solidFill>
            <a:prstDash val="solid"/>
            <a:round/>
            <a:headEnd len="med" w="med" type="none"/>
            <a:tailEnd len="med" w="med" type="triangle"/>
          </a:ln>
        </p:spPr>
      </p:cxnSp>
      <p:cxnSp>
        <p:nvCxnSpPr>
          <p:cNvPr id="878" name="Google Shape;878;p71"/>
          <p:cNvCxnSpPr>
            <a:stCxn id="875" idx="1"/>
            <a:endCxn id="863" idx="3"/>
          </p:cNvCxnSpPr>
          <p:nvPr/>
        </p:nvCxnSpPr>
        <p:spPr>
          <a:xfrm flipH="1">
            <a:off x="6507750" y="2030775"/>
            <a:ext cx="635100" cy="369600"/>
          </a:xfrm>
          <a:prstGeom prst="straightConnector1">
            <a:avLst/>
          </a:prstGeom>
          <a:noFill/>
          <a:ln cap="flat" cmpd="sng" w="9525">
            <a:solidFill>
              <a:schemeClr val="dk2"/>
            </a:solidFill>
            <a:prstDash val="solid"/>
            <a:round/>
            <a:headEnd len="med" w="med" type="none"/>
            <a:tailEnd len="med" w="med" type="triangle"/>
          </a:ln>
        </p:spPr>
      </p:cxnSp>
      <p:pic>
        <p:nvPicPr>
          <p:cNvPr id="879" name="Google Shape;879;p71"/>
          <p:cNvPicPr preferRelativeResize="0"/>
          <p:nvPr/>
        </p:nvPicPr>
        <p:blipFill>
          <a:blip r:embed="rId6">
            <a:alphaModFix/>
          </a:blip>
          <a:stretch>
            <a:fillRect/>
          </a:stretch>
        </p:blipFill>
        <p:spPr>
          <a:xfrm>
            <a:off x="8046150" y="2745375"/>
            <a:ext cx="550200" cy="550200"/>
          </a:xfrm>
          <a:prstGeom prst="rect">
            <a:avLst/>
          </a:prstGeom>
          <a:noFill/>
          <a:ln>
            <a:noFill/>
          </a:ln>
        </p:spPr>
      </p:pic>
      <p:pic>
        <p:nvPicPr>
          <p:cNvPr id="880" name="Google Shape;880;p71"/>
          <p:cNvPicPr preferRelativeResize="0"/>
          <p:nvPr/>
        </p:nvPicPr>
        <p:blipFill rotWithShape="1">
          <a:blip r:embed="rId7">
            <a:alphaModFix/>
          </a:blip>
          <a:srcRect b="0" l="0" r="0" t="0"/>
          <a:stretch/>
        </p:blipFill>
        <p:spPr>
          <a:xfrm>
            <a:off x="7142851" y="2794300"/>
            <a:ext cx="962874" cy="4002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4" name="Shape 884"/>
        <p:cNvGrpSpPr/>
        <p:nvPr/>
      </p:nvGrpSpPr>
      <p:grpSpPr>
        <a:xfrm>
          <a:off x="0" y="0"/>
          <a:ext cx="0" cy="0"/>
          <a:chOff x="0" y="0"/>
          <a:chExt cx="0" cy="0"/>
        </a:xfrm>
      </p:grpSpPr>
      <p:sp>
        <p:nvSpPr>
          <p:cNvPr id="885" name="Google Shape;885;p72"/>
          <p:cNvSpPr txBox="1"/>
          <p:nvPr>
            <p:ph type="title"/>
          </p:nvPr>
        </p:nvSpPr>
        <p:spPr>
          <a:xfrm>
            <a:off x="228600" y="228600"/>
            <a:ext cx="83673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Model Context Protocol FTW!!!</a:t>
            </a:r>
            <a:endParaRPr/>
          </a:p>
        </p:txBody>
      </p:sp>
      <p:sp>
        <p:nvSpPr>
          <p:cNvPr id="886" name="Google Shape;886;p72"/>
          <p:cNvSpPr txBox="1"/>
          <p:nvPr/>
        </p:nvSpPr>
        <p:spPr>
          <a:xfrm>
            <a:off x="486325" y="4358750"/>
            <a:ext cx="3755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chemeClr val="hlink"/>
                </a:solidFill>
                <a:hlinkClick r:id="rId3"/>
              </a:rPr>
              <a:t>https://pypi.org/project/bioportal-mcp/</a:t>
            </a:r>
            <a:r>
              <a:rPr lang="en"/>
              <a:t> </a:t>
            </a:r>
            <a:endParaRPr/>
          </a:p>
        </p:txBody>
      </p:sp>
      <p:sp>
        <p:nvSpPr>
          <p:cNvPr id="887" name="Google Shape;887;p72"/>
          <p:cNvSpPr/>
          <p:nvPr/>
        </p:nvSpPr>
        <p:spPr>
          <a:xfrm>
            <a:off x="2709275" y="1367425"/>
            <a:ext cx="1479600" cy="747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bioportal-mcp</a:t>
            </a:r>
            <a:endParaRPr b="1"/>
          </a:p>
        </p:txBody>
      </p:sp>
      <p:sp>
        <p:nvSpPr>
          <p:cNvPr id="888" name="Google Shape;888;p72"/>
          <p:cNvSpPr/>
          <p:nvPr/>
        </p:nvSpPr>
        <p:spPr>
          <a:xfrm>
            <a:off x="543600" y="1367425"/>
            <a:ext cx="1479600" cy="747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Agent</a:t>
            </a:r>
            <a:endParaRPr b="1"/>
          </a:p>
        </p:txBody>
      </p:sp>
      <p:sp>
        <p:nvSpPr>
          <p:cNvPr id="889" name="Google Shape;889;p72"/>
          <p:cNvSpPr/>
          <p:nvPr/>
        </p:nvSpPr>
        <p:spPr>
          <a:xfrm>
            <a:off x="4834525" y="1367425"/>
            <a:ext cx="1479600" cy="7470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BioPortal API</a:t>
            </a:r>
            <a:endParaRPr b="1"/>
          </a:p>
        </p:txBody>
      </p:sp>
      <p:sp>
        <p:nvSpPr>
          <p:cNvPr id="890" name="Google Shape;890;p72"/>
          <p:cNvSpPr/>
          <p:nvPr/>
        </p:nvSpPr>
        <p:spPr>
          <a:xfrm>
            <a:off x="2103325" y="1614025"/>
            <a:ext cx="521400" cy="253800"/>
          </a:xfrm>
          <a:prstGeom prst="lef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91" name="Google Shape;891;p72"/>
          <p:cNvSpPr/>
          <p:nvPr/>
        </p:nvSpPr>
        <p:spPr>
          <a:xfrm>
            <a:off x="4228575" y="1614025"/>
            <a:ext cx="521400" cy="253800"/>
          </a:xfrm>
          <a:prstGeom prst="lef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892" name="Google Shape;892;p72"/>
          <p:cNvSpPr txBox="1"/>
          <p:nvPr>
            <p:ph idx="1" type="body"/>
          </p:nvPr>
        </p:nvSpPr>
        <p:spPr>
          <a:xfrm>
            <a:off x="500275" y="2306600"/>
            <a:ext cx="6816300" cy="864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BioPortal-MCP is an MCP server to make it easy for agents to query ontologies</a:t>
            </a:r>
            <a:endParaRPr b="1">
              <a:solidFill>
                <a:schemeClr val="lt2"/>
              </a:solidFill>
            </a:endParaRPr>
          </a:p>
        </p:txBody>
      </p:sp>
      <p:sp>
        <p:nvSpPr>
          <p:cNvPr id="893" name="Google Shape;893;p72"/>
          <p:cNvSpPr/>
          <p:nvPr/>
        </p:nvSpPr>
        <p:spPr>
          <a:xfrm>
            <a:off x="3528650" y="2670650"/>
            <a:ext cx="4949700" cy="2005200"/>
          </a:xfrm>
          <a:prstGeom prst="roundRect">
            <a:avLst>
              <a:gd fmla="val 14800" name="adj"/>
            </a:avLst>
          </a:prstGeom>
          <a:solidFill>
            <a:srgbClr val="FFFFFF"/>
          </a:solidFill>
          <a:ln cap="flat" cmpd="sng" w="23900">
            <a:solidFill>
              <a:srgbClr val="000000"/>
            </a:solidFill>
            <a:prstDash val="solid"/>
            <a:round/>
            <a:headEnd len="sm" w="sm" type="none"/>
            <a:tailEnd len="sm" w="sm" type="none"/>
          </a:ln>
        </p:spPr>
        <p:txBody>
          <a:bodyPr anchorCtr="0" anchor="t" bIns="76500" lIns="76500" spcFirstLastPara="1" rIns="76500" wrap="square" tIns="22950">
            <a:noAutofit/>
          </a:bodyPr>
          <a:lstStyle/>
          <a:p>
            <a:pPr indent="0" lvl="0" marL="0" rtl="0" algn="ctr">
              <a:spcBef>
                <a:spcPts val="0"/>
              </a:spcBef>
              <a:spcAft>
                <a:spcPts val="0"/>
              </a:spcAft>
              <a:buNone/>
            </a:pPr>
            <a:r>
              <a:t/>
            </a:r>
            <a:endParaRPr b="1" sz="920">
              <a:latin typeface="Poppins"/>
              <a:ea typeface="Poppins"/>
              <a:cs typeface="Poppins"/>
              <a:sym typeface="Poppins"/>
            </a:endParaRPr>
          </a:p>
        </p:txBody>
      </p:sp>
      <p:pic>
        <p:nvPicPr>
          <p:cNvPr id="894" name="Google Shape;894;p72"/>
          <p:cNvPicPr preferRelativeResize="0"/>
          <p:nvPr/>
        </p:nvPicPr>
        <p:blipFill>
          <a:blip r:embed="rId4">
            <a:alphaModFix/>
          </a:blip>
          <a:stretch>
            <a:fillRect/>
          </a:stretch>
        </p:blipFill>
        <p:spPr>
          <a:xfrm>
            <a:off x="7817859" y="2904299"/>
            <a:ext cx="433496" cy="433496"/>
          </a:xfrm>
          <a:prstGeom prst="rect">
            <a:avLst/>
          </a:prstGeom>
          <a:noFill/>
          <a:ln>
            <a:noFill/>
          </a:ln>
        </p:spPr>
      </p:pic>
      <p:pic>
        <p:nvPicPr>
          <p:cNvPr id="895" name="Google Shape;895;p72"/>
          <p:cNvPicPr preferRelativeResize="0"/>
          <p:nvPr/>
        </p:nvPicPr>
        <p:blipFill rotWithShape="1">
          <a:blip r:embed="rId5">
            <a:alphaModFix/>
          </a:blip>
          <a:srcRect b="7109" l="0" r="0" t="-7109"/>
          <a:stretch/>
        </p:blipFill>
        <p:spPr>
          <a:xfrm>
            <a:off x="3937354" y="2975434"/>
            <a:ext cx="476146" cy="433495"/>
          </a:xfrm>
          <a:prstGeom prst="rect">
            <a:avLst/>
          </a:prstGeom>
          <a:noFill/>
          <a:ln>
            <a:noFill/>
          </a:ln>
        </p:spPr>
      </p:pic>
      <p:sp>
        <p:nvSpPr>
          <p:cNvPr id="896" name="Google Shape;896;p72"/>
          <p:cNvSpPr/>
          <p:nvPr/>
        </p:nvSpPr>
        <p:spPr>
          <a:xfrm>
            <a:off x="3727495" y="3505470"/>
            <a:ext cx="1448700" cy="970800"/>
          </a:xfrm>
          <a:prstGeom prst="wedgeRoundRectCallout">
            <a:avLst>
              <a:gd fmla="val 3980" name="adj1"/>
              <a:gd fmla="val -77928" name="adj2"/>
              <a:gd fmla="val 0" name="adj3"/>
            </a:avLst>
          </a:prstGeom>
          <a:solidFill>
            <a:schemeClr val="lt2"/>
          </a:solidFill>
          <a:ln cap="flat" cmpd="sng" w="7975">
            <a:solidFill>
              <a:schemeClr val="dk2"/>
            </a:solidFill>
            <a:prstDash val="solid"/>
            <a:round/>
            <a:headEnd len="sm" w="sm" type="none"/>
            <a:tailEnd len="sm" w="sm" type="none"/>
          </a:ln>
        </p:spPr>
        <p:txBody>
          <a:bodyPr anchorCtr="0" anchor="ctr" bIns="76500" lIns="76500" spcFirstLastPara="1" rIns="76500" wrap="square" tIns="76500">
            <a:noAutofit/>
          </a:bodyPr>
          <a:lstStyle/>
          <a:p>
            <a:pPr indent="0" lvl="0" marL="0" rtl="0" algn="ctr">
              <a:spcBef>
                <a:spcPts val="0"/>
              </a:spcBef>
              <a:spcAft>
                <a:spcPts val="0"/>
              </a:spcAft>
              <a:buNone/>
            </a:pPr>
            <a:r>
              <a:rPr lang="en" sz="920">
                <a:latin typeface="Poppins"/>
                <a:ea typeface="Poppins"/>
                <a:cs typeface="Poppins"/>
                <a:sym typeface="Poppins"/>
              </a:rPr>
              <a:t>Add a new hippocampus cell type</a:t>
            </a:r>
            <a:endParaRPr sz="920">
              <a:latin typeface="Poppins"/>
              <a:ea typeface="Poppins"/>
              <a:cs typeface="Poppins"/>
              <a:sym typeface="Poppins"/>
            </a:endParaRPr>
          </a:p>
        </p:txBody>
      </p:sp>
      <p:sp>
        <p:nvSpPr>
          <p:cNvPr id="897" name="Google Shape;897;p72"/>
          <p:cNvSpPr/>
          <p:nvPr/>
        </p:nvSpPr>
        <p:spPr>
          <a:xfrm>
            <a:off x="5354250" y="3505475"/>
            <a:ext cx="2897100" cy="1074000"/>
          </a:xfrm>
          <a:prstGeom prst="wedgeRoundRectCallout">
            <a:avLst>
              <a:gd fmla="val 34822" name="adj1"/>
              <a:gd fmla="val -59690" name="adj2"/>
              <a:gd fmla="val 0" name="adj3"/>
            </a:avLst>
          </a:prstGeom>
          <a:solidFill>
            <a:schemeClr val="accent1"/>
          </a:solidFill>
          <a:ln cap="flat" cmpd="sng" w="7975">
            <a:solidFill>
              <a:schemeClr val="dk2"/>
            </a:solidFill>
            <a:prstDash val="solid"/>
            <a:round/>
            <a:headEnd len="sm" w="sm" type="none"/>
            <a:tailEnd len="sm" w="sm" type="none"/>
          </a:ln>
        </p:spPr>
        <p:txBody>
          <a:bodyPr anchorCtr="0" anchor="ctr" bIns="76500" lIns="76500" spcFirstLastPara="1" rIns="76500" wrap="square" tIns="76500">
            <a:noAutofit/>
          </a:bodyPr>
          <a:lstStyle/>
          <a:p>
            <a:pPr indent="0" lvl="0" marL="0" rtl="0" algn="l">
              <a:spcBef>
                <a:spcPts val="0"/>
              </a:spcBef>
              <a:spcAft>
                <a:spcPts val="0"/>
              </a:spcAft>
              <a:buNone/>
            </a:pPr>
            <a:r>
              <a:rPr lang="en" sz="920">
                <a:latin typeface="Nunito Sans"/>
                <a:ea typeface="Nunito Sans"/>
                <a:cs typeface="Nunito Sans"/>
                <a:sym typeface="Nunito Sans"/>
              </a:rPr>
              <a:t> -&gt; Hmm, I should use bioportal-mcp to look up ‘hippocampus’ in UBERON ontology</a:t>
            </a:r>
            <a:endParaRPr sz="920">
              <a:latin typeface="Nunito Sans"/>
              <a:ea typeface="Nunito Sans"/>
              <a:cs typeface="Nunito Sans"/>
              <a:sym typeface="Nunito Sans"/>
            </a:endParaRPr>
          </a:p>
          <a:p>
            <a:pPr indent="0" lvl="0" marL="0" rtl="0" algn="l">
              <a:spcBef>
                <a:spcPts val="0"/>
              </a:spcBef>
              <a:spcAft>
                <a:spcPts val="0"/>
              </a:spcAft>
              <a:buNone/>
            </a:pPr>
            <a:r>
              <a:rPr lang="en" sz="920">
                <a:latin typeface="Nunito Sans"/>
                <a:ea typeface="Nunito Sans"/>
                <a:cs typeface="Nunito Sans"/>
                <a:sym typeface="Nunito Sans"/>
              </a:rPr>
              <a:t> -&gt; CALL TOOL: bioportal [term=”hippocamp*”]</a:t>
            </a:r>
            <a:endParaRPr sz="920">
              <a:latin typeface="Nunito Sans"/>
              <a:ea typeface="Nunito Sans"/>
              <a:cs typeface="Nunito Sans"/>
              <a:sym typeface="Nunito Sans"/>
            </a:endParaRPr>
          </a:p>
          <a:p>
            <a:pPr indent="0" lvl="0" marL="0" rtl="0" algn="l">
              <a:spcBef>
                <a:spcPts val="0"/>
              </a:spcBef>
              <a:spcAft>
                <a:spcPts val="0"/>
              </a:spcAft>
              <a:buNone/>
            </a:pPr>
            <a:r>
              <a:rPr lang="en" sz="920">
                <a:latin typeface="Nunito Sans"/>
                <a:ea typeface="Nunito Sans"/>
                <a:cs typeface="Nunito Sans"/>
                <a:sym typeface="Nunito Sans"/>
              </a:rPr>
              <a:t> -&gt; RESPONSE: UBERON:0001954</a:t>
            </a:r>
            <a:endParaRPr sz="920">
              <a:latin typeface="Nunito Sans"/>
              <a:ea typeface="Nunito Sans"/>
              <a:cs typeface="Nunito Sans"/>
              <a:sym typeface="Nunito Sans"/>
            </a:endParaRPr>
          </a:p>
          <a:p>
            <a:pPr indent="0" lvl="0" marL="0" rtl="0" algn="l">
              <a:spcBef>
                <a:spcPts val="0"/>
              </a:spcBef>
              <a:spcAft>
                <a:spcPts val="0"/>
              </a:spcAft>
              <a:buNone/>
            </a:pPr>
            <a:r>
              <a:rPr lang="en" sz="920">
                <a:latin typeface="Nunito Sans"/>
                <a:ea typeface="Nunito Sans"/>
                <a:cs typeface="Nunito Sans"/>
                <a:sym typeface="Nunito Sans"/>
              </a:rPr>
              <a:t> -&gt; I will add a part-of link to UBERON:0001954</a:t>
            </a:r>
            <a:endParaRPr sz="920">
              <a:latin typeface="Nunito Sans"/>
              <a:ea typeface="Nunito Sans"/>
              <a:cs typeface="Nunito Sans"/>
              <a:sym typeface="Nunito Sans"/>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1" name="Shape 901"/>
        <p:cNvGrpSpPr/>
        <p:nvPr/>
      </p:nvGrpSpPr>
      <p:grpSpPr>
        <a:xfrm>
          <a:off x="0" y="0"/>
          <a:ext cx="0" cy="0"/>
          <a:chOff x="0" y="0"/>
          <a:chExt cx="0" cy="0"/>
        </a:xfrm>
      </p:grpSpPr>
      <p:sp>
        <p:nvSpPr>
          <p:cNvPr id="902" name="Google Shape;902;p73"/>
          <p:cNvSpPr txBox="1"/>
          <p:nvPr>
            <p:ph type="title"/>
          </p:nvPr>
        </p:nvSpPr>
        <p:spPr>
          <a:xfrm>
            <a:off x="342300" y="118275"/>
            <a:ext cx="78414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Command line tools</a:t>
            </a:r>
            <a:r>
              <a:rPr lang="en">
                <a:solidFill>
                  <a:schemeClr val="lt2"/>
                </a:solidFill>
              </a:rPr>
              <a:t> work too!</a:t>
            </a:r>
            <a:endParaRPr/>
          </a:p>
        </p:txBody>
      </p:sp>
      <p:sp>
        <p:nvSpPr>
          <p:cNvPr id="903" name="Google Shape;903;p73"/>
          <p:cNvSpPr/>
          <p:nvPr/>
        </p:nvSpPr>
        <p:spPr>
          <a:xfrm>
            <a:off x="1684100" y="1062675"/>
            <a:ext cx="2133600" cy="295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Nunito Sans"/>
                <a:ea typeface="Nunito Sans"/>
                <a:cs typeface="Nunito Sans"/>
                <a:sym typeface="Nunito Sans"/>
              </a:rPr>
              <a:t>robot</a:t>
            </a:r>
            <a:endParaRPr b="1">
              <a:latin typeface="Nunito Sans"/>
              <a:ea typeface="Nunito Sans"/>
              <a:cs typeface="Nunito Sans"/>
              <a:sym typeface="Nunito Sans"/>
            </a:endParaRPr>
          </a:p>
        </p:txBody>
      </p:sp>
      <p:sp>
        <p:nvSpPr>
          <p:cNvPr id="904" name="Google Shape;904;p73"/>
          <p:cNvSpPr/>
          <p:nvPr/>
        </p:nvSpPr>
        <p:spPr>
          <a:xfrm>
            <a:off x="1697250" y="1394175"/>
            <a:ext cx="2133600" cy="295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Nunito Sans"/>
                <a:ea typeface="Nunito Sans"/>
                <a:cs typeface="Nunito Sans"/>
                <a:sym typeface="Nunito Sans"/>
              </a:rPr>
              <a:t>artl-mcp</a:t>
            </a:r>
            <a:endParaRPr b="1">
              <a:latin typeface="Nunito Sans"/>
              <a:ea typeface="Nunito Sans"/>
              <a:cs typeface="Nunito Sans"/>
              <a:sym typeface="Nunito Sans"/>
            </a:endParaRPr>
          </a:p>
        </p:txBody>
      </p:sp>
      <p:sp>
        <p:nvSpPr>
          <p:cNvPr id="905" name="Google Shape;905;p73"/>
          <p:cNvSpPr/>
          <p:nvPr/>
        </p:nvSpPr>
        <p:spPr>
          <a:xfrm>
            <a:off x="1690700" y="1785325"/>
            <a:ext cx="2120400" cy="1899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Nunito Sans"/>
                <a:ea typeface="Nunito Sans"/>
                <a:cs typeface="Nunito Sans"/>
                <a:sym typeface="Nunito Sans"/>
              </a:rPr>
              <a:t>OAK</a:t>
            </a:r>
            <a:endParaRPr b="1">
              <a:latin typeface="Nunito Sans"/>
              <a:ea typeface="Nunito Sans"/>
              <a:cs typeface="Nunito Sans"/>
              <a:sym typeface="Nunito Sans"/>
            </a:endParaRPr>
          </a:p>
        </p:txBody>
      </p:sp>
      <p:sp>
        <p:nvSpPr>
          <p:cNvPr id="906" name="Google Shape;906;p73"/>
          <p:cNvSpPr/>
          <p:nvPr/>
        </p:nvSpPr>
        <p:spPr>
          <a:xfrm>
            <a:off x="1684100" y="3201275"/>
            <a:ext cx="2133600" cy="3423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Nunito Sans"/>
                <a:ea typeface="Nunito Sans"/>
                <a:cs typeface="Nunito Sans"/>
                <a:sym typeface="Nunito Sans"/>
              </a:rPr>
              <a:t>Web search</a:t>
            </a:r>
            <a:endParaRPr b="1">
              <a:latin typeface="Nunito Sans"/>
              <a:ea typeface="Nunito Sans"/>
              <a:cs typeface="Nunito Sans"/>
              <a:sym typeface="Nunito Sans"/>
            </a:endParaRPr>
          </a:p>
        </p:txBody>
      </p:sp>
      <p:sp>
        <p:nvSpPr>
          <p:cNvPr id="907" name="Google Shape;907;p73"/>
          <p:cNvSpPr/>
          <p:nvPr/>
        </p:nvSpPr>
        <p:spPr>
          <a:xfrm>
            <a:off x="1684100" y="3645975"/>
            <a:ext cx="2133600" cy="3423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Nunito Sans"/>
                <a:ea typeface="Nunito Sans"/>
                <a:cs typeface="Nunito Sans"/>
                <a:sym typeface="Nunito Sans"/>
              </a:rPr>
              <a:t>File edit</a:t>
            </a:r>
            <a:endParaRPr b="1">
              <a:latin typeface="Nunito Sans"/>
              <a:ea typeface="Nunito Sans"/>
              <a:cs typeface="Nunito Sans"/>
              <a:sym typeface="Nunito Sans"/>
            </a:endParaRPr>
          </a:p>
        </p:txBody>
      </p:sp>
      <p:sp>
        <p:nvSpPr>
          <p:cNvPr id="908" name="Google Shape;908;p73"/>
          <p:cNvSpPr/>
          <p:nvPr/>
        </p:nvSpPr>
        <p:spPr>
          <a:xfrm>
            <a:off x="1684100" y="4090675"/>
            <a:ext cx="2133600" cy="3423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Nunito Sans"/>
                <a:ea typeface="Nunito Sans"/>
                <a:cs typeface="Nunito Sans"/>
                <a:sym typeface="Nunito Sans"/>
              </a:rPr>
              <a:t>Python</a:t>
            </a:r>
            <a:endParaRPr b="1">
              <a:latin typeface="Nunito Sans"/>
              <a:ea typeface="Nunito Sans"/>
              <a:cs typeface="Nunito Sans"/>
              <a:sym typeface="Nunito Sans"/>
            </a:endParaRPr>
          </a:p>
        </p:txBody>
      </p:sp>
      <p:sp>
        <p:nvSpPr>
          <p:cNvPr id="909" name="Google Shape;909;p73"/>
          <p:cNvSpPr/>
          <p:nvPr/>
        </p:nvSpPr>
        <p:spPr>
          <a:xfrm>
            <a:off x="1684100" y="4535375"/>
            <a:ext cx="2133600" cy="3423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Nunito Sans"/>
                <a:ea typeface="Nunito Sans"/>
                <a:cs typeface="Nunito Sans"/>
                <a:sym typeface="Nunito Sans"/>
              </a:rPr>
              <a:t>Unix tools</a:t>
            </a:r>
            <a:endParaRPr b="1">
              <a:latin typeface="Nunito Sans"/>
              <a:ea typeface="Nunito Sans"/>
              <a:cs typeface="Nunito Sans"/>
              <a:sym typeface="Nunito Sans"/>
            </a:endParaRPr>
          </a:p>
        </p:txBody>
      </p:sp>
      <p:sp>
        <p:nvSpPr>
          <p:cNvPr id="910" name="Google Shape;910;p73"/>
          <p:cNvSpPr/>
          <p:nvPr/>
        </p:nvSpPr>
        <p:spPr>
          <a:xfrm>
            <a:off x="342300" y="1062675"/>
            <a:ext cx="1234500" cy="20787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Nunito Sans"/>
                <a:ea typeface="Nunito Sans"/>
                <a:cs typeface="Nunito Sans"/>
                <a:sym typeface="Nunito Sans"/>
              </a:rPr>
              <a:t>Custom</a:t>
            </a:r>
            <a:endParaRPr b="1">
              <a:latin typeface="Nunito Sans"/>
              <a:ea typeface="Nunito Sans"/>
              <a:cs typeface="Nunito Sans"/>
              <a:sym typeface="Nunito Sans"/>
            </a:endParaRPr>
          </a:p>
        </p:txBody>
      </p:sp>
      <p:sp>
        <p:nvSpPr>
          <p:cNvPr id="911" name="Google Shape;911;p73"/>
          <p:cNvSpPr/>
          <p:nvPr/>
        </p:nvSpPr>
        <p:spPr>
          <a:xfrm>
            <a:off x="342300" y="3201275"/>
            <a:ext cx="1234500" cy="16764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Nunito Sans"/>
                <a:ea typeface="Nunito Sans"/>
                <a:cs typeface="Nunito Sans"/>
                <a:sym typeface="Nunito Sans"/>
              </a:rPr>
              <a:t>Builtin</a:t>
            </a:r>
            <a:endParaRPr b="1">
              <a:latin typeface="Nunito Sans"/>
              <a:ea typeface="Nunito Sans"/>
              <a:cs typeface="Nunito Sans"/>
              <a:sym typeface="Nunito Sans"/>
            </a:endParaRPr>
          </a:p>
        </p:txBody>
      </p:sp>
      <p:sp>
        <p:nvSpPr>
          <p:cNvPr id="912" name="Google Shape;912;p73"/>
          <p:cNvSpPr txBox="1"/>
          <p:nvPr/>
        </p:nvSpPr>
        <p:spPr>
          <a:xfrm>
            <a:off x="3925000" y="1049175"/>
            <a:ext cx="42588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200">
                <a:solidFill>
                  <a:schemeClr val="lt2"/>
                </a:solidFill>
                <a:latin typeface="Nunito Sans"/>
                <a:ea typeface="Nunito Sans"/>
                <a:cs typeface="Nunito Sans"/>
                <a:sym typeface="Nunito Sans"/>
              </a:rPr>
              <a:t>Reasoning, Validation, General Ontology Processing</a:t>
            </a:r>
            <a:endParaRPr>
              <a:solidFill>
                <a:schemeClr val="lt2"/>
              </a:solidFill>
            </a:endParaRPr>
          </a:p>
        </p:txBody>
      </p:sp>
      <p:sp>
        <p:nvSpPr>
          <p:cNvPr id="913" name="Google Shape;913;p73"/>
          <p:cNvSpPr txBox="1"/>
          <p:nvPr/>
        </p:nvSpPr>
        <p:spPr>
          <a:xfrm>
            <a:off x="3951300" y="1375838"/>
            <a:ext cx="42588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200">
                <a:solidFill>
                  <a:schemeClr val="lt2"/>
                </a:solidFill>
                <a:latin typeface="Nunito Sans"/>
                <a:ea typeface="Nunito Sans"/>
                <a:cs typeface="Nunito Sans"/>
                <a:sym typeface="Nunito Sans"/>
              </a:rPr>
              <a:t>Full text lookup</a:t>
            </a:r>
            <a:endParaRPr>
              <a:solidFill>
                <a:schemeClr val="lt2"/>
              </a:solidFill>
            </a:endParaRPr>
          </a:p>
        </p:txBody>
      </p:sp>
      <p:sp>
        <p:nvSpPr>
          <p:cNvPr id="914" name="Google Shape;914;p73"/>
          <p:cNvSpPr txBox="1"/>
          <p:nvPr/>
        </p:nvSpPr>
        <p:spPr>
          <a:xfrm>
            <a:off x="3925000" y="1718138"/>
            <a:ext cx="42588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200">
                <a:solidFill>
                  <a:schemeClr val="lt2"/>
                </a:solidFill>
                <a:latin typeface="Nunito Sans"/>
                <a:ea typeface="Nunito Sans"/>
                <a:cs typeface="Nunito Sans"/>
                <a:sym typeface="Nunito Sans"/>
              </a:rPr>
              <a:t>Tools for obo format files (search, extraction)</a:t>
            </a:r>
            <a:endParaRPr>
              <a:solidFill>
                <a:schemeClr val="lt2"/>
              </a:solidFill>
            </a:endParaRPr>
          </a:p>
        </p:txBody>
      </p:sp>
      <p:sp>
        <p:nvSpPr>
          <p:cNvPr id="915" name="Google Shape;915;p73"/>
          <p:cNvSpPr txBox="1"/>
          <p:nvPr/>
        </p:nvSpPr>
        <p:spPr>
          <a:xfrm>
            <a:off x="3925000" y="2021463"/>
            <a:ext cx="42588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200">
                <a:solidFill>
                  <a:schemeClr val="lt2"/>
                </a:solidFill>
                <a:latin typeface="Nunito Sans"/>
                <a:ea typeface="Nunito Sans"/>
                <a:cs typeface="Nunito Sans"/>
                <a:sym typeface="Nunito Sans"/>
              </a:rPr>
              <a:t>Tools for ontology querying</a:t>
            </a:r>
            <a:endParaRPr>
              <a:solidFill>
                <a:schemeClr val="lt2"/>
              </a:solidFill>
            </a:endParaRPr>
          </a:p>
        </p:txBody>
      </p:sp>
      <p:sp>
        <p:nvSpPr>
          <p:cNvPr id="916" name="Google Shape;916;p73"/>
          <p:cNvSpPr txBox="1"/>
          <p:nvPr/>
        </p:nvSpPr>
        <p:spPr>
          <a:xfrm>
            <a:off x="3951300" y="3168425"/>
            <a:ext cx="42588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200">
                <a:solidFill>
                  <a:schemeClr val="dk1"/>
                </a:solidFill>
                <a:latin typeface="Nunito Sans"/>
                <a:ea typeface="Nunito Sans"/>
                <a:cs typeface="Nunito Sans"/>
                <a:sym typeface="Nunito Sans"/>
              </a:rPr>
              <a:t>Generic web search (</a:t>
            </a:r>
            <a:r>
              <a:rPr lang="en" sz="1200">
                <a:solidFill>
                  <a:schemeClr val="dk1"/>
                </a:solidFill>
                <a:latin typeface="Nunito Sans"/>
                <a:ea typeface="Nunito Sans"/>
                <a:cs typeface="Nunito Sans"/>
                <a:sym typeface="Nunito Sans"/>
              </a:rPr>
              <a:t>including</a:t>
            </a:r>
            <a:r>
              <a:rPr lang="en" sz="1200">
                <a:solidFill>
                  <a:schemeClr val="dk1"/>
                </a:solidFill>
                <a:latin typeface="Nunito Sans"/>
                <a:ea typeface="Nunito Sans"/>
                <a:cs typeface="Nunito Sans"/>
                <a:sym typeface="Nunito Sans"/>
              </a:rPr>
              <a:t> </a:t>
            </a:r>
            <a:r>
              <a:rPr lang="en" sz="1200">
                <a:solidFill>
                  <a:schemeClr val="dk1"/>
                </a:solidFill>
                <a:latin typeface="Nunito Sans"/>
                <a:ea typeface="Nunito Sans"/>
                <a:cs typeface="Nunito Sans"/>
                <a:sym typeface="Nunito Sans"/>
              </a:rPr>
              <a:t>literature</a:t>
            </a:r>
            <a:r>
              <a:rPr lang="en" sz="1200">
                <a:solidFill>
                  <a:schemeClr val="dk1"/>
                </a:solidFill>
                <a:latin typeface="Nunito Sans"/>
                <a:ea typeface="Nunito Sans"/>
                <a:cs typeface="Nunito Sans"/>
                <a:sym typeface="Nunito Sans"/>
              </a:rPr>
              <a:t>)</a:t>
            </a:r>
            <a:endParaRPr>
              <a:solidFill>
                <a:schemeClr val="dk1"/>
              </a:solidFill>
            </a:endParaRPr>
          </a:p>
        </p:txBody>
      </p:sp>
      <p:sp>
        <p:nvSpPr>
          <p:cNvPr id="917" name="Google Shape;917;p73"/>
          <p:cNvSpPr txBox="1"/>
          <p:nvPr/>
        </p:nvSpPr>
        <p:spPr>
          <a:xfrm>
            <a:off x="3951300" y="3626625"/>
            <a:ext cx="42588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200">
                <a:solidFill>
                  <a:schemeClr val="dk1"/>
                </a:solidFill>
                <a:latin typeface="Nunito Sans"/>
                <a:ea typeface="Nunito Sans"/>
                <a:cs typeface="Nunito Sans"/>
                <a:sym typeface="Nunito Sans"/>
              </a:rPr>
              <a:t>Targeted editing of files (including ontology files)</a:t>
            </a:r>
            <a:endParaRPr>
              <a:solidFill>
                <a:schemeClr val="dk1"/>
              </a:solidFill>
            </a:endParaRPr>
          </a:p>
        </p:txBody>
      </p:sp>
      <p:sp>
        <p:nvSpPr>
          <p:cNvPr id="918" name="Google Shape;918;p73"/>
          <p:cNvSpPr txBox="1"/>
          <p:nvPr/>
        </p:nvSpPr>
        <p:spPr>
          <a:xfrm>
            <a:off x="3981800" y="4084825"/>
            <a:ext cx="42588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200">
                <a:solidFill>
                  <a:schemeClr val="dk1"/>
                </a:solidFill>
                <a:latin typeface="Nunito Sans"/>
                <a:ea typeface="Nunito Sans"/>
                <a:cs typeface="Nunito Sans"/>
                <a:sym typeface="Nunito Sans"/>
              </a:rPr>
              <a:t>Arbitrary ad-hoc scripting</a:t>
            </a:r>
            <a:endParaRPr>
              <a:solidFill>
                <a:schemeClr val="dk1"/>
              </a:solidFill>
            </a:endParaRPr>
          </a:p>
        </p:txBody>
      </p:sp>
      <p:sp>
        <p:nvSpPr>
          <p:cNvPr id="919" name="Google Shape;919;p73"/>
          <p:cNvSpPr txBox="1"/>
          <p:nvPr/>
        </p:nvSpPr>
        <p:spPr>
          <a:xfrm>
            <a:off x="4019900" y="4543025"/>
            <a:ext cx="42588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200">
                <a:solidFill>
                  <a:schemeClr val="dk1"/>
                </a:solidFill>
                <a:latin typeface="Nunito Sans"/>
                <a:ea typeface="Nunito Sans"/>
                <a:cs typeface="Nunito Sans"/>
                <a:sym typeface="Nunito Sans"/>
              </a:rPr>
              <a:t>Arbitrary command line processing and querying</a:t>
            </a:r>
            <a:endParaRPr>
              <a:solidFill>
                <a:schemeClr val="dk1"/>
              </a:solidFill>
            </a:endParaRPr>
          </a:p>
        </p:txBody>
      </p:sp>
      <p:sp>
        <p:nvSpPr>
          <p:cNvPr id="920" name="Google Shape;920;p73"/>
          <p:cNvSpPr/>
          <p:nvPr/>
        </p:nvSpPr>
        <p:spPr>
          <a:xfrm>
            <a:off x="1684100" y="2087450"/>
            <a:ext cx="2133600" cy="272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Nunito Sans"/>
                <a:ea typeface="Nunito Sans"/>
                <a:cs typeface="Nunito Sans"/>
                <a:sym typeface="Nunito Sans"/>
              </a:rPr>
              <a:t>linkml</a:t>
            </a:r>
            <a:endParaRPr b="1">
              <a:latin typeface="Nunito Sans"/>
              <a:ea typeface="Nunito Sans"/>
              <a:cs typeface="Nunito Sans"/>
              <a:sym typeface="Nunito Sans"/>
            </a:endParaRPr>
          </a:p>
        </p:txBody>
      </p:sp>
      <p:sp>
        <p:nvSpPr>
          <p:cNvPr id="921" name="Google Shape;921;p73"/>
          <p:cNvSpPr txBox="1"/>
          <p:nvPr/>
        </p:nvSpPr>
        <p:spPr>
          <a:xfrm>
            <a:off x="3925000" y="2257125"/>
            <a:ext cx="42588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200">
                <a:solidFill>
                  <a:schemeClr val="lt2"/>
                </a:solidFill>
                <a:latin typeface="Nunito Sans"/>
                <a:ea typeface="Nunito Sans"/>
                <a:cs typeface="Nunito Sans"/>
                <a:sym typeface="Nunito Sans"/>
              </a:rPr>
              <a:t>Schema operations</a:t>
            </a:r>
            <a:endParaRPr>
              <a:solidFill>
                <a:schemeClr val="lt2"/>
              </a:solidFill>
            </a:endParaRPr>
          </a:p>
        </p:txBody>
      </p:sp>
      <p:sp>
        <p:nvSpPr>
          <p:cNvPr id="922" name="Google Shape;922;p73"/>
          <p:cNvSpPr/>
          <p:nvPr/>
        </p:nvSpPr>
        <p:spPr>
          <a:xfrm>
            <a:off x="1690700" y="2431550"/>
            <a:ext cx="2120400" cy="3693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Nunito Sans"/>
                <a:ea typeface="Nunito Sans"/>
                <a:cs typeface="Nunito Sans"/>
                <a:sym typeface="Nunito Sans"/>
              </a:rPr>
              <a:t>ols-mcp / bioportal-mcp</a:t>
            </a:r>
            <a:endParaRPr b="1">
              <a:latin typeface="Nunito Sans"/>
              <a:ea typeface="Nunito Sans"/>
              <a:cs typeface="Nunito Sans"/>
              <a:sym typeface="Nunito Sans"/>
            </a:endParaRPr>
          </a:p>
        </p:txBody>
      </p:sp>
      <p:sp>
        <p:nvSpPr>
          <p:cNvPr id="923" name="Google Shape;923;p73"/>
          <p:cNvSpPr txBox="1"/>
          <p:nvPr/>
        </p:nvSpPr>
        <p:spPr>
          <a:xfrm>
            <a:off x="3925000" y="2594950"/>
            <a:ext cx="42588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200">
                <a:solidFill>
                  <a:schemeClr val="lt2"/>
                </a:solidFill>
                <a:latin typeface="Nunito Sans"/>
                <a:ea typeface="Nunito Sans"/>
                <a:cs typeface="Nunito Sans"/>
                <a:sym typeface="Nunito Sans"/>
              </a:rPr>
              <a:t>External ontology search</a:t>
            </a:r>
            <a:endParaRPr>
              <a:solidFill>
                <a:schemeClr val="lt2"/>
              </a:solidFill>
            </a:endParaRPr>
          </a:p>
        </p:txBody>
      </p:sp>
      <p:sp>
        <p:nvSpPr>
          <p:cNvPr id="924" name="Google Shape;924;p73"/>
          <p:cNvSpPr/>
          <p:nvPr/>
        </p:nvSpPr>
        <p:spPr>
          <a:xfrm>
            <a:off x="1690700" y="2916025"/>
            <a:ext cx="2120400" cy="272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Nunito Sans"/>
                <a:ea typeface="Nunito Sans"/>
                <a:cs typeface="Nunito Sans"/>
                <a:sym typeface="Nunito Sans"/>
              </a:rPr>
              <a:t>dosdp-tools</a:t>
            </a:r>
            <a:endParaRPr b="1">
              <a:latin typeface="Nunito Sans"/>
              <a:ea typeface="Nunito Sans"/>
              <a:cs typeface="Nunito Sans"/>
              <a:sym typeface="Nunito Sans"/>
            </a:endParaRPr>
          </a:p>
        </p:txBody>
      </p:sp>
      <p:sp>
        <p:nvSpPr>
          <p:cNvPr id="925" name="Google Shape;925;p73"/>
          <p:cNvSpPr txBox="1"/>
          <p:nvPr/>
        </p:nvSpPr>
        <p:spPr>
          <a:xfrm>
            <a:off x="3925000" y="2824050"/>
            <a:ext cx="42588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200">
                <a:solidFill>
                  <a:schemeClr val="lt2"/>
                </a:solidFill>
                <a:latin typeface="Nunito Sans"/>
                <a:ea typeface="Nunito Sans"/>
                <a:cs typeface="Nunito Sans"/>
                <a:sym typeface="Nunito Sans"/>
              </a:rPr>
              <a:t>Design pattern compliance</a:t>
            </a:r>
            <a:endParaRPr>
              <a:solidFill>
                <a:schemeClr val="lt2"/>
              </a:solidFill>
            </a:endParaRPr>
          </a:p>
        </p:txBody>
      </p:sp>
      <p:pic>
        <p:nvPicPr>
          <p:cNvPr id="926" name="Google Shape;926;p73"/>
          <p:cNvPicPr preferRelativeResize="0"/>
          <p:nvPr/>
        </p:nvPicPr>
        <p:blipFill>
          <a:blip r:embed="rId3">
            <a:alphaModFix/>
          </a:blip>
          <a:stretch>
            <a:fillRect/>
          </a:stretch>
        </p:blipFill>
        <p:spPr>
          <a:xfrm>
            <a:off x="7481307" y="1543313"/>
            <a:ext cx="1385968" cy="1500275"/>
          </a:xfrm>
          <a:prstGeom prst="rect">
            <a:avLst/>
          </a:prstGeom>
          <a:noFill/>
          <a:ln>
            <a:noFill/>
          </a:ln>
        </p:spPr>
      </p:pic>
      <p:sp>
        <p:nvSpPr>
          <p:cNvPr id="927" name="Google Shape;927;p73"/>
          <p:cNvSpPr txBox="1"/>
          <p:nvPr/>
        </p:nvSpPr>
        <p:spPr>
          <a:xfrm>
            <a:off x="7154100" y="3088788"/>
            <a:ext cx="3000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rPr>
              <a:t>ODK; Matentzoglu et al</a:t>
            </a:r>
            <a:endParaRPr sz="1200">
              <a:solidFill>
                <a:schemeClr val="dk1"/>
              </a:solidFill>
            </a:endParaRPr>
          </a:p>
          <a:p>
            <a:pPr indent="0" lvl="0" marL="0" rtl="0" algn="l">
              <a:spcBef>
                <a:spcPts val="0"/>
              </a:spcBef>
              <a:spcAft>
                <a:spcPts val="0"/>
              </a:spcAft>
              <a:buNone/>
            </a:pPr>
            <a:r>
              <a:rPr lang="en" sz="800">
                <a:solidFill>
                  <a:srgbClr val="006FB7"/>
                </a:solidFill>
                <a:highlight>
                  <a:srgbClr val="FFFFFF"/>
                </a:highlight>
                <a:uFill>
                  <a:noFill/>
                </a:uFill>
                <a:hlinkClick r:id="rId4">
                  <a:extLst>
                    <a:ext uri="{A12FA001-AC4F-418D-AE19-62706E023703}">
                      <ahyp:hlinkClr val="tx"/>
                    </a:ext>
                  </a:extLst>
                </a:hlinkClick>
              </a:rPr>
              <a:t>https://doi.org/10.1093/database/baac087</a:t>
            </a:r>
            <a:endParaRPr sz="800"/>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1" name="Shape 931"/>
        <p:cNvGrpSpPr/>
        <p:nvPr/>
      </p:nvGrpSpPr>
      <p:grpSpPr>
        <a:xfrm>
          <a:off x="0" y="0"/>
          <a:ext cx="0" cy="0"/>
          <a:chOff x="0" y="0"/>
          <a:chExt cx="0" cy="0"/>
        </a:xfrm>
      </p:grpSpPr>
      <p:sp>
        <p:nvSpPr>
          <p:cNvPr id="932" name="Google Shape;932;p74"/>
          <p:cNvSpPr txBox="1"/>
          <p:nvPr>
            <p:ph type="title"/>
          </p:nvPr>
        </p:nvSpPr>
        <p:spPr>
          <a:xfrm>
            <a:off x="228600" y="256925"/>
            <a:ext cx="75951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Multiple ways to invoke agents</a:t>
            </a:r>
            <a:endParaRPr/>
          </a:p>
        </p:txBody>
      </p:sp>
      <p:sp>
        <p:nvSpPr>
          <p:cNvPr id="933" name="Google Shape;933;p74"/>
          <p:cNvSpPr/>
          <p:nvPr/>
        </p:nvSpPr>
        <p:spPr>
          <a:xfrm>
            <a:off x="179700" y="2082800"/>
            <a:ext cx="2835900" cy="1161000"/>
          </a:xfrm>
          <a:prstGeom prst="round2SameRect">
            <a:avLst>
              <a:gd fmla="val 0" name="adj1"/>
              <a:gd fmla="val 14216" name="adj2"/>
            </a:avLst>
          </a:prstGeom>
          <a:solidFill>
            <a:schemeClr val="accent6"/>
          </a:solidFill>
          <a:ln>
            <a:noFill/>
          </a:ln>
        </p:spPr>
        <p:txBody>
          <a:bodyPr anchorCtr="0" anchor="ctr" bIns="91475" lIns="91475" spcFirstLastPara="1" rIns="91475" wrap="square" tIns="91475">
            <a:noAutofit/>
          </a:bodyPr>
          <a:lstStyle/>
          <a:p>
            <a:pPr indent="0" lvl="0" marL="0" rtl="0" algn="ctr">
              <a:spcBef>
                <a:spcPts val="0"/>
              </a:spcBef>
              <a:spcAft>
                <a:spcPts val="0"/>
              </a:spcAft>
              <a:buNone/>
            </a:pPr>
            <a:r>
              <a:t/>
            </a:r>
            <a:endParaRPr sz="1400">
              <a:solidFill>
                <a:schemeClr val="dk1"/>
              </a:solidFill>
              <a:latin typeface="Nunito Sans"/>
              <a:ea typeface="Nunito Sans"/>
              <a:cs typeface="Nunito Sans"/>
              <a:sym typeface="Nunito Sans"/>
            </a:endParaRPr>
          </a:p>
        </p:txBody>
      </p:sp>
      <p:sp>
        <p:nvSpPr>
          <p:cNvPr id="934" name="Google Shape;934;p74"/>
          <p:cNvSpPr/>
          <p:nvPr/>
        </p:nvSpPr>
        <p:spPr>
          <a:xfrm>
            <a:off x="179675" y="1865900"/>
            <a:ext cx="2830800" cy="400200"/>
          </a:xfrm>
          <a:prstGeom prst="roundRect">
            <a:avLst>
              <a:gd fmla="val 50000" name="adj"/>
            </a:avLst>
          </a:prstGeom>
          <a:solidFill>
            <a:schemeClr val="lt2"/>
          </a:solidFill>
          <a:ln>
            <a:noFill/>
          </a:ln>
        </p:spPr>
        <p:txBody>
          <a:bodyPr anchorCtr="0" anchor="ctr" bIns="91425" lIns="274300" spcFirstLastPara="1" rIns="274300" wrap="square" tIns="91425">
            <a:noAutofit/>
          </a:bodyPr>
          <a:lstStyle/>
          <a:p>
            <a:pPr indent="0" lvl="0" marL="0" rtl="0" algn="l">
              <a:spcBef>
                <a:spcPts val="0"/>
              </a:spcBef>
              <a:spcAft>
                <a:spcPts val="0"/>
              </a:spcAft>
              <a:buNone/>
            </a:pPr>
            <a:r>
              <a:t/>
            </a:r>
            <a:endParaRPr b="1" sz="1000">
              <a:solidFill>
                <a:schemeClr val="dk2"/>
              </a:solidFill>
              <a:latin typeface="Nunito Sans"/>
              <a:ea typeface="Nunito Sans"/>
              <a:cs typeface="Nunito Sans"/>
              <a:sym typeface="Nunito Sans"/>
            </a:endParaRPr>
          </a:p>
        </p:txBody>
      </p:sp>
      <p:sp>
        <p:nvSpPr>
          <p:cNvPr id="935" name="Google Shape;935;p74"/>
          <p:cNvSpPr/>
          <p:nvPr/>
        </p:nvSpPr>
        <p:spPr>
          <a:xfrm>
            <a:off x="3111075" y="2082800"/>
            <a:ext cx="2832000" cy="1161000"/>
          </a:xfrm>
          <a:prstGeom prst="round2SameRect">
            <a:avLst>
              <a:gd fmla="val 0" name="adj1"/>
              <a:gd fmla="val 14216" name="adj2"/>
            </a:avLst>
          </a:prstGeom>
          <a:solidFill>
            <a:schemeClr val="accent6"/>
          </a:solidFill>
          <a:ln>
            <a:noFill/>
          </a:ln>
        </p:spPr>
        <p:txBody>
          <a:bodyPr anchorCtr="0" anchor="ctr" bIns="91475" lIns="91475" spcFirstLastPara="1" rIns="91475" wrap="square" tIns="91475">
            <a:noAutofit/>
          </a:bodyPr>
          <a:lstStyle/>
          <a:p>
            <a:pPr indent="0" lvl="0" marL="0" rtl="0" algn="ctr">
              <a:spcBef>
                <a:spcPts val="0"/>
              </a:spcBef>
              <a:spcAft>
                <a:spcPts val="0"/>
              </a:spcAft>
              <a:buNone/>
            </a:pPr>
            <a:r>
              <a:t/>
            </a:r>
            <a:endParaRPr sz="1400">
              <a:solidFill>
                <a:schemeClr val="dk1"/>
              </a:solidFill>
              <a:latin typeface="Nunito Sans"/>
              <a:ea typeface="Nunito Sans"/>
              <a:cs typeface="Nunito Sans"/>
              <a:sym typeface="Nunito Sans"/>
            </a:endParaRPr>
          </a:p>
        </p:txBody>
      </p:sp>
      <p:sp>
        <p:nvSpPr>
          <p:cNvPr id="936" name="Google Shape;936;p74"/>
          <p:cNvSpPr/>
          <p:nvPr/>
        </p:nvSpPr>
        <p:spPr>
          <a:xfrm>
            <a:off x="3109725" y="1865900"/>
            <a:ext cx="2830800" cy="400200"/>
          </a:xfrm>
          <a:prstGeom prst="roundRect">
            <a:avLst>
              <a:gd fmla="val 50000" name="adj"/>
            </a:avLst>
          </a:prstGeom>
          <a:solidFill>
            <a:schemeClr val="lt2"/>
          </a:solidFill>
          <a:ln>
            <a:noFill/>
          </a:ln>
        </p:spPr>
        <p:txBody>
          <a:bodyPr anchorCtr="0" anchor="ctr" bIns="91425" lIns="274300" spcFirstLastPara="1" rIns="274300" wrap="square" tIns="91425">
            <a:noAutofit/>
          </a:bodyPr>
          <a:lstStyle/>
          <a:p>
            <a:pPr indent="0" lvl="0" marL="0" rtl="0" algn="l">
              <a:spcBef>
                <a:spcPts val="0"/>
              </a:spcBef>
              <a:spcAft>
                <a:spcPts val="0"/>
              </a:spcAft>
              <a:buNone/>
            </a:pPr>
            <a:r>
              <a:t/>
            </a:r>
            <a:endParaRPr b="1" sz="1000">
              <a:solidFill>
                <a:schemeClr val="dk2"/>
              </a:solidFill>
              <a:latin typeface="Nunito Sans"/>
              <a:ea typeface="Nunito Sans"/>
              <a:cs typeface="Nunito Sans"/>
              <a:sym typeface="Nunito Sans"/>
            </a:endParaRPr>
          </a:p>
        </p:txBody>
      </p:sp>
      <p:sp>
        <p:nvSpPr>
          <p:cNvPr id="937" name="Google Shape;937;p74"/>
          <p:cNvSpPr txBox="1"/>
          <p:nvPr>
            <p:ph idx="1" type="subTitle"/>
          </p:nvPr>
        </p:nvSpPr>
        <p:spPr>
          <a:xfrm>
            <a:off x="179675" y="1865900"/>
            <a:ext cx="2834700" cy="400200"/>
          </a:xfrm>
          <a:prstGeom prst="rect">
            <a:avLst/>
          </a:prstGeom>
        </p:spPr>
        <p:txBody>
          <a:bodyPr anchorCtr="0" anchor="ctr" bIns="0" lIns="274300" spcFirstLastPara="1" rIns="274300" wrap="square" tIns="0">
            <a:noAutofit/>
          </a:bodyPr>
          <a:lstStyle/>
          <a:p>
            <a:pPr indent="0" lvl="0" marL="0" rtl="0" algn="l">
              <a:spcBef>
                <a:spcPts val="0"/>
              </a:spcBef>
              <a:spcAft>
                <a:spcPts val="0"/>
              </a:spcAft>
              <a:buNone/>
            </a:pPr>
            <a:r>
              <a:rPr lang="en"/>
              <a:t>Local Command Line Agent Tools</a:t>
            </a:r>
            <a:endParaRPr/>
          </a:p>
        </p:txBody>
      </p:sp>
      <p:sp>
        <p:nvSpPr>
          <p:cNvPr id="938" name="Google Shape;938;p74"/>
          <p:cNvSpPr txBox="1"/>
          <p:nvPr>
            <p:ph idx="2" type="subTitle"/>
          </p:nvPr>
        </p:nvSpPr>
        <p:spPr>
          <a:xfrm>
            <a:off x="3107688" y="1865900"/>
            <a:ext cx="2834700" cy="400200"/>
          </a:xfrm>
          <a:prstGeom prst="rect">
            <a:avLst/>
          </a:prstGeom>
        </p:spPr>
        <p:txBody>
          <a:bodyPr anchorCtr="0" anchor="ctr" bIns="0" lIns="274300" spcFirstLastPara="1" rIns="274300" wrap="square" tIns="0">
            <a:noAutofit/>
          </a:bodyPr>
          <a:lstStyle/>
          <a:p>
            <a:pPr indent="0" lvl="0" marL="0" rtl="0" algn="l">
              <a:spcBef>
                <a:spcPts val="0"/>
              </a:spcBef>
              <a:spcAft>
                <a:spcPts val="0"/>
              </a:spcAft>
              <a:buNone/>
            </a:pPr>
            <a:r>
              <a:rPr lang="en"/>
              <a:t>Agent Desktop Agent UIs</a:t>
            </a:r>
            <a:endParaRPr/>
          </a:p>
        </p:txBody>
      </p:sp>
      <p:sp>
        <p:nvSpPr>
          <p:cNvPr id="939" name="Google Shape;939;p74"/>
          <p:cNvSpPr txBox="1"/>
          <p:nvPr>
            <p:ph idx="5" type="body"/>
          </p:nvPr>
        </p:nvSpPr>
        <p:spPr>
          <a:xfrm>
            <a:off x="3107700" y="2399975"/>
            <a:ext cx="2400900" cy="722100"/>
          </a:xfrm>
          <a:prstGeom prst="rect">
            <a:avLst/>
          </a:prstGeom>
        </p:spPr>
        <p:txBody>
          <a:bodyPr anchorCtr="0" anchor="t" bIns="91425" lIns="274300" spcFirstLastPara="1" rIns="274300" wrap="square" tIns="91425">
            <a:noAutofit/>
          </a:bodyPr>
          <a:lstStyle/>
          <a:p>
            <a:pPr indent="-292100" lvl="0" marL="457200" rtl="0" algn="l">
              <a:spcBef>
                <a:spcPts val="0"/>
              </a:spcBef>
              <a:spcAft>
                <a:spcPts val="0"/>
              </a:spcAft>
              <a:buSzPts val="1000"/>
              <a:buChar char="●"/>
            </a:pPr>
            <a:r>
              <a:rPr lang="en"/>
              <a:t>Goose Desktop</a:t>
            </a:r>
            <a:endParaRPr/>
          </a:p>
          <a:p>
            <a:pPr indent="-292100" lvl="0" marL="457200" rtl="0" algn="l">
              <a:spcBef>
                <a:spcPts val="0"/>
              </a:spcBef>
              <a:spcAft>
                <a:spcPts val="0"/>
              </a:spcAft>
              <a:buSzPts val="1000"/>
              <a:buChar char="●"/>
            </a:pPr>
            <a:r>
              <a:rPr lang="en"/>
              <a:t>Claude Desktop</a:t>
            </a:r>
            <a:endParaRPr/>
          </a:p>
        </p:txBody>
      </p:sp>
      <p:sp>
        <p:nvSpPr>
          <p:cNvPr id="940" name="Google Shape;940;p74"/>
          <p:cNvSpPr txBox="1"/>
          <p:nvPr>
            <p:ph idx="5" type="body"/>
          </p:nvPr>
        </p:nvSpPr>
        <p:spPr>
          <a:xfrm>
            <a:off x="290925" y="2480300"/>
            <a:ext cx="2400900" cy="722100"/>
          </a:xfrm>
          <a:prstGeom prst="rect">
            <a:avLst/>
          </a:prstGeom>
        </p:spPr>
        <p:txBody>
          <a:bodyPr anchorCtr="0" anchor="t" bIns="91425" lIns="274300" spcFirstLastPara="1" rIns="274300" wrap="square" tIns="91425">
            <a:noAutofit/>
          </a:bodyPr>
          <a:lstStyle/>
          <a:p>
            <a:pPr indent="-292100" lvl="0" marL="457200" rtl="0" algn="l">
              <a:spcBef>
                <a:spcPts val="0"/>
              </a:spcBef>
              <a:spcAft>
                <a:spcPts val="0"/>
              </a:spcAft>
              <a:buSzPts val="1000"/>
              <a:buChar char="●"/>
            </a:pPr>
            <a:r>
              <a:rPr lang="en"/>
              <a:t>Claude Code</a:t>
            </a:r>
            <a:endParaRPr/>
          </a:p>
          <a:p>
            <a:pPr indent="-292100" lvl="0" marL="457200" rtl="0" algn="l">
              <a:spcBef>
                <a:spcPts val="0"/>
              </a:spcBef>
              <a:spcAft>
                <a:spcPts val="0"/>
              </a:spcAft>
              <a:buSzPts val="1000"/>
              <a:buChar char="●"/>
            </a:pPr>
            <a:r>
              <a:rPr lang="en"/>
              <a:t>Codex</a:t>
            </a:r>
            <a:endParaRPr/>
          </a:p>
          <a:p>
            <a:pPr indent="-292100" lvl="0" marL="457200" rtl="0" algn="l">
              <a:spcBef>
                <a:spcPts val="0"/>
              </a:spcBef>
              <a:spcAft>
                <a:spcPts val="0"/>
              </a:spcAft>
              <a:buSzPts val="1000"/>
              <a:buChar char="●"/>
            </a:pPr>
            <a:r>
              <a:rPr lang="en"/>
              <a:t>Gemini-CLI</a:t>
            </a:r>
            <a:endParaRPr/>
          </a:p>
        </p:txBody>
      </p:sp>
      <p:pic>
        <p:nvPicPr>
          <p:cNvPr id="941" name="Google Shape;941;p74"/>
          <p:cNvPicPr preferRelativeResize="0"/>
          <p:nvPr/>
        </p:nvPicPr>
        <p:blipFill>
          <a:blip r:embed="rId3">
            <a:alphaModFix/>
          </a:blip>
          <a:stretch>
            <a:fillRect/>
          </a:stretch>
        </p:blipFill>
        <p:spPr>
          <a:xfrm>
            <a:off x="2818106" y="3962000"/>
            <a:ext cx="1081701" cy="1055374"/>
          </a:xfrm>
          <a:prstGeom prst="rect">
            <a:avLst/>
          </a:prstGeom>
          <a:noFill/>
          <a:ln>
            <a:noFill/>
          </a:ln>
        </p:spPr>
      </p:pic>
      <p:cxnSp>
        <p:nvCxnSpPr>
          <p:cNvPr id="942" name="Google Shape;942;p74"/>
          <p:cNvCxnSpPr>
            <a:stCxn id="940" idx="2"/>
            <a:endCxn id="941" idx="0"/>
          </p:cNvCxnSpPr>
          <p:nvPr/>
        </p:nvCxnSpPr>
        <p:spPr>
          <a:xfrm flipH="1" rot="-5400000">
            <a:off x="2045325" y="2648450"/>
            <a:ext cx="759600" cy="1867500"/>
          </a:xfrm>
          <a:prstGeom prst="bentConnector3">
            <a:avLst>
              <a:gd fmla="val 50000" name="adj1"/>
            </a:avLst>
          </a:prstGeom>
          <a:noFill/>
          <a:ln cap="flat" cmpd="sng" w="28575">
            <a:solidFill>
              <a:schemeClr val="dk1"/>
            </a:solidFill>
            <a:prstDash val="solid"/>
            <a:round/>
            <a:headEnd len="med" w="med" type="none"/>
            <a:tailEnd len="med" w="med" type="none"/>
          </a:ln>
        </p:spPr>
      </p:cxnSp>
      <p:cxnSp>
        <p:nvCxnSpPr>
          <p:cNvPr id="943" name="Google Shape;943;p74"/>
          <p:cNvCxnSpPr>
            <a:stCxn id="935" idx="1"/>
            <a:endCxn id="941" idx="0"/>
          </p:cNvCxnSpPr>
          <p:nvPr/>
        </p:nvCxnSpPr>
        <p:spPr>
          <a:xfrm rot="5400000">
            <a:off x="3583875" y="3018800"/>
            <a:ext cx="718200" cy="1168200"/>
          </a:xfrm>
          <a:prstGeom prst="bentConnector3">
            <a:avLst>
              <a:gd fmla="val 46634" name="adj1"/>
            </a:avLst>
          </a:prstGeom>
          <a:noFill/>
          <a:ln cap="flat" cmpd="sng" w="28575">
            <a:solidFill>
              <a:schemeClr val="dk1"/>
            </a:solidFill>
            <a:prstDash val="solid"/>
            <a:round/>
            <a:headEnd len="med" w="med" type="none"/>
            <a:tailEnd len="med" w="med" type="none"/>
          </a:ln>
        </p:spPr>
      </p:cxnSp>
      <p:sp>
        <p:nvSpPr>
          <p:cNvPr id="944" name="Google Shape;944;p74"/>
          <p:cNvSpPr/>
          <p:nvPr/>
        </p:nvSpPr>
        <p:spPr>
          <a:xfrm>
            <a:off x="3954450" y="3961950"/>
            <a:ext cx="960900" cy="978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Nunito Sans"/>
                <a:ea typeface="Nunito Sans"/>
                <a:cs typeface="Nunito Sans"/>
                <a:sym typeface="Nunito Sans"/>
              </a:rPr>
              <a:t>Tools</a:t>
            </a:r>
            <a:endParaRPr b="1">
              <a:latin typeface="Nunito Sans"/>
              <a:ea typeface="Nunito Sans"/>
              <a:cs typeface="Nunito Sans"/>
              <a:sym typeface="Nunito Sans"/>
            </a:endParaRPr>
          </a:p>
        </p:txBody>
      </p:sp>
      <p:cxnSp>
        <p:nvCxnSpPr>
          <p:cNvPr id="945" name="Google Shape;945;p74"/>
          <p:cNvCxnSpPr>
            <a:stCxn id="940" idx="2"/>
            <a:endCxn id="944" idx="0"/>
          </p:cNvCxnSpPr>
          <p:nvPr/>
        </p:nvCxnSpPr>
        <p:spPr>
          <a:xfrm flipH="1" rot="-5400000">
            <a:off x="2583375" y="2110400"/>
            <a:ext cx="759600" cy="2943600"/>
          </a:xfrm>
          <a:prstGeom prst="bentConnector3">
            <a:avLst>
              <a:gd fmla="val 49997" name="adj1"/>
            </a:avLst>
          </a:prstGeom>
          <a:noFill/>
          <a:ln cap="flat" cmpd="sng" w="28575">
            <a:solidFill>
              <a:schemeClr val="dk1"/>
            </a:solidFill>
            <a:prstDash val="solid"/>
            <a:round/>
            <a:headEnd len="med" w="med" type="none"/>
            <a:tailEnd len="med" w="med" type="none"/>
          </a:ln>
        </p:spPr>
      </p:cxnSp>
      <p:sp>
        <p:nvSpPr>
          <p:cNvPr id="946" name="Google Shape;946;p74"/>
          <p:cNvSpPr/>
          <p:nvPr/>
        </p:nvSpPr>
        <p:spPr>
          <a:xfrm>
            <a:off x="1011625" y="916875"/>
            <a:ext cx="6165000" cy="978600"/>
          </a:xfrm>
          <a:prstGeom prst="rightArrow">
            <a:avLst>
              <a:gd fmla="val 50000" name="adj1"/>
              <a:gd fmla="val 50000" name="adj2"/>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947" name="Google Shape;947;p74"/>
          <p:cNvSpPr txBox="1"/>
          <p:nvPr/>
        </p:nvSpPr>
        <p:spPr>
          <a:xfrm>
            <a:off x="954450" y="1095975"/>
            <a:ext cx="16815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latin typeface="Nunito Sans"/>
                <a:ea typeface="Nunito Sans"/>
                <a:cs typeface="Nunito Sans"/>
                <a:sym typeface="Nunito Sans"/>
              </a:rPr>
              <a:t>Technical /</a:t>
            </a:r>
            <a:endParaRPr b="1">
              <a:latin typeface="Nunito Sans"/>
              <a:ea typeface="Nunito Sans"/>
              <a:cs typeface="Nunito Sans"/>
              <a:sym typeface="Nunito Sans"/>
            </a:endParaRPr>
          </a:p>
          <a:p>
            <a:pPr indent="0" lvl="0" marL="0" rtl="0" algn="ctr">
              <a:spcBef>
                <a:spcPts val="0"/>
              </a:spcBef>
              <a:spcAft>
                <a:spcPts val="0"/>
              </a:spcAft>
              <a:buNone/>
            </a:pPr>
            <a:r>
              <a:rPr b="1" lang="en">
                <a:latin typeface="Nunito Sans"/>
                <a:ea typeface="Nunito Sans"/>
                <a:cs typeface="Nunito Sans"/>
                <a:sym typeface="Nunito Sans"/>
              </a:rPr>
              <a:t>Powerful</a:t>
            </a:r>
            <a:endParaRPr b="1">
              <a:latin typeface="Nunito Sans"/>
              <a:ea typeface="Nunito Sans"/>
              <a:cs typeface="Nunito Sans"/>
              <a:sym typeface="Nunito Sans"/>
            </a:endParaRPr>
          </a:p>
        </p:txBody>
      </p:sp>
      <p:sp>
        <p:nvSpPr>
          <p:cNvPr id="948" name="Google Shape;948;p74"/>
          <p:cNvSpPr txBox="1"/>
          <p:nvPr/>
        </p:nvSpPr>
        <p:spPr>
          <a:xfrm>
            <a:off x="5425925" y="1095975"/>
            <a:ext cx="16815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latin typeface="Nunito Sans"/>
                <a:ea typeface="Nunito Sans"/>
                <a:cs typeface="Nunito Sans"/>
                <a:sym typeface="Nunito Sans"/>
              </a:rPr>
              <a:t>Easy to use /</a:t>
            </a:r>
            <a:endParaRPr b="1">
              <a:latin typeface="Nunito Sans"/>
              <a:ea typeface="Nunito Sans"/>
              <a:cs typeface="Nunito Sans"/>
              <a:sym typeface="Nunito Sans"/>
            </a:endParaRPr>
          </a:p>
          <a:p>
            <a:pPr indent="0" lvl="0" marL="0" rtl="0" algn="ctr">
              <a:spcBef>
                <a:spcPts val="0"/>
              </a:spcBef>
              <a:spcAft>
                <a:spcPts val="0"/>
              </a:spcAft>
              <a:buNone/>
            </a:pPr>
            <a:r>
              <a:rPr b="1" lang="en">
                <a:latin typeface="Nunito Sans"/>
                <a:ea typeface="Nunito Sans"/>
                <a:cs typeface="Nunito Sans"/>
                <a:sym typeface="Nunito Sans"/>
              </a:rPr>
              <a:t>Less flexible</a:t>
            </a:r>
            <a:endParaRPr b="1">
              <a:latin typeface="Nunito Sans"/>
              <a:ea typeface="Nunito Sans"/>
              <a:cs typeface="Nunito Sans"/>
              <a:sym typeface="Nunito Sans"/>
            </a:endParaRPr>
          </a:p>
        </p:txBody>
      </p:sp>
      <p:sp>
        <p:nvSpPr>
          <p:cNvPr id="949" name="Google Shape;949;p74"/>
          <p:cNvSpPr txBox="1"/>
          <p:nvPr/>
        </p:nvSpPr>
        <p:spPr>
          <a:xfrm>
            <a:off x="1334825" y="4397575"/>
            <a:ext cx="12351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00">
                <a:solidFill>
                  <a:schemeClr val="dk1"/>
                </a:solidFill>
                <a:latin typeface="Nunito Sans"/>
                <a:ea typeface="Nunito Sans"/>
                <a:cs typeface="Nunito Sans"/>
                <a:sym typeface="Nunito Sans"/>
              </a:rPr>
              <a:t>AGENTS.md</a:t>
            </a:r>
            <a:endParaRPr/>
          </a:p>
        </p:txBody>
      </p:sp>
      <p:sp>
        <p:nvSpPr>
          <p:cNvPr id="950" name="Google Shape;950;p74"/>
          <p:cNvSpPr txBox="1"/>
          <p:nvPr/>
        </p:nvSpPr>
        <p:spPr>
          <a:xfrm>
            <a:off x="5244200" y="4397575"/>
            <a:ext cx="12351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00">
                <a:solidFill>
                  <a:schemeClr val="dk1"/>
                </a:solidFill>
                <a:latin typeface="Nunito Sans"/>
                <a:ea typeface="Nunito Sans"/>
                <a:cs typeface="Nunito Sans"/>
                <a:sym typeface="Nunito Sans"/>
              </a:rPr>
              <a:t>Tools (mcp, cli)</a:t>
            </a:r>
            <a:endParaRPr/>
          </a:p>
        </p:txBody>
      </p:sp>
      <p:pic>
        <p:nvPicPr>
          <p:cNvPr id="951" name="Google Shape;951;p74"/>
          <p:cNvPicPr preferRelativeResize="0"/>
          <p:nvPr/>
        </p:nvPicPr>
        <p:blipFill>
          <a:blip r:embed="rId4">
            <a:alphaModFix/>
          </a:blip>
          <a:stretch>
            <a:fillRect/>
          </a:stretch>
        </p:blipFill>
        <p:spPr>
          <a:xfrm>
            <a:off x="3954450" y="3961950"/>
            <a:ext cx="1067229" cy="105537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5" name="Shape 955"/>
        <p:cNvGrpSpPr/>
        <p:nvPr/>
      </p:nvGrpSpPr>
      <p:grpSpPr>
        <a:xfrm>
          <a:off x="0" y="0"/>
          <a:ext cx="0" cy="0"/>
          <a:chOff x="0" y="0"/>
          <a:chExt cx="0" cy="0"/>
        </a:xfrm>
      </p:grpSpPr>
      <p:sp>
        <p:nvSpPr>
          <p:cNvPr id="956" name="Google Shape;956;p75"/>
          <p:cNvSpPr txBox="1"/>
          <p:nvPr>
            <p:ph type="title"/>
          </p:nvPr>
        </p:nvSpPr>
        <p:spPr>
          <a:xfrm>
            <a:off x="228600" y="256925"/>
            <a:ext cx="75951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Adding </a:t>
            </a:r>
            <a:r>
              <a:rPr lang="en">
                <a:solidFill>
                  <a:schemeClr val="lt2"/>
                </a:solidFill>
              </a:rPr>
              <a:t>social coding</a:t>
            </a:r>
            <a:r>
              <a:rPr lang="en"/>
              <a:t> frameworks</a:t>
            </a:r>
            <a:endParaRPr/>
          </a:p>
        </p:txBody>
      </p:sp>
      <p:sp>
        <p:nvSpPr>
          <p:cNvPr id="957" name="Google Shape;957;p75"/>
          <p:cNvSpPr/>
          <p:nvPr/>
        </p:nvSpPr>
        <p:spPr>
          <a:xfrm>
            <a:off x="179700" y="2082800"/>
            <a:ext cx="2835900" cy="1161000"/>
          </a:xfrm>
          <a:prstGeom prst="round2SameRect">
            <a:avLst>
              <a:gd fmla="val 0" name="adj1"/>
              <a:gd fmla="val 14216" name="adj2"/>
            </a:avLst>
          </a:prstGeom>
          <a:solidFill>
            <a:schemeClr val="accent6"/>
          </a:solidFill>
          <a:ln>
            <a:noFill/>
          </a:ln>
        </p:spPr>
        <p:txBody>
          <a:bodyPr anchorCtr="0" anchor="ctr" bIns="91475" lIns="91475" spcFirstLastPara="1" rIns="91475" wrap="square" tIns="91475">
            <a:noAutofit/>
          </a:bodyPr>
          <a:lstStyle/>
          <a:p>
            <a:pPr indent="0" lvl="0" marL="0" rtl="0" algn="ctr">
              <a:spcBef>
                <a:spcPts val="0"/>
              </a:spcBef>
              <a:spcAft>
                <a:spcPts val="0"/>
              </a:spcAft>
              <a:buNone/>
            </a:pPr>
            <a:r>
              <a:t/>
            </a:r>
            <a:endParaRPr sz="1400">
              <a:solidFill>
                <a:schemeClr val="dk1"/>
              </a:solidFill>
              <a:latin typeface="Nunito Sans"/>
              <a:ea typeface="Nunito Sans"/>
              <a:cs typeface="Nunito Sans"/>
              <a:sym typeface="Nunito Sans"/>
            </a:endParaRPr>
          </a:p>
        </p:txBody>
      </p:sp>
      <p:sp>
        <p:nvSpPr>
          <p:cNvPr id="958" name="Google Shape;958;p75"/>
          <p:cNvSpPr/>
          <p:nvPr/>
        </p:nvSpPr>
        <p:spPr>
          <a:xfrm>
            <a:off x="179675" y="1865900"/>
            <a:ext cx="2830800" cy="400200"/>
          </a:xfrm>
          <a:prstGeom prst="roundRect">
            <a:avLst>
              <a:gd fmla="val 50000" name="adj"/>
            </a:avLst>
          </a:prstGeom>
          <a:solidFill>
            <a:schemeClr val="lt2"/>
          </a:solidFill>
          <a:ln>
            <a:noFill/>
          </a:ln>
        </p:spPr>
        <p:txBody>
          <a:bodyPr anchorCtr="0" anchor="ctr" bIns="91425" lIns="274300" spcFirstLastPara="1" rIns="274300" wrap="square" tIns="91425">
            <a:noAutofit/>
          </a:bodyPr>
          <a:lstStyle/>
          <a:p>
            <a:pPr indent="0" lvl="0" marL="0" rtl="0" algn="l">
              <a:spcBef>
                <a:spcPts val="0"/>
              </a:spcBef>
              <a:spcAft>
                <a:spcPts val="0"/>
              </a:spcAft>
              <a:buNone/>
            </a:pPr>
            <a:r>
              <a:t/>
            </a:r>
            <a:endParaRPr b="1" sz="1000">
              <a:solidFill>
                <a:schemeClr val="dk2"/>
              </a:solidFill>
              <a:latin typeface="Nunito Sans"/>
              <a:ea typeface="Nunito Sans"/>
              <a:cs typeface="Nunito Sans"/>
              <a:sym typeface="Nunito Sans"/>
            </a:endParaRPr>
          </a:p>
        </p:txBody>
      </p:sp>
      <p:sp>
        <p:nvSpPr>
          <p:cNvPr id="959" name="Google Shape;959;p75"/>
          <p:cNvSpPr/>
          <p:nvPr/>
        </p:nvSpPr>
        <p:spPr>
          <a:xfrm>
            <a:off x="6038349" y="2082800"/>
            <a:ext cx="2832000" cy="1161000"/>
          </a:xfrm>
          <a:prstGeom prst="round2SameRect">
            <a:avLst>
              <a:gd fmla="val 0" name="adj1"/>
              <a:gd fmla="val 14216" name="adj2"/>
            </a:avLst>
          </a:prstGeom>
          <a:solidFill>
            <a:schemeClr val="accent6"/>
          </a:solidFill>
          <a:ln>
            <a:noFill/>
          </a:ln>
        </p:spPr>
        <p:txBody>
          <a:bodyPr anchorCtr="0" anchor="ctr" bIns="91475" lIns="91475" spcFirstLastPara="1" rIns="91475" wrap="square" tIns="91475">
            <a:noAutofit/>
          </a:bodyPr>
          <a:lstStyle/>
          <a:p>
            <a:pPr indent="0" lvl="0" marL="0" rtl="0" algn="ctr">
              <a:spcBef>
                <a:spcPts val="0"/>
              </a:spcBef>
              <a:spcAft>
                <a:spcPts val="0"/>
              </a:spcAft>
              <a:buNone/>
            </a:pPr>
            <a:r>
              <a:t/>
            </a:r>
            <a:endParaRPr sz="1400">
              <a:solidFill>
                <a:schemeClr val="dk1"/>
              </a:solidFill>
              <a:latin typeface="Nunito Sans"/>
              <a:ea typeface="Nunito Sans"/>
              <a:cs typeface="Nunito Sans"/>
              <a:sym typeface="Nunito Sans"/>
            </a:endParaRPr>
          </a:p>
        </p:txBody>
      </p:sp>
      <p:sp>
        <p:nvSpPr>
          <p:cNvPr id="960" name="Google Shape;960;p75"/>
          <p:cNvSpPr/>
          <p:nvPr/>
        </p:nvSpPr>
        <p:spPr>
          <a:xfrm>
            <a:off x="6035675" y="1865900"/>
            <a:ext cx="2830800" cy="400200"/>
          </a:xfrm>
          <a:prstGeom prst="roundRect">
            <a:avLst>
              <a:gd fmla="val 50000" name="adj"/>
            </a:avLst>
          </a:prstGeom>
          <a:solidFill>
            <a:schemeClr val="lt2"/>
          </a:solidFill>
          <a:ln>
            <a:noFill/>
          </a:ln>
        </p:spPr>
        <p:txBody>
          <a:bodyPr anchorCtr="0" anchor="ctr" bIns="91425" lIns="274300" spcFirstLastPara="1" rIns="274300" wrap="square" tIns="91425">
            <a:noAutofit/>
          </a:bodyPr>
          <a:lstStyle/>
          <a:p>
            <a:pPr indent="0" lvl="0" marL="0" rtl="0" algn="l">
              <a:spcBef>
                <a:spcPts val="0"/>
              </a:spcBef>
              <a:spcAft>
                <a:spcPts val="0"/>
              </a:spcAft>
              <a:buNone/>
            </a:pPr>
            <a:r>
              <a:t/>
            </a:r>
            <a:endParaRPr b="1" sz="1000">
              <a:solidFill>
                <a:schemeClr val="dk2"/>
              </a:solidFill>
              <a:latin typeface="Nunito Sans"/>
              <a:ea typeface="Nunito Sans"/>
              <a:cs typeface="Nunito Sans"/>
              <a:sym typeface="Nunito Sans"/>
            </a:endParaRPr>
          </a:p>
        </p:txBody>
      </p:sp>
      <p:sp>
        <p:nvSpPr>
          <p:cNvPr id="961" name="Google Shape;961;p75"/>
          <p:cNvSpPr/>
          <p:nvPr/>
        </p:nvSpPr>
        <p:spPr>
          <a:xfrm>
            <a:off x="3111075" y="2082800"/>
            <a:ext cx="2832000" cy="1161000"/>
          </a:xfrm>
          <a:prstGeom prst="round2SameRect">
            <a:avLst>
              <a:gd fmla="val 0" name="adj1"/>
              <a:gd fmla="val 14216" name="adj2"/>
            </a:avLst>
          </a:prstGeom>
          <a:solidFill>
            <a:schemeClr val="accent6"/>
          </a:solidFill>
          <a:ln>
            <a:noFill/>
          </a:ln>
        </p:spPr>
        <p:txBody>
          <a:bodyPr anchorCtr="0" anchor="ctr" bIns="91475" lIns="91475" spcFirstLastPara="1" rIns="91475" wrap="square" tIns="91475">
            <a:noAutofit/>
          </a:bodyPr>
          <a:lstStyle/>
          <a:p>
            <a:pPr indent="0" lvl="0" marL="0" rtl="0" algn="ctr">
              <a:spcBef>
                <a:spcPts val="0"/>
              </a:spcBef>
              <a:spcAft>
                <a:spcPts val="0"/>
              </a:spcAft>
              <a:buNone/>
            </a:pPr>
            <a:r>
              <a:t/>
            </a:r>
            <a:endParaRPr sz="1400">
              <a:solidFill>
                <a:schemeClr val="dk1"/>
              </a:solidFill>
              <a:latin typeface="Nunito Sans"/>
              <a:ea typeface="Nunito Sans"/>
              <a:cs typeface="Nunito Sans"/>
              <a:sym typeface="Nunito Sans"/>
            </a:endParaRPr>
          </a:p>
        </p:txBody>
      </p:sp>
      <p:sp>
        <p:nvSpPr>
          <p:cNvPr id="962" name="Google Shape;962;p75"/>
          <p:cNvSpPr/>
          <p:nvPr/>
        </p:nvSpPr>
        <p:spPr>
          <a:xfrm>
            <a:off x="3109725" y="1865900"/>
            <a:ext cx="2830800" cy="400200"/>
          </a:xfrm>
          <a:prstGeom prst="roundRect">
            <a:avLst>
              <a:gd fmla="val 50000" name="adj"/>
            </a:avLst>
          </a:prstGeom>
          <a:solidFill>
            <a:schemeClr val="lt2"/>
          </a:solidFill>
          <a:ln>
            <a:noFill/>
          </a:ln>
        </p:spPr>
        <p:txBody>
          <a:bodyPr anchorCtr="0" anchor="ctr" bIns="91425" lIns="274300" spcFirstLastPara="1" rIns="274300" wrap="square" tIns="91425">
            <a:noAutofit/>
          </a:bodyPr>
          <a:lstStyle/>
          <a:p>
            <a:pPr indent="0" lvl="0" marL="0" rtl="0" algn="l">
              <a:spcBef>
                <a:spcPts val="0"/>
              </a:spcBef>
              <a:spcAft>
                <a:spcPts val="0"/>
              </a:spcAft>
              <a:buNone/>
            </a:pPr>
            <a:r>
              <a:t/>
            </a:r>
            <a:endParaRPr b="1" sz="1000">
              <a:solidFill>
                <a:schemeClr val="dk2"/>
              </a:solidFill>
              <a:latin typeface="Nunito Sans"/>
              <a:ea typeface="Nunito Sans"/>
              <a:cs typeface="Nunito Sans"/>
              <a:sym typeface="Nunito Sans"/>
            </a:endParaRPr>
          </a:p>
        </p:txBody>
      </p:sp>
      <p:sp>
        <p:nvSpPr>
          <p:cNvPr id="963" name="Google Shape;963;p75"/>
          <p:cNvSpPr txBox="1"/>
          <p:nvPr>
            <p:ph idx="1" type="subTitle"/>
          </p:nvPr>
        </p:nvSpPr>
        <p:spPr>
          <a:xfrm>
            <a:off x="179675" y="1865900"/>
            <a:ext cx="2834700" cy="400200"/>
          </a:xfrm>
          <a:prstGeom prst="rect">
            <a:avLst/>
          </a:prstGeom>
        </p:spPr>
        <p:txBody>
          <a:bodyPr anchorCtr="0" anchor="ctr" bIns="0" lIns="274300" spcFirstLastPara="1" rIns="274300" wrap="square" tIns="0">
            <a:noAutofit/>
          </a:bodyPr>
          <a:lstStyle/>
          <a:p>
            <a:pPr indent="0" lvl="0" marL="0" rtl="0" algn="l">
              <a:spcBef>
                <a:spcPts val="0"/>
              </a:spcBef>
              <a:spcAft>
                <a:spcPts val="0"/>
              </a:spcAft>
              <a:buNone/>
            </a:pPr>
            <a:r>
              <a:rPr lang="en"/>
              <a:t>Local Command Line Agent Tools</a:t>
            </a:r>
            <a:endParaRPr/>
          </a:p>
        </p:txBody>
      </p:sp>
      <p:sp>
        <p:nvSpPr>
          <p:cNvPr id="964" name="Google Shape;964;p75"/>
          <p:cNvSpPr txBox="1"/>
          <p:nvPr>
            <p:ph idx="2" type="subTitle"/>
          </p:nvPr>
        </p:nvSpPr>
        <p:spPr>
          <a:xfrm>
            <a:off x="3107688" y="1865900"/>
            <a:ext cx="2834700" cy="400200"/>
          </a:xfrm>
          <a:prstGeom prst="rect">
            <a:avLst/>
          </a:prstGeom>
        </p:spPr>
        <p:txBody>
          <a:bodyPr anchorCtr="0" anchor="ctr" bIns="0" lIns="274300" spcFirstLastPara="1" rIns="274300" wrap="square" tIns="0">
            <a:noAutofit/>
          </a:bodyPr>
          <a:lstStyle/>
          <a:p>
            <a:pPr indent="0" lvl="0" marL="0" rtl="0" algn="l">
              <a:spcBef>
                <a:spcPts val="0"/>
              </a:spcBef>
              <a:spcAft>
                <a:spcPts val="0"/>
              </a:spcAft>
              <a:buNone/>
            </a:pPr>
            <a:r>
              <a:rPr lang="en"/>
              <a:t>Agent Desktop Agent UIs</a:t>
            </a:r>
            <a:endParaRPr/>
          </a:p>
        </p:txBody>
      </p:sp>
      <p:sp>
        <p:nvSpPr>
          <p:cNvPr id="965" name="Google Shape;965;p75"/>
          <p:cNvSpPr txBox="1"/>
          <p:nvPr>
            <p:ph idx="3" type="subTitle"/>
          </p:nvPr>
        </p:nvSpPr>
        <p:spPr>
          <a:xfrm>
            <a:off x="6035713" y="1865900"/>
            <a:ext cx="2834700" cy="400200"/>
          </a:xfrm>
          <a:prstGeom prst="rect">
            <a:avLst/>
          </a:prstGeom>
        </p:spPr>
        <p:txBody>
          <a:bodyPr anchorCtr="0" anchor="ctr" bIns="0" lIns="274300" spcFirstLastPara="1" rIns="274300" wrap="square" tIns="0">
            <a:noAutofit/>
          </a:bodyPr>
          <a:lstStyle/>
          <a:p>
            <a:pPr indent="0" lvl="0" marL="0" rtl="0" algn="l">
              <a:spcBef>
                <a:spcPts val="0"/>
              </a:spcBef>
              <a:spcAft>
                <a:spcPts val="0"/>
              </a:spcAft>
              <a:buNone/>
            </a:pPr>
            <a:r>
              <a:rPr lang="en"/>
              <a:t>GitHub Agents</a:t>
            </a:r>
            <a:endParaRPr/>
          </a:p>
        </p:txBody>
      </p:sp>
      <p:sp>
        <p:nvSpPr>
          <p:cNvPr id="966" name="Google Shape;966;p75"/>
          <p:cNvSpPr txBox="1"/>
          <p:nvPr>
            <p:ph idx="5" type="body"/>
          </p:nvPr>
        </p:nvSpPr>
        <p:spPr>
          <a:xfrm>
            <a:off x="3107700" y="2399975"/>
            <a:ext cx="2400900" cy="722100"/>
          </a:xfrm>
          <a:prstGeom prst="rect">
            <a:avLst/>
          </a:prstGeom>
        </p:spPr>
        <p:txBody>
          <a:bodyPr anchorCtr="0" anchor="t" bIns="91425" lIns="274300" spcFirstLastPara="1" rIns="274300" wrap="square" tIns="91425">
            <a:noAutofit/>
          </a:bodyPr>
          <a:lstStyle/>
          <a:p>
            <a:pPr indent="-292100" lvl="0" marL="457200" rtl="0" algn="l">
              <a:spcBef>
                <a:spcPts val="0"/>
              </a:spcBef>
              <a:spcAft>
                <a:spcPts val="0"/>
              </a:spcAft>
              <a:buSzPts val="1000"/>
              <a:buChar char="●"/>
            </a:pPr>
            <a:r>
              <a:rPr lang="en"/>
              <a:t>Goose Desktop</a:t>
            </a:r>
            <a:endParaRPr/>
          </a:p>
          <a:p>
            <a:pPr indent="-292100" lvl="0" marL="457200" rtl="0" algn="l">
              <a:spcBef>
                <a:spcPts val="0"/>
              </a:spcBef>
              <a:spcAft>
                <a:spcPts val="0"/>
              </a:spcAft>
              <a:buSzPts val="1000"/>
              <a:buChar char="●"/>
            </a:pPr>
            <a:r>
              <a:rPr lang="en"/>
              <a:t>Claude Desktop</a:t>
            </a:r>
            <a:endParaRPr/>
          </a:p>
        </p:txBody>
      </p:sp>
      <p:sp>
        <p:nvSpPr>
          <p:cNvPr id="967" name="Google Shape;967;p75"/>
          <p:cNvSpPr txBox="1"/>
          <p:nvPr>
            <p:ph idx="5" type="body"/>
          </p:nvPr>
        </p:nvSpPr>
        <p:spPr>
          <a:xfrm>
            <a:off x="290925" y="2480300"/>
            <a:ext cx="2400900" cy="722100"/>
          </a:xfrm>
          <a:prstGeom prst="rect">
            <a:avLst/>
          </a:prstGeom>
        </p:spPr>
        <p:txBody>
          <a:bodyPr anchorCtr="0" anchor="t" bIns="91425" lIns="274300" spcFirstLastPara="1" rIns="274300" wrap="square" tIns="91425">
            <a:noAutofit/>
          </a:bodyPr>
          <a:lstStyle/>
          <a:p>
            <a:pPr indent="-292100" lvl="0" marL="457200" rtl="0" algn="l">
              <a:spcBef>
                <a:spcPts val="0"/>
              </a:spcBef>
              <a:spcAft>
                <a:spcPts val="0"/>
              </a:spcAft>
              <a:buSzPts val="1000"/>
              <a:buChar char="●"/>
            </a:pPr>
            <a:r>
              <a:rPr lang="en"/>
              <a:t>Claude Code</a:t>
            </a:r>
            <a:endParaRPr/>
          </a:p>
          <a:p>
            <a:pPr indent="-292100" lvl="0" marL="457200" rtl="0" algn="l">
              <a:spcBef>
                <a:spcPts val="0"/>
              </a:spcBef>
              <a:spcAft>
                <a:spcPts val="0"/>
              </a:spcAft>
              <a:buSzPts val="1000"/>
              <a:buChar char="●"/>
            </a:pPr>
            <a:r>
              <a:rPr lang="en"/>
              <a:t>Codex</a:t>
            </a:r>
            <a:endParaRPr/>
          </a:p>
          <a:p>
            <a:pPr indent="-292100" lvl="0" marL="457200" rtl="0" algn="l">
              <a:spcBef>
                <a:spcPts val="0"/>
              </a:spcBef>
              <a:spcAft>
                <a:spcPts val="0"/>
              </a:spcAft>
              <a:buSzPts val="1000"/>
              <a:buChar char="●"/>
            </a:pPr>
            <a:r>
              <a:rPr lang="en"/>
              <a:t>Gemini-CLI</a:t>
            </a:r>
            <a:endParaRPr/>
          </a:p>
        </p:txBody>
      </p:sp>
      <p:sp>
        <p:nvSpPr>
          <p:cNvPr id="968" name="Google Shape;968;p75"/>
          <p:cNvSpPr txBox="1"/>
          <p:nvPr>
            <p:ph idx="5" type="body"/>
          </p:nvPr>
        </p:nvSpPr>
        <p:spPr>
          <a:xfrm>
            <a:off x="6143875" y="2512950"/>
            <a:ext cx="2400900" cy="722100"/>
          </a:xfrm>
          <a:prstGeom prst="rect">
            <a:avLst/>
          </a:prstGeom>
        </p:spPr>
        <p:txBody>
          <a:bodyPr anchorCtr="0" anchor="t" bIns="91425" lIns="274300" spcFirstLastPara="1" rIns="274300" wrap="square" tIns="91425">
            <a:noAutofit/>
          </a:bodyPr>
          <a:lstStyle/>
          <a:p>
            <a:pPr indent="-292100" lvl="0" marL="457200" rtl="0" algn="l">
              <a:spcBef>
                <a:spcPts val="0"/>
              </a:spcBef>
              <a:spcAft>
                <a:spcPts val="0"/>
              </a:spcAft>
              <a:buSzPts val="1000"/>
              <a:buChar char="●"/>
            </a:pPr>
            <a:r>
              <a:rPr lang="en"/>
              <a:t>@Copilot</a:t>
            </a:r>
            <a:endParaRPr/>
          </a:p>
          <a:p>
            <a:pPr indent="-292100" lvl="0" marL="457200" rtl="0" algn="l">
              <a:spcBef>
                <a:spcPts val="0"/>
              </a:spcBef>
              <a:spcAft>
                <a:spcPts val="0"/>
              </a:spcAft>
              <a:buSzPts val="1000"/>
              <a:buChar char="●"/>
            </a:pPr>
            <a:r>
              <a:rPr lang="en"/>
              <a:t>@claude</a:t>
            </a:r>
            <a:endParaRPr/>
          </a:p>
          <a:p>
            <a:pPr indent="-292100" lvl="0" marL="457200" rtl="0" algn="l">
              <a:spcBef>
                <a:spcPts val="0"/>
              </a:spcBef>
              <a:spcAft>
                <a:spcPts val="0"/>
              </a:spcAft>
              <a:buSzPts val="1000"/>
              <a:buChar char="●"/>
            </a:pPr>
            <a:r>
              <a:rPr lang="en"/>
              <a:t>@dragon-ai-agent</a:t>
            </a:r>
            <a:endParaRPr/>
          </a:p>
        </p:txBody>
      </p:sp>
      <p:pic>
        <p:nvPicPr>
          <p:cNvPr id="969" name="Google Shape;969;p75"/>
          <p:cNvPicPr preferRelativeResize="0"/>
          <p:nvPr/>
        </p:nvPicPr>
        <p:blipFill>
          <a:blip r:embed="rId3">
            <a:alphaModFix/>
          </a:blip>
          <a:stretch>
            <a:fillRect/>
          </a:stretch>
        </p:blipFill>
        <p:spPr>
          <a:xfrm>
            <a:off x="2818106" y="3962000"/>
            <a:ext cx="1081701" cy="1055374"/>
          </a:xfrm>
          <a:prstGeom prst="rect">
            <a:avLst/>
          </a:prstGeom>
          <a:noFill/>
          <a:ln>
            <a:noFill/>
          </a:ln>
        </p:spPr>
      </p:pic>
      <p:cxnSp>
        <p:nvCxnSpPr>
          <p:cNvPr id="970" name="Google Shape;970;p75"/>
          <p:cNvCxnSpPr>
            <a:stCxn id="967" idx="2"/>
            <a:endCxn id="969" idx="0"/>
          </p:cNvCxnSpPr>
          <p:nvPr/>
        </p:nvCxnSpPr>
        <p:spPr>
          <a:xfrm flipH="1" rot="-5400000">
            <a:off x="2045325" y="2648450"/>
            <a:ext cx="759600" cy="1867500"/>
          </a:xfrm>
          <a:prstGeom prst="bentConnector3">
            <a:avLst>
              <a:gd fmla="val 50000" name="adj1"/>
            </a:avLst>
          </a:prstGeom>
          <a:noFill/>
          <a:ln cap="flat" cmpd="sng" w="28575">
            <a:solidFill>
              <a:schemeClr val="dk1"/>
            </a:solidFill>
            <a:prstDash val="solid"/>
            <a:round/>
            <a:headEnd len="med" w="med" type="none"/>
            <a:tailEnd len="med" w="med" type="none"/>
          </a:ln>
        </p:spPr>
      </p:cxnSp>
      <p:cxnSp>
        <p:nvCxnSpPr>
          <p:cNvPr id="971" name="Google Shape;971;p75"/>
          <p:cNvCxnSpPr>
            <a:stCxn id="968" idx="2"/>
            <a:endCxn id="969" idx="0"/>
          </p:cNvCxnSpPr>
          <p:nvPr/>
        </p:nvCxnSpPr>
        <p:spPr>
          <a:xfrm rot="5400000">
            <a:off x="4988125" y="1605750"/>
            <a:ext cx="726900" cy="3985500"/>
          </a:xfrm>
          <a:prstGeom prst="bentConnector3">
            <a:avLst>
              <a:gd fmla="val 46375" name="adj1"/>
            </a:avLst>
          </a:prstGeom>
          <a:noFill/>
          <a:ln cap="flat" cmpd="sng" w="28575">
            <a:solidFill>
              <a:schemeClr val="dk1"/>
            </a:solidFill>
            <a:prstDash val="solid"/>
            <a:round/>
            <a:headEnd len="med" w="med" type="none"/>
            <a:tailEnd len="med" w="med" type="none"/>
          </a:ln>
        </p:spPr>
      </p:cxnSp>
      <p:cxnSp>
        <p:nvCxnSpPr>
          <p:cNvPr id="972" name="Google Shape;972;p75"/>
          <p:cNvCxnSpPr>
            <a:stCxn id="961" idx="1"/>
            <a:endCxn id="969" idx="0"/>
          </p:cNvCxnSpPr>
          <p:nvPr/>
        </p:nvCxnSpPr>
        <p:spPr>
          <a:xfrm rot="5400000">
            <a:off x="3583875" y="3018800"/>
            <a:ext cx="718200" cy="1168200"/>
          </a:xfrm>
          <a:prstGeom prst="bentConnector3">
            <a:avLst>
              <a:gd fmla="val 46634" name="adj1"/>
            </a:avLst>
          </a:prstGeom>
          <a:noFill/>
          <a:ln cap="flat" cmpd="sng" w="28575">
            <a:solidFill>
              <a:schemeClr val="dk1"/>
            </a:solidFill>
            <a:prstDash val="solid"/>
            <a:round/>
            <a:headEnd len="med" w="med" type="none"/>
            <a:tailEnd len="med" w="med" type="none"/>
          </a:ln>
        </p:spPr>
      </p:cxnSp>
      <p:sp>
        <p:nvSpPr>
          <p:cNvPr id="973" name="Google Shape;973;p75"/>
          <p:cNvSpPr/>
          <p:nvPr/>
        </p:nvSpPr>
        <p:spPr>
          <a:xfrm>
            <a:off x="3954450" y="3961950"/>
            <a:ext cx="960900" cy="978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Nunito Sans"/>
                <a:ea typeface="Nunito Sans"/>
                <a:cs typeface="Nunito Sans"/>
                <a:sym typeface="Nunito Sans"/>
              </a:rPr>
              <a:t>Tools</a:t>
            </a:r>
            <a:endParaRPr b="1">
              <a:latin typeface="Nunito Sans"/>
              <a:ea typeface="Nunito Sans"/>
              <a:cs typeface="Nunito Sans"/>
              <a:sym typeface="Nunito Sans"/>
            </a:endParaRPr>
          </a:p>
        </p:txBody>
      </p:sp>
      <p:cxnSp>
        <p:nvCxnSpPr>
          <p:cNvPr id="974" name="Google Shape;974;p75"/>
          <p:cNvCxnSpPr>
            <a:stCxn id="967" idx="2"/>
            <a:endCxn id="973" idx="0"/>
          </p:cNvCxnSpPr>
          <p:nvPr/>
        </p:nvCxnSpPr>
        <p:spPr>
          <a:xfrm flipH="1" rot="-5400000">
            <a:off x="2583375" y="2110400"/>
            <a:ext cx="759600" cy="2943600"/>
          </a:xfrm>
          <a:prstGeom prst="bentConnector3">
            <a:avLst>
              <a:gd fmla="val 49997" name="adj1"/>
            </a:avLst>
          </a:prstGeom>
          <a:noFill/>
          <a:ln cap="flat" cmpd="sng" w="28575">
            <a:solidFill>
              <a:schemeClr val="dk1"/>
            </a:solidFill>
            <a:prstDash val="solid"/>
            <a:round/>
            <a:headEnd len="med" w="med" type="none"/>
            <a:tailEnd len="med" w="med" type="none"/>
          </a:ln>
        </p:spPr>
      </p:cxnSp>
      <p:sp>
        <p:nvSpPr>
          <p:cNvPr id="975" name="Google Shape;975;p75"/>
          <p:cNvSpPr/>
          <p:nvPr/>
        </p:nvSpPr>
        <p:spPr>
          <a:xfrm>
            <a:off x="1011625" y="916875"/>
            <a:ext cx="6165000" cy="978600"/>
          </a:xfrm>
          <a:prstGeom prst="rightArrow">
            <a:avLst>
              <a:gd fmla="val 50000" name="adj1"/>
              <a:gd fmla="val 50000" name="adj2"/>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976" name="Google Shape;976;p75"/>
          <p:cNvSpPr txBox="1"/>
          <p:nvPr/>
        </p:nvSpPr>
        <p:spPr>
          <a:xfrm>
            <a:off x="954450" y="1095975"/>
            <a:ext cx="16815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latin typeface="Nunito Sans"/>
                <a:ea typeface="Nunito Sans"/>
                <a:cs typeface="Nunito Sans"/>
                <a:sym typeface="Nunito Sans"/>
              </a:rPr>
              <a:t>Technical /</a:t>
            </a:r>
            <a:endParaRPr b="1">
              <a:latin typeface="Nunito Sans"/>
              <a:ea typeface="Nunito Sans"/>
              <a:cs typeface="Nunito Sans"/>
              <a:sym typeface="Nunito Sans"/>
            </a:endParaRPr>
          </a:p>
          <a:p>
            <a:pPr indent="0" lvl="0" marL="0" rtl="0" algn="ctr">
              <a:spcBef>
                <a:spcPts val="0"/>
              </a:spcBef>
              <a:spcAft>
                <a:spcPts val="0"/>
              </a:spcAft>
              <a:buNone/>
            </a:pPr>
            <a:r>
              <a:rPr b="1" lang="en">
                <a:latin typeface="Nunito Sans"/>
                <a:ea typeface="Nunito Sans"/>
                <a:cs typeface="Nunito Sans"/>
                <a:sym typeface="Nunito Sans"/>
              </a:rPr>
              <a:t>Powerful</a:t>
            </a:r>
            <a:endParaRPr b="1">
              <a:latin typeface="Nunito Sans"/>
              <a:ea typeface="Nunito Sans"/>
              <a:cs typeface="Nunito Sans"/>
              <a:sym typeface="Nunito Sans"/>
            </a:endParaRPr>
          </a:p>
        </p:txBody>
      </p:sp>
      <p:sp>
        <p:nvSpPr>
          <p:cNvPr id="977" name="Google Shape;977;p75"/>
          <p:cNvSpPr txBox="1"/>
          <p:nvPr/>
        </p:nvSpPr>
        <p:spPr>
          <a:xfrm>
            <a:off x="5425925" y="1095975"/>
            <a:ext cx="1681500" cy="615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latin typeface="Nunito Sans"/>
                <a:ea typeface="Nunito Sans"/>
                <a:cs typeface="Nunito Sans"/>
                <a:sym typeface="Nunito Sans"/>
              </a:rPr>
              <a:t>Easy to use /</a:t>
            </a:r>
            <a:endParaRPr b="1">
              <a:latin typeface="Nunito Sans"/>
              <a:ea typeface="Nunito Sans"/>
              <a:cs typeface="Nunito Sans"/>
              <a:sym typeface="Nunito Sans"/>
            </a:endParaRPr>
          </a:p>
          <a:p>
            <a:pPr indent="0" lvl="0" marL="0" rtl="0" algn="ctr">
              <a:spcBef>
                <a:spcPts val="0"/>
              </a:spcBef>
              <a:spcAft>
                <a:spcPts val="0"/>
              </a:spcAft>
              <a:buNone/>
            </a:pPr>
            <a:r>
              <a:rPr b="1" lang="en">
                <a:latin typeface="Nunito Sans"/>
                <a:ea typeface="Nunito Sans"/>
                <a:cs typeface="Nunito Sans"/>
                <a:sym typeface="Nunito Sans"/>
              </a:rPr>
              <a:t>Less flexible</a:t>
            </a:r>
            <a:endParaRPr b="1">
              <a:latin typeface="Nunito Sans"/>
              <a:ea typeface="Nunito Sans"/>
              <a:cs typeface="Nunito Sans"/>
              <a:sym typeface="Nunito Sans"/>
            </a:endParaRPr>
          </a:p>
        </p:txBody>
      </p:sp>
      <p:sp>
        <p:nvSpPr>
          <p:cNvPr id="978" name="Google Shape;978;p75"/>
          <p:cNvSpPr txBox="1"/>
          <p:nvPr/>
        </p:nvSpPr>
        <p:spPr>
          <a:xfrm>
            <a:off x="1334825" y="4397575"/>
            <a:ext cx="12351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00">
                <a:solidFill>
                  <a:schemeClr val="dk1"/>
                </a:solidFill>
                <a:latin typeface="Nunito Sans"/>
                <a:ea typeface="Nunito Sans"/>
                <a:cs typeface="Nunito Sans"/>
                <a:sym typeface="Nunito Sans"/>
              </a:rPr>
              <a:t>AGENTS.md</a:t>
            </a:r>
            <a:endParaRPr/>
          </a:p>
        </p:txBody>
      </p:sp>
      <p:sp>
        <p:nvSpPr>
          <p:cNvPr id="979" name="Google Shape;979;p75"/>
          <p:cNvSpPr txBox="1"/>
          <p:nvPr/>
        </p:nvSpPr>
        <p:spPr>
          <a:xfrm>
            <a:off x="5244200" y="4397575"/>
            <a:ext cx="1235100" cy="338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sz="1000">
                <a:solidFill>
                  <a:schemeClr val="dk1"/>
                </a:solidFill>
                <a:latin typeface="Nunito Sans"/>
                <a:ea typeface="Nunito Sans"/>
                <a:cs typeface="Nunito Sans"/>
                <a:sym typeface="Nunito Sans"/>
              </a:rPr>
              <a:t>Tools (mcp, cli)</a:t>
            </a:r>
            <a:endParaRPr/>
          </a:p>
        </p:txBody>
      </p:sp>
      <p:pic>
        <p:nvPicPr>
          <p:cNvPr id="980" name="Google Shape;980;p75"/>
          <p:cNvPicPr preferRelativeResize="0"/>
          <p:nvPr/>
        </p:nvPicPr>
        <p:blipFill>
          <a:blip r:embed="rId4">
            <a:alphaModFix/>
          </a:blip>
          <a:stretch>
            <a:fillRect/>
          </a:stretch>
        </p:blipFill>
        <p:spPr>
          <a:xfrm>
            <a:off x="3954450" y="3961950"/>
            <a:ext cx="1067229" cy="1055375"/>
          </a:xfrm>
          <a:prstGeom prst="rect">
            <a:avLst/>
          </a:prstGeom>
          <a:noFill/>
          <a:ln>
            <a:noFill/>
          </a:ln>
        </p:spPr>
      </p:pic>
      <p:pic>
        <p:nvPicPr>
          <p:cNvPr id="981" name="Google Shape;981;p75"/>
          <p:cNvPicPr preferRelativeResize="0"/>
          <p:nvPr/>
        </p:nvPicPr>
        <p:blipFill>
          <a:blip r:embed="rId5">
            <a:alphaModFix/>
          </a:blip>
          <a:stretch>
            <a:fillRect/>
          </a:stretch>
        </p:blipFill>
        <p:spPr>
          <a:xfrm>
            <a:off x="6701826" y="3737885"/>
            <a:ext cx="1681498" cy="94584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5" name="Shape 985"/>
        <p:cNvGrpSpPr/>
        <p:nvPr/>
      </p:nvGrpSpPr>
      <p:grpSpPr>
        <a:xfrm>
          <a:off x="0" y="0"/>
          <a:ext cx="0" cy="0"/>
          <a:chOff x="0" y="0"/>
          <a:chExt cx="0" cy="0"/>
        </a:xfrm>
      </p:grpSpPr>
      <p:sp>
        <p:nvSpPr>
          <p:cNvPr id="986" name="Google Shape;986;p76"/>
          <p:cNvSpPr txBox="1"/>
          <p:nvPr>
            <p:ph type="title"/>
          </p:nvPr>
        </p:nvSpPr>
        <p:spPr>
          <a:xfrm>
            <a:off x="228600" y="256925"/>
            <a:ext cx="8445000" cy="6156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SzPts val="1400"/>
              <a:buNone/>
            </a:pPr>
            <a:r>
              <a:rPr lang="en">
                <a:solidFill>
                  <a:schemeClr val="lt2"/>
                </a:solidFill>
              </a:rPr>
              <a:t>The O4 guidelines: </a:t>
            </a:r>
            <a:r>
              <a:rPr lang="en" sz="1900"/>
              <a:t>what happens when we add AI agents?</a:t>
            </a:r>
            <a:endParaRPr sz="1900"/>
          </a:p>
        </p:txBody>
      </p:sp>
      <p:sp>
        <p:nvSpPr>
          <p:cNvPr id="987" name="Google Shape;987;p76"/>
          <p:cNvSpPr txBox="1"/>
          <p:nvPr>
            <p:ph type="title"/>
          </p:nvPr>
        </p:nvSpPr>
        <p:spPr>
          <a:xfrm>
            <a:off x="496070" y="1054569"/>
            <a:ext cx="3743400" cy="6156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SzPts val="1400"/>
              <a:buNone/>
            </a:pPr>
            <a:r>
              <a:rPr lang="en">
                <a:solidFill>
                  <a:schemeClr val="lt2"/>
                </a:solidFill>
              </a:rPr>
              <a:t>The O3 guidelines</a:t>
            </a:r>
            <a:endParaRPr/>
          </a:p>
        </p:txBody>
      </p:sp>
      <p:pic>
        <p:nvPicPr>
          <p:cNvPr id="988" name="Google Shape;988;p76"/>
          <p:cNvPicPr preferRelativeResize="0"/>
          <p:nvPr/>
        </p:nvPicPr>
        <p:blipFill rotWithShape="1">
          <a:blip r:embed="rId3">
            <a:alphaModFix/>
          </a:blip>
          <a:srcRect b="0" l="0" r="0" t="0"/>
          <a:stretch/>
        </p:blipFill>
        <p:spPr>
          <a:xfrm>
            <a:off x="859046" y="1514010"/>
            <a:ext cx="3768742" cy="1642930"/>
          </a:xfrm>
          <a:prstGeom prst="rect">
            <a:avLst/>
          </a:prstGeom>
          <a:noFill/>
          <a:ln>
            <a:noFill/>
          </a:ln>
        </p:spPr>
      </p:pic>
      <p:sp>
        <p:nvSpPr>
          <p:cNvPr id="989" name="Google Shape;989;p76"/>
          <p:cNvSpPr/>
          <p:nvPr/>
        </p:nvSpPr>
        <p:spPr>
          <a:xfrm>
            <a:off x="416850" y="967550"/>
            <a:ext cx="6971700" cy="3029400"/>
          </a:xfrm>
          <a:prstGeom prst="roundRect">
            <a:avLst>
              <a:gd fmla="val 12766" name="adj"/>
            </a:avLst>
          </a:prstGeom>
          <a:solidFill>
            <a:srgbClr val="FFFFFF"/>
          </a:solidFill>
          <a:ln cap="flat" cmpd="sng" w="28575">
            <a:solidFill>
              <a:srgbClr val="000000"/>
            </a:solidFill>
            <a:prstDash val="solid"/>
            <a:round/>
            <a:headEnd len="sm" w="sm" type="none"/>
            <a:tailEnd len="sm" w="sm" type="none"/>
          </a:ln>
          <a:effectLst>
            <a:outerShdw blurRad="57150" rotWithShape="0" algn="bl" dir="5400000" dist="19050">
              <a:srgbClr val="000000">
                <a:alpha val="49800"/>
              </a:srgbClr>
            </a:outerShdw>
          </a:effectLst>
        </p:spPr>
        <p:txBody>
          <a:bodyPr anchorCtr="0" anchor="t" bIns="91425" lIns="91425" spcFirstLastPara="1" rIns="91425" wrap="square" tIns="0">
            <a:noAutofit/>
          </a:bodyPr>
          <a:lstStyle/>
          <a:p>
            <a:pPr indent="0" lvl="0" marL="0" marR="0" rtl="0" algn="l">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Arial"/>
              <a:ea typeface="Arial"/>
              <a:cs typeface="Arial"/>
              <a:sym typeface="Arial"/>
            </a:endParaRPr>
          </a:p>
        </p:txBody>
      </p:sp>
      <p:sp>
        <p:nvSpPr>
          <p:cNvPr id="990" name="Google Shape;990;p76"/>
          <p:cNvSpPr/>
          <p:nvPr/>
        </p:nvSpPr>
        <p:spPr>
          <a:xfrm>
            <a:off x="522482" y="1304148"/>
            <a:ext cx="6760800" cy="2596800"/>
          </a:xfrm>
          <a:prstGeom prst="roundRect">
            <a:avLst>
              <a:gd fmla="val 11227" name="adj"/>
            </a:avLst>
          </a:prstGeom>
          <a:solidFill>
            <a:srgbClr val="FFFFFF"/>
          </a:solidFill>
          <a:ln cap="flat" cmpd="sng" w="28575">
            <a:solidFill>
              <a:srgbClr val="000000"/>
            </a:solidFill>
            <a:prstDash val="solid"/>
            <a:round/>
            <a:headEnd len="sm" w="sm" type="none"/>
            <a:tailEnd len="sm" w="sm" type="none"/>
          </a:ln>
        </p:spPr>
        <p:txBody>
          <a:bodyPr anchorCtr="0" anchor="t" bIns="91425" lIns="91425" spcFirstLastPara="1" rIns="91425" wrap="square" tIns="36575">
            <a:noAutofit/>
          </a:bodyPr>
          <a:lstStyle/>
          <a:p>
            <a:pPr indent="0" lvl="0" marL="0" marR="0" rtl="0" algn="ctr">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Arial"/>
              <a:ea typeface="Arial"/>
              <a:cs typeface="Arial"/>
              <a:sym typeface="Arial"/>
            </a:endParaRPr>
          </a:p>
        </p:txBody>
      </p:sp>
      <p:sp>
        <p:nvSpPr>
          <p:cNvPr id="991" name="Google Shape;991;p76"/>
          <p:cNvSpPr/>
          <p:nvPr/>
        </p:nvSpPr>
        <p:spPr>
          <a:xfrm>
            <a:off x="628138" y="1629670"/>
            <a:ext cx="4172400" cy="2163900"/>
          </a:xfrm>
          <a:prstGeom prst="roundRect">
            <a:avLst>
              <a:gd fmla="val 9144" name="adj"/>
            </a:avLst>
          </a:prstGeom>
          <a:solidFill>
            <a:srgbClr val="FFFFFF"/>
          </a:solidFill>
          <a:ln cap="flat" cmpd="sng" w="28575">
            <a:solidFill>
              <a:srgbClr val="000000"/>
            </a:solidFill>
            <a:prstDash val="solid"/>
            <a:round/>
            <a:headEnd len="sm" w="sm" type="none"/>
            <a:tailEnd len="sm" w="sm" type="none"/>
          </a:ln>
          <a:effectLst>
            <a:outerShdw blurRad="57150" rotWithShape="0" algn="bl" dir="5400000" dist="19050">
              <a:srgbClr val="000000">
                <a:alpha val="49800"/>
              </a:srgbClr>
            </a:outerShdw>
          </a:effectLst>
        </p:spPr>
        <p:txBody>
          <a:bodyPr anchorCtr="0" anchor="t" bIns="91425"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t/>
            </a:r>
            <a:endParaRPr b="1" i="0" sz="2800" u="none" cap="none" strike="noStrike">
              <a:solidFill>
                <a:srgbClr val="000000"/>
              </a:solidFill>
              <a:latin typeface="Arial"/>
              <a:ea typeface="Arial"/>
              <a:cs typeface="Arial"/>
              <a:sym typeface="Arial"/>
            </a:endParaRPr>
          </a:p>
        </p:txBody>
      </p:sp>
      <p:sp>
        <p:nvSpPr>
          <p:cNvPr id="992" name="Google Shape;992;p76"/>
          <p:cNvSpPr/>
          <p:nvPr/>
        </p:nvSpPr>
        <p:spPr>
          <a:xfrm>
            <a:off x="733746" y="1977343"/>
            <a:ext cx="1692000" cy="670200"/>
          </a:xfrm>
          <a:prstGeom prst="roundRect">
            <a:avLst>
              <a:gd fmla="val 14800" name="adj"/>
            </a:avLst>
          </a:prstGeom>
          <a:solidFill>
            <a:srgbClr val="FFFFFF"/>
          </a:solidFill>
          <a:ln cap="flat" cmpd="sng" w="28575">
            <a:solidFill>
              <a:srgbClr val="000000"/>
            </a:solidFill>
            <a:prstDash val="solid"/>
            <a:round/>
            <a:headEnd len="sm" w="sm" type="none"/>
            <a:tailEnd len="sm" w="sm" type="none"/>
          </a:ln>
        </p:spPr>
        <p:txBody>
          <a:bodyPr anchorCtr="0" anchor="t" bIns="91425" lIns="91425" spcFirstLastPara="1" rIns="91425" wrap="square" tIns="27425">
            <a:noAutofit/>
          </a:bodyPr>
          <a:lstStyle/>
          <a:p>
            <a:pPr indent="0" lvl="0" marL="0" marR="0" rtl="0" algn="ctr">
              <a:lnSpc>
                <a:spcPct val="100000"/>
              </a:lnSpc>
              <a:spcBef>
                <a:spcPts val="0"/>
              </a:spcBef>
              <a:spcAft>
                <a:spcPts val="0"/>
              </a:spcAft>
              <a:buClr>
                <a:srgbClr val="000000"/>
              </a:buClr>
              <a:buSzPts val="1100"/>
              <a:buFont typeface="Arial"/>
              <a:buNone/>
            </a:pPr>
            <a:r>
              <a:rPr b="1" i="0" lang="en" sz="1100" u="none" cap="none" strike="noStrike">
                <a:solidFill>
                  <a:srgbClr val="000000"/>
                </a:solidFill>
                <a:latin typeface="Poppins"/>
                <a:ea typeface="Poppins"/>
                <a:cs typeface="Poppins"/>
                <a:sym typeface="Poppins"/>
              </a:rPr>
              <a:t>Open Data</a:t>
            </a:r>
            <a:endParaRPr b="1" i="0" sz="1100" u="none" cap="none" strike="noStrike">
              <a:solidFill>
                <a:srgbClr val="000000"/>
              </a:solidFill>
              <a:latin typeface="Poppins"/>
              <a:ea typeface="Poppins"/>
              <a:cs typeface="Poppins"/>
              <a:sym typeface="Poppins"/>
            </a:endParaRPr>
          </a:p>
        </p:txBody>
      </p:sp>
      <p:pic>
        <p:nvPicPr>
          <p:cNvPr id="993" name="Google Shape;993;p76"/>
          <p:cNvPicPr preferRelativeResize="0"/>
          <p:nvPr/>
        </p:nvPicPr>
        <p:blipFill rotWithShape="1">
          <a:blip r:embed="rId4">
            <a:alphaModFix/>
          </a:blip>
          <a:srcRect b="21178" l="27049" r="27219" t="20525"/>
          <a:stretch/>
        </p:blipFill>
        <p:spPr>
          <a:xfrm>
            <a:off x="943038" y="2274493"/>
            <a:ext cx="239165" cy="277570"/>
          </a:xfrm>
          <a:prstGeom prst="rect">
            <a:avLst/>
          </a:prstGeom>
          <a:noFill/>
          <a:ln>
            <a:noFill/>
          </a:ln>
        </p:spPr>
      </p:pic>
      <p:pic>
        <p:nvPicPr>
          <p:cNvPr id="994" name="Google Shape;994;p76"/>
          <p:cNvPicPr preferRelativeResize="0"/>
          <p:nvPr/>
        </p:nvPicPr>
        <p:blipFill rotWithShape="1">
          <a:blip r:embed="rId4">
            <a:alphaModFix/>
          </a:blip>
          <a:srcRect b="21178" l="27049" r="27219" t="20525"/>
          <a:stretch/>
        </p:blipFill>
        <p:spPr>
          <a:xfrm>
            <a:off x="1287718" y="2274493"/>
            <a:ext cx="239165" cy="277570"/>
          </a:xfrm>
          <a:prstGeom prst="rect">
            <a:avLst/>
          </a:prstGeom>
          <a:noFill/>
          <a:ln>
            <a:noFill/>
          </a:ln>
        </p:spPr>
      </p:pic>
      <p:pic>
        <p:nvPicPr>
          <p:cNvPr id="995" name="Google Shape;995;p76"/>
          <p:cNvPicPr preferRelativeResize="0"/>
          <p:nvPr/>
        </p:nvPicPr>
        <p:blipFill rotWithShape="1">
          <a:blip r:embed="rId4">
            <a:alphaModFix/>
          </a:blip>
          <a:srcRect b="21178" l="27049" r="27219" t="20525"/>
          <a:stretch/>
        </p:blipFill>
        <p:spPr>
          <a:xfrm>
            <a:off x="1632397" y="2274493"/>
            <a:ext cx="239165" cy="277570"/>
          </a:xfrm>
          <a:prstGeom prst="rect">
            <a:avLst/>
          </a:prstGeom>
          <a:noFill/>
          <a:ln>
            <a:noFill/>
          </a:ln>
        </p:spPr>
      </p:pic>
      <p:pic>
        <p:nvPicPr>
          <p:cNvPr id="996" name="Google Shape;996;p76"/>
          <p:cNvPicPr preferRelativeResize="0"/>
          <p:nvPr/>
        </p:nvPicPr>
        <p:blipFill rotWithShape="1">
          <a:blip r:embed="rId4">
            <a:alphaModFix/>
          </a:blip>
          <a:srcRect b="21178" l="27049" r="27219" t="20525"/>
          <a:stretch/>
        </p:blipFill>
        <p:spPr>
          <a:xfrm>
            <a:off x="1977076" y="2274493"/>
            <a:ext cx="239165" cy="277570"/>
          </a:xfrm>
          <a:prstGeom prst="rect">
            <a:avLst/>
          </a:prstGeom>
          <a:noFill/>
          <a:ln>
            <a:noFill/>
          </a:ln>
        </p:spPr>
      </p:pic>
      <p:sp>
        <p:nvSpPr>
          <p:cNvPr id="997" name="Google Shape;997;p76"/>
          <p:cNvSpPr/>
          <p:nvPr/>
        </p:nvSpPr>
        <p:spPr>
          <a:xfrm>
            <a:off x="3003251" y="1977343"/>
            <a:ext cx="1692000" cy="670200"/>
          </a:xfrm>
          <a:prstGeom prst="roundRect">
            <a:avLst>
              <a:gd fmla="val 16667" name="adj"/>
            </a:avLst>
          </a:prstGeom>
          <a:solidFill>
            <a:srgbClr val="FFFFFF"/>
          </a:solidFill>
          <a:ln cap="flat" cmpd="sng" w="28575">
            <a:solidFill>
              <a:srgbClr val="000000"/>
            </a:solidFill>
            <a:prstDash val="solid"/>
            <a:round/>
            <a:headEnd len="sm" w="sm" type="none"/>
            <a:tailEnd len="sm" w="sm" type="none"/>
          </a:ln>
        </p:spPr>
        <p:txBody>
          <a:bodyPr anchorCtr="0" anchor="t" bIns="91425" lIns="91425" spcFirstLastPara="1" rIns="91425" wrap="square" tIns="27425">
            <a:noAutofit/>
          </a:bodyPr>
          <a:lstStyle/>
          <a:p>
            <a:pPr indent="0" lvl="0" marL="0" marR="0" rtl="0" algn="ctr">
              <a:lnSpc>
                <a:spcPct val="100000"/>
              </a:lnSpc>
              <a:spcBef>
                <a:spcPts val="0"/>
              </a:spcBef>
              <a:spcAft>
                <a:spcPts val="0"/>
              </a:spcAft>
              <a:buClr>
                <a:srgbClr val="000000"/>
              </a:buClr>
              <a:buSzPts val="1100"/>
              <a:buFont typeface="Arial"/>
              <a:buNone/>
            </a:pPr>
            <a:r>
              <a:rPr b="1" i="0" lang="en" sz="1100" u="none" cap="none" strike="noStrike">
                <a:solidFill>
                  <a:srgbClr val="000000"/>
                </a:solidFill>
                <a:latin typeface="Poppins"/>
                <a:ea typeface="Poppins"/>
                <a:cs typeface="Poppins"/>
                <a:sym typeface="Poppins"/>
              </a:rPr>
              <a:t>Open Code</a:t>
            </a:r>
            <a:endParaRPr b="1" i="0" sz="1100" u="none" cap="none" strike="noStrike">
              <a:solidFill>
                <a:srgbClr val="000000"/>
              </a:solidFill>
              <a:latin typeface="Poppins"/>
              <a:ea typeface="Poppins"/>
              <a:cs typeface="Poppins"/>
              <a:sym typeface="Poppins"/>
            </a:endParaRPr>
          </a:p>
        </p:txBody>
      </p:sp>
      <p:pic>
        <p:nvPicPr>
          <p:cNvPr id="998" name="Google Shape;998;p76"/>
          <p:cNvPicPr preferRelativeResize="0"/>
          <p:nvPr/>
        </p:nvPicPr>
        <p:blipFill rotWithShape="1">
          <a:blip r:embed="rId5">
            <a:alphaModFix/>
          </a:blip>
          <a:srcRect b="11022" l="0" r="0" t="11131"/>
          <a:stretch/>
        </p:blipFill>
        <p:spPr>
          <a:xfrm>
            <a:off x="3085588" y="2271148"/>
            <a:ext cx="315028" cy="223535"/>
          </a:xfrm>
          <a:prstGeom prst="rect">
            <a:avLst/>
          </a:prstGeom>
          <a:noFill/>
          <a:ln>
            <a:noFill/>
          </a:ln>
        </p:spPr>
      </p:pic>
      <p:pic>
        <p:nvPicPr>
          <p:cNvPr id="999" name="Google Shape;999;p76"/>
          <p:cNvPicPr preferRelativeResize="0"/>
          <p:nvPr/>
        </p:nvPicPr>
        <p:blipFill rotWithShape="1">
          <a:blip r:embed="rId5">
            <a:alphaModFix/>
          </a:blip>
          <a:srcRect b="11022" l="0" r="0" t="11131"/>
          <a:stretch/>
        </p:blipFill>
        <p:spPr>
          <a:xfrm>
            <a:off x="3486895" y="2271148"/>
            <a:ext cx="315028" cy="223535"/>
          </a:xfrm>
          <a:prstGeom prst="rect">
            <a:avLst/>
          </a:prstGeom>
          <a:noFill/>
          <a:ln>
            <a:noFill/>
          </a:ln>
        </p:spPr>
      </p:pic>
      <p:pic>
        <p:nvPicPr>
          <p:cNvPr id="1000" name="Google Shape;1000;p76"/>
          <p:cNvPicPr preferRelativeResize="0"/>
          <p:nvPr/>
        </p:nvPicPr>
        <p:blipFill rotWithShape="1">
          <a:blip r:embed="rId5">
            <a:alphaModFix/>
          </a:blip>
          <a:srcRect b="11022" l="0" r="0" t="11131"/>
          <a:stretch/>
        </p:blipFill>
        <p:spPr>
          <a:xfrm>
            <a:off x="3888203" y="2271148"/>
            <a:ext cx="315028" cy="223535"/>
          </a:xfrm>
          <a:prstGeom prst="rect">
            <a:avLst/>
          </a:prstGeom>
          <a:noFill/>
          <a:ln>
            <a:noFill/>
          </a:ln>
        </p:spPr>
      </p:pic>
      <p:pic>
        <p:nvPicPr>
          <p:cNvPr id="1001" name="Google Shape;1001;p76"/>
          <p:cNvPicPr preferRelativeResize="0"/>
          <p:nvPr/>
        </p:nvPicPr>
        <p:blipFill rotWithShape="1">
          <a:blip r:embed="rId5">
            <a:alphaModFix/>
          </a:blip>
          <a:srcRect b="11022" l="0" r="0" t="11131"/>
          <a:stretch/>
        </p:blipFill>
        <p:spPr>
          <a:xfrm>
            <a:off x="4297329" y="2271148"/>
            <a:ext cx="315380" cy="223535"/>
          </a:xfrm>
          <a:prstGeom prst="rect">
            <a:avLst/>
          </a:prstGeom>
          <a:noFill/>
          <a:ln>
            <a:noFill/>
          </a:ln>
        </p:spPr>
      </p:pic>
      <p:sp>
        <p:nvSpPr>
          <p:cNvPr id="1002" name="Google Shape;1002;p76"/>
          <p:cNvSpPr/>
          <p:nvPr/>
        </p:nvSpPr>
        <p:spPr>
          <a:xfrm>
            <a:off x="1872903" y="3048998"/>
            <a:ext cx="1693500" cy="670200"/>
          </a:xfrm>
          <a:prstGeom prst="roundRect">
            <a:avLst>
              <a:gd fmla="val 16667" name="adj"/>
            </a:avLst>
          </a:prstGeom>
          <a:solidFill>
            <a:srgbClr val="FFFFFF"/>
          </a:solidFill>
          <a:ln cap="flat" cmpd="sng" w="28575">
            <a:solidFill>
              <a:srgbClr val="000000"/>
            </a:solidFill>
            <a:prstDash val="solid"/>
            <a:round/>
            <a:headEnd len="sm" w="sm" type="none"/>
            <a:tailEnd len="sm" w="sm" type="none"/>
          </a:ln>
        </p:spPr>
        <p:txBody>
          <a:bodyPr anchorCtr="0" anchor="t" bIns="91425" lIns="91425" spcFirstLastPara="1" rIns="91425" wrap="square" tIns="27425">
            <a:noAutofit/>
          </a:bodyPr>
          <a:lstStyle/>
          <a:p>
            <a:pPr indent="0" lvl="0" marL="0" marR="0" rtl="0" algn="ctr">
              <a:lnSpc>
                <a:spcPct val="100000"/>
              </a:lnSpc>
              <a:spcBef>
                <a:spcPts val="0"/>
              </a:spcBef>
              <a:spcAft>
                <a:spcPts val="0"/>
              </a:spcAft>
              <a:buClr>
                <a:srgbClr val="000000"/>
              </a:buClr>
              <a:buSzPts val="1100"/>
              <a:buFont typeface="Arial"/>
              <a:buNone/>
            </a:pPr>
            <a:r>
              <a:rPr b="1" i="0" lang="en" sz="1100" u="none" cap="none" strike="noStrike">
                <a:solidFill>
                  <a:srgbClr val="000000"/>
                </a:solidFill>
                <a:latin typeface="Poppins"/>
                <a:ea typeface="Poppins"/>
                <a:cs typeface="Poppins"/>
                <a:sym typeface="Poppins"/>
              </a:rPr>
              <a:t>Open Infrastructure</a:t>
            </a:r>
            <a:endParaRPr b="1" i="0" sz="1100" u="none" cap="none" strike="noStrike">
              <a:solidFill>
                <a:srgbClr val="000000"/>
              </a:solidFill>
              <a:latin typeface="Poppins"/>
              <a:ea typeface="Poppins"/>
              <a:cs typeface="Poppins"/>
              <a:sym typeface="Poppins"/>
            </a:endParaRPr>
          </a:p>
        </p:txBody>
      </p:sp>
      <p:pic>
        <p:nvPicPr>
          <p:cNvPr id="1003" name="Google Shape;1003;p76"/>
          <p:cNvPicPr preferRelativeResize="0"/>
          <p:nvPr/>
        </p:nvPicPr>
        <p:blipFill rotWithShape="1">
          <a:blip r:embed="rId6">
            <a:alphaModFix/>
          </a:blip>
          <a:srcRect b="8583" l="7516" r="6977" t="7678"/>
          <a:stretch/>
        </p:blipFill>
        <p:spPr>
          <a:xfrm>
            <a:off x="2546297" y="3329432"/>
            <a:ext cx="346917" cy="309268"/>
          </a:xfrm>
          <a:prstGeom prst="rect">
            <a:avLst/>
          </a:prstGeom>
          <a:noFill/>
          <a:ln>
            <a:noFill/>
          </a:ln>
        </p:spPr>
      </p:pic>
      <p:sp>
        <p:nvSpPr>
          <p:cNvPr id="1004" name="Google Shape;1004;p76"/>
          <p:cNvSpPr/>
          <p:nvPr/>
        </p:nvSpPr>
        <p:spPr>
          <a:xfrm>
            <a:off x="2540925" y="2324957"/>
            <a:ext cx="346800" cy="74700"/>
          </a:xfrm>
          <a:prstGeom prst="leftRightArrow">
            <a:avLst>
              <a:gd fmla="val 50000" name="adj1"/>
              <a:gd fmla="val 50000" name="adj2"/>
            </a:avLst>
          </a:prstGeom>
          <a:solidFill>
            <a:srgbClr val="FFFFFF"/>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5" name="Google Shape;1005;p76"/>
          <p:cNvSpPr/>
          <p:nvPr/>
        </p:nvSpPr>
        <p:spPr>
          <a:xfrm rot="3365103">
            <a:off x="1980961" y="2811235"/>
            <a:ext cx="296795" cy="78463"/>
          </a:xfrm>
          <a:prstGeom prst="leftRightArrow">
            <a:avLst>
              <a:gd fmla="val 50000" name="adj1"/>
              <a:gd fmla="val 50000" name="adj2"/>
            </a:avLst>
          </a:prstGeom>
          <a:solidFill>
            <a:srgbClr val="FFFFFF"/>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06" name="Google Shape;1006;p76"/>
          <p:cNvSpPr/>
          <p:nvPr/>
        </p:nvSpPr>
        <p:spPr>
          <a:xfrm flipH="1" rot="-3365103">
            <a:off x="3212789" y="2811230"/>
            <a:ext cx="296795" cy="78463"/>
          </a:xfrm>
          <a:prstGeom prst="leftRightArrow">
            <a:avLst>
              <a:gd fmla="val 50000" name="adj1"/>
              <a:gd fmla="val 50000" name="adj2"/>
            </a:avLst>
          </a:prstGeom>
          <a:solidFill>
            <a:srgbClr val="FFFFFF"/>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007" name="Google Shape;1007;p76"/>
          <p:cNvPicPr preferRelativeResize="0"/>
          <p:nvPr/>
        </p:nvPicPr>
        <p:blipFill rotWithShape="1">
          <a:blip r:embed="rId7">
            <a:alphaModFix/>
          </a:blip>
          <a:srcRect b="0" l="0" r="0" t="0"/>
          <a:stretch/>
        </p:blipFill>
        <p:spPr>
          <a:xfrm>
            <a:off x="5912987" y="2790848"/>
            <a:ext cx="569129" cy="518147"/>
          </a:xfrm>
          <a:prstGeom prst="rect">
            <a:avLst/>
          </a:prstGeom>
          <a:noFill/>
          <a:ln>
            <a:noFill/>
          </a:ln>
        </p:spPr>
      </p:pic>
      <p:pic>
        <p:nvPicPr>
          <p:cNvPr id="1008" name="Google Shape;1008;p76"/>
          <p:cNvPicPr preferRelativeResize="0"/>
          <p:nvPr/>
        </p:nvPicPr>
        <p:blipFill rotWithShape="1">
          <a:blip r:embed="rId7">
            <a:alphaModFix/>
          </a:blip>
          <a:srcRect b="0" l="0" r="0" t="0"/>
          <a:stretch/>
        </p:blipFill>
        <p:spPr>
          <a:xfrm>
            <a:off x="6509059" y="2489562"/>
            <a:ext cx="569129" cy="518147"/>
          </a:xfrm>
          <a:prstGeom prst="rect">
            <a:avLst/>
          </a:prstGeom>
          <a:noFill/>
          <a:ln>
            <a:noFill/>
          </a:ln>
        </p:spPr>
      </p:pic>
      <p:pic>
        <p:nvPicPr>
          <p:cNvPr id="1009" name="Google Shape;1009;p76"/>
          <p:cNvPicPr preferRelativeResize="0"/>
          <p:nvPr/>
        </p:nvPicPr>
        <p:blipFill rotWithShape="1">
          <a:blip r:embed="rId7">
            <a:alphaModFix/>
          </a:blip>
          <a:srcRect b="0" l="0" r="0" t="0"/>
          <a:stretch/>
        </p:blipFill>
        <p:spPr>
          <a:xfrm>
            <a:off x="6509059" y="1844756"/>
            <a:ext cx="569129" cy="518147"/>
          </a:xfrm>
          <a:prstGeom prst="rect">
            <a:avLst/>
          </a:prstGeom>
          <a:noFill/>
          <a:ln>
            <a:noFill/>
          </a:ln>
        </p:spPr>
      </p:pic>
      <p:pic>
        <p:nvPicPr>
          <p:cNvPr id="1010" name="Google Shape;1010;p76"/>
          <p:cNvPicPr preferRelativeResize="0"/>
          <p:nvPr/>
        </p:nvPicPr>
        <p:blipFill rotWithShape="1">
          <a:blip r:embed="rId7">
            <a:alphaModFix/>
          </a:blip>
          <a:srcRect b="7109" l="0" r="0" t="-7109"/>
          <a:stretch/>
        </p:blipFill>
        <p:spPr>
          <a:xfrm>
            <a:off x="5912987" y="1470850"/>
            <a:ext cx="569129" cy="518147"/>
          </a:xfrm>
          <a:prstGeom prst="rect">
            <a:avLst/>
          </a:prstGeom>
          <a:noFill/>
          <a:ln>
            <a:noFill/>
          </a:ln>
        </p:spPr>
      </p:pic>
      <p:sp>
        <p:nvSpPr>
          <p:cNvPr id="1011" name="Google Shape;1011;p76"/>
          <p:cNvSpPr txBox="1"/>
          <p:nvPr/>
        </p:nvSpPr>
        <p:spPr>
          <a:xfrm>
            <a:off x="4695251" y="3351225"/>
            <a:ext cx="2655600" cy="474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1" i="0" lang="en" sz="900" u="none" cap="none" strike="noStrike">
                <a:solidFill>
                  <a:srgbClr val="000000"/>
                </a:solidFill>
                <a:latin typeface="Poppins"/>
                <a:ea typeface="Poppins"/>
                <a:cs typeface="Poppins"/>
                <a:sym typeface="Poppins"/>
              </a:rPr>
              <a:t>Maintainers, contributors, stakeholders, and users (</a:t>
            </a:r>
            <a:r>
              <a:rPr b="1" i="0" lang="en" sz="900" u="none" cap="none" strike="noStrike">
                <a:solidFill>
                  <a:schemeClr val="accent3"/>
                </a:solidFill>
                <a:latin typeface="Poppins"/>
                <a:ea typeface="Poppins"/>
                <a:cs typeface="Poppins"/>
                <a:sym typeface="Poppins"/>
              </a:rPr>
              <a:t>human or AI</a:t>
            </a:r>
            <a:r>
              <a:rPr b="1" i="0" lang="en" sz="900" u="none" cap="none" strike="noStrike">
                <a:solidFill>
                  <a:srgbClr val="000000"/>
                </a:solidFill>
                <a:latin typeface="Poppins"/>
                <a:ea typeface="Poppins"/>
                <a:cs typeface="Poppins"/>
                <a:sym typeface="Poppins"/>
              </a:rPr>
              <a:t>)</a:t>
            </a:r>
            <a:endParaRPr b="1" i="0" sz="900" u="none" cap="none" strike="noStrike">
              <a:solidFill>
                <a:srgbClr val="000000"/>
              </a:solidFill>
              <a:latin typeface="Poppins"/>
              <a:ea typeface="Poppins"/>
              <a:cs typeface="Poppins"/>
              <a:sym typeface="Poppins"/>
            </a:endParaRPr>
          </a:p>
        </p:txBody>
      </p:sp>
      <p:cxnSp>
        <p:nvCxnSpPr>
          <p:cNvPr id="1012" name="Google Shape;1012;p76"/>
          <p:cNvCxnSpPr>
            <a:stCxn id="1007" idx="1"/>
            <a:endCxn id="991" idx="3"/>
          </p:cNvCxnSpPr>
          <p:nvPr/>
        </p:nvCxnSpPr>
        <p:spPr>
          <a:xfrm rot="10800000">
            <a:off x="4800587" y="2711521"/>
            <a:ext cx="1112400" cy="338400"/>
          </a:xfrm>
          <a:prstGeom prst="straightConnector1">
            <a:avLst/>
          </a:prstGeom>
          <a:noFill/>
          <a:ln cap="flat" cmpd="sng" w="28575">
            <a:solidFill>
              <a:srgbClr val="000000"/>
            </a:solidFill>
            <a:prstDash val="dash"/>
            <a:round/>
            <a:headEnd len="sm" w="sm" type="none"/>
            <a:tailEnd len="sm" w="sm" type="none"/>
          </a:ln>
        </p:spPr>
      </p:cxnSp>
      <p:cxnSp>
        <p:nvCxnSpPr>
          <p:cNvPr id="1013" name="Google Shape;1013;p76"/>
          <p:cNvCxnSpPr>
            <a:stCxn id="1008" idx="1"/>
            <a:endCxn id="991" idx="3"/>
          </p:cNvCxnSpPr>
          <p:nvPr/>
        </p:nvCxnSpPr>
        <p:spPr>
          <a:xfrm rot="10800000">
            <a:off x="4800559" y="2711735"/>
            <a:ext cx="1708500" cy="36900"/>
          </a:xfrm>
          <a:prstGeom prst="straightConnector1">
            <a:avLst/>
          </a:prstGeom>
          <a:noFill/>
          <a:ln cap="flat" cmpd="sng" w="28575">
            <a:solidFill>
              <a:srgbClr val="000000"/>
            </a:solidFill>
            <a:prstDash val="dash"/>
            <a:round/>
            <a:headEnd len="sm" w="sm" type="none"/>
            <a:tailEnd len="sm" w="sm" type="none"/>
          </a:ln>
        </p:spPr>
      </p:cxnSp>
      <p:cxnSp>
        <p:nvCxnSpPr>
          <p:cNvPr id="1014" name="Google Shape;1014;p76"/>
          <p:cNvCxnSpPr>
            <a:stCxn id="1009" idx="1"/>
            <a:endCxn id="991" idx="3"/>
          </p:cNvCxnSpPr>
          <p:nvPr/>
        </p:nvCxnSpPr>
        <p:spPr>
          <a:xfrm flipH="1">
            <a:off x="4800559" y="2103829"/>
            <a:ext cx="1708500" cy="607800"/>
          </a:xfrm>
          <a:prstGeom prst="straightConnector1">
            <a:avLst/>
          </a:prstGeom>
          <a:noFill/>
          <a:ln cap="flat" cmpd="sng" w="28575">
            <a:solidFill>
              <a:srgbClr val="000000"/>
            </a:solidFill>
            <a:prstDash val="dash"/>
            <a:round/>
            <a:headEnd len="sm" w="sm" type="none"/>
            <a:tailEnd len="sm" w="sm" type="none"/>
          </a:ln>
        </p:spPr>
      </p:cxnSp>
      <p:cxnSp>
        <p:nvCxnSpPr>
          <p:cNvPr id="1015" name="Google Shape;1015;p76"/>
          <p:cNvCxnSpPr>
            <a:endCxn id="991" idx="3"/>
          </p:cNvCxnSpPr>
          <p:nvPr/>
        </p:nvCxnSpPr>
        <p:spPr>
          <a:xfrm flipH="1">
            <a:off x="4800538" y="1990720"/>
            <a:ext cx="1077600" cy="720900"/>
          </a:xfrm>
          <a:prstGeom prst="straightConnector1">
            <a:avLst/>
          </a:prstGeom>
          <a:noFill/>
          <a:ln cap="flat" cmpd="sng" w="28575">
            <a:solidFill>
              <a:srgbClr val="000000"/>
            </a:solidFill>
            <a:prstDash val="dash"/>
            <a:round/>
            <a:headEnd len="sm" w="sm" type="none"/>
            <a:tailEnd len="sm" w="sm" type="none"/>
          </a:ln>
        </p:spPr>
      </p:cxnSp>
      <p:grpSp>
        <p:nvGrpSpPr>
          <p:cNvPr id="1016" name="Google Shape;1016;p76"/>
          <p:cNvGrpSpPr/>
          <p:nvPr/>
        </p:nvGrpSpPr>
        <p:grpSpPr>
          <a:xfrm>
            <a:off x="2444964" y="2511168"/>
            <a:ext cx="569100" cy="474900"/>
            <a:chOff x="2256714" y="2371293"/>
            <a:chExt cx="569100" cy="474900"/>
          </a:xfrm>
        </p:grpSpPr>
        <p:sp>
          <p:nvSpPr>
            <p:cNvPr id="1017" name="Google Shape;1017;p76"/>
            <p:cNvSpPr/>
            <p:nvPr/>
          </p:nvSpPr>
          <p:spPr>
            <a:xfrm>
              <a:off x="2299061" y="2371293"/>
              <a:ext cx="454500" cy="474900"/>
            </a:xfrm>
            <a:prstGeom prst="ellipse">
              <a:avLst/>
            </a:prstGeom>
            <a:solidFill>
              <a:srgbClr val="FFFFFF"/>
            </a:solidFill>
            <a:ln cap="flat" cmpd="sng" w="28575">
              <a:solidFill>
                <a:srgbClr val="000000"/>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0000"/>
                </a:lnSpc>
                <a:spcBef>
                  <a:spcPts val="0"/>
                </a:spcBef>
                <a:spcAft>
                  <a:spcPts val="0"/>
                </a:spcAft>
                <a:buClr>
                  <a:srgbClr val="000000"/>
                </a:buClr>
                <a:buSzPts val="2600"/>
                <a:buFont typeface="Arial"/>
                <a:buNone/>
              </a:pPr>
              <a:r>
                <a:t/>
              </a:r>
              <a:endParaRPr b="0" i="0" sz="2600" u="none" cap="none" strike="noStrike">
                <a:solidFill>
                  <a:srgbClr val="000000"/>
                </a:solidFill>
                <a:latin typeface="Arial"/>
                <a:ea typeface="Arial"/>
                <a:cs typeface="Arial"/>
                <a:sym typeface="Arial"/>
              </a:endParaRPr>
            </a:p>
          </p:txBody>
        </p:sp>
        <p:sp>
          <p:nvSpPr>
            <p:cNvPr id="1018" name="Google Shape;1018;p76"/>
            <p:cNvSpPr txBox="1"/>
            <p:nvPr/>
          </p:nvSpPr>
          <p:spPr>
            <a:xfrm>
              <a:off x="2256714" y="2461772"/>
              <a:ext cx="569100" cy="3219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 sz="2400" u="none" cap="none" strike="noStrike">
                  <a:solidFill>
                    <a:srgbClr val="000000"/>
                  </a:solidFill>
                  <a:latin typeface="Poppins"/>
                  <a:ea typeface="Poppins"/>
                  <a:cs typeface="Poppins"/>
                  <a:sym typeface="Poppins"/>
                </a:rPr>
                <a:t>O</a:t>
              </a:r>
              <a:r>
                <a:rPr b="1" baseline="30000" i="0" lang="en" sz="2400" u="none" cap="none" strike="noStrike">
                  <a:solidFill>
                    <a:srgbClr val="000000"/>
                  </a:solidFill>
                  <a:latin typeface="Poppins"/>
                  <a:ea typeface="Poppins"/>
                  <a:cs typeface="Poppins"/>
                  <a:sym typeface="Poppins"/>
                </a:rPr>
                <a:t>3</a:t>
              </a:r>
              <a:endParaRPr b="0" i="0" sz="1200" u="none" cap="none" strike="noStrike">
                <a:solidFill>
                  <a:srgbClr val="000000"/>
                </a:solidFill>
                <a:latin typeface="Poppins"/>
                <a:ea typeface="Poppins"/>
                <a:cs typeface="Poppins"/>
                <a:sym typeface="Poppins"/>
              </a:endParaRPr>
            </a:p>
          </p:txBody>
        </p:sp>
      </p:grpSp>
      <p:sp>
        <p:nvSpPr>
          <p:cNvPr id="1019" name="Google Shape;1019;p76"/>
          <p:cNvSpPr txBox="1"/>
          <p:nvPr/>
        </p:nvSpPr>
        <p:spPr>
          <a:xfrm>
            <a:off x="2791987" y="973992"/>
            <a:ext cx="22218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Poppins"/>
                <a:ea typeface="Poppins"/>
                <a:cs typeface="Poppins"/>
                <a:sym typeface="Poppins"/>
              </a:rPr>
              <a:t>Project Governance</a:t>
            </a:r>
            <a:endParaRPr b="1" i="0" sz="1400" u="none" cap="none" strike="noStrike">
              <a:solidFill>
                <a:srgbClr val="000000"/>
              </a:solidFill>
              <a:latin typeface="Poppins"/>
              <a:ea typeface="Poppins"/>
              <a:cs typeface="Poppins"/>
              <a:sym typeface="Poppins"/>
            </a:endParaRPr>
          </a:p>
        </p:txBody>
      </p:sp>
      <p:sp>
        <p:nvSpPr>
          <p:cNvPr id="1020" name="Google Shape;1020;p76"/>
          <p:cNvSpPr txBox="1"/>
          <p:nvPr/>
        </p:nvSpPr>
        <p:spPr>
          <a:xfrm>
            <a:off x="2976724" y="1360666"/>
            <a:ext cx="1852500" cy="2235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Poppins"/>
                <a:ea typeface="Poppins"/>
                <a:cs typeface="Poppins"/>
                <a:sym typeface="Poppins"/>
              </a:rPr>
              <a:t>Social Workflows</a:t>
            </a:r>
            <a:endParaRPr b="0" i="0" sz="1400" u="none" cap="none" strike="noStrike">
              <a:solidFill>
                <a:srgbClr val="000000"/>
              </a:solidFill>
              <a:latin typeface="Poppins"/>
              <a:ea typeface="Poppins"/>
              <a:cs typeface="Poppins"/>
              <a:sym typeface="Poppins"/>
            </a:endParaRPr>
          </a:p>
        </p:txBody>
      </p:sp>
      <p:sp>
        <p:nvSpPr>
          <p:cNvPr id="1021" name="Google Shape;1021;p76"/>
          <p:cNvSpPr txBox="1"/>
          <p:nvPr/>
        </p:nvSpPr>
        <p:spPr>
          <a:xfrm>
            <a:off x="1603538" y="1640745"/>
            <a:ext cx="2221800" cy="3366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Poppins"/>
                <a:ea typeface="Poppins"/>
                <a:cs typeface="Poppins"/>
                <a:sym typeface="Poppins"/>
              </a:rPr>
              <a:t>Technical Workflows</a:t>
            </a:r>
            <a:endParaRPr b="1" i="0" sz="1400" u="none" cap="none" strike="noStrike">
              <a:solidFill>
                <a:srgbClr val="000000"/>
              </a:solidFill>
              <a:latin typeface="Poppins"/>
              <a:ea typeface="Poppins"/>
              <a:cs typeface="Poppins"/>
              <a:sym typeface="Poppins"/>
            </a:endParaRPr>
          </a:p>
        </p:txBody>
      </p:sp>
      <p:pic>
        <p:nvPicPr>
          <p:cNvPr id="1022" name="Google Shape;1022;p76"/>
          <p:cNvPicPr preferRelativeResize="0"/>
          <p:nvPr/>
        </p:nvPicPr>
        <p:blipFill rotWithShape="1">
          <a:blip r:embed="rId8">
            <a:alphaModFix/>
          </a:blip>
          <a:srcRect b="0" l="0" r="0" t="0"/>
          <a:stretch/>
        </p:blipFill>
        <p:spPr>
          <a:xfrm>
            <a:off x="5204300" y="1387738"/>
            <a:ext cx="518150" cy="518150"/>
          </a:xfrm>
          <a:prstGeom prst="rect">
            <a:avLst/>
          </a:prstGeom>
          <a:noFill/>
          <a:ln>
            <a:noFill/>
          </a:ln>
        </p:spPr>
      </p:pic>
      <p:pic>
        <p:nvPicPr>
          <p:cNvPr id="1023" name="Google Shape;1023;p76"/>
          <p:cNvPicPr preferRelativeResize="0"/>
          <p:nvPr/>
        </p:nvPicPr>
        <p:blipFill rotWithShape="1">
          <a:blip r:embed="rId8">
            <a:alphaModFix/>
          </a:blip>
          <a:srcRect b="0" l="0" r="0" t="0"/>
          <a:stretch/>
        </p:blipFill>
        <p:spPr>
          <a:xfrm>
            <a:off x="5145475" y="2909538"/>
            <a:ext cx="518150" cy="518150"/>
          </a:xfrm>
          <a:prstGeom prst="rect">
            <a:avLst/>
          </a:prstGeom>
          <a:noFill/>
          <a:ln>
            <a:noFill/>
          </a:ln>
        </p:spPr>
      </p:pic>
      <p:cxnSp>
        <p:nvCxnSpPr>
          <p:cNvPr id="1024" name="Google Shape;1024;p76"/>
          <p:cNvCxnSpPr>
            <a:stCxn id="1022" idx="2"/>
            <a:endCxn id="991" idx="3"/>
          </p:cNvCxnSpPr>
          <p:nvPr/>
        </p:nvCxnSpPr>
        <p:spPr>
          <a:xfrm flipH="1">
            <a:off x="4800675" y="1905888"/>
            <a:ext cx="662700" cy="805800"/>
          </a:xfrm>
          <a:prstGeom prst="straightConnector1">
            <a:avLst/>
          </a:prstGeom>
          <a:noFill/>
          <a:ln cap="flat" cmpd="sng" w="28575">
            <a:solidFill>
              <a:schemeClr val="accent3"/>
            </a:solidFill>
            <a:prstDash val="dash"/>
            <a:round/>
            <a:headEnd len="sm" w="sm" type="none"/>
            <a:tailEnd len="sm" w="sm" type="none"/>
          </a:ln>
        </p:spPr>
      </p:cxnSp>
      <p:cxnSp>
        <p:nvCxnSpPr>
          <p:cNvPr id="1025" name="Google Shape;1025;p76"/>
          <p:cNvCxnSpPr>
            <a:stCxn id="1023" idx="1"/>
            <a:endCxn id="991" idx="3"/>
          </p:cNvCxnSpPr>
          <p:nvPr/>
        </p:nvCxnSpPr>
        <p:spPr>
          <a:xfrm rot="10800000">
            <a:off x="4800475" y="2711713"/>
            <a:ext cx="345000" cy="456900"/>
          </a:xfrm>
          <a:prstGeom prst="straightConnector1">
            <a:avLst/>
          </a:prstGeom>
          <a:noFill/>
          <a:ln cap="flat" cmpd="sng" w="28575">
            <a:solidFill>
              <a:schemeClr val="accent3"/>
            </a:solidFill>
            <a:prstDash val="dash"/>
            <a:round/>
            <a:headEnd len="sm" w="sm" type="none"/>
            <a:tailEnd len="sm" w="sm" type="none"/>
          </a:ln>
        </p:spPr>
      </p:cxnSp>
      <p:sp>
        <p:nvSpPr>
          <p:cNvPr id="1026" name="Google Shape;1026;p76"/>
          <p:cNvSpPr txBox="1"/>
          <p:nvPr/>
        </p:nvSpPr>
        <p:spPr>
          <a:xfrm>
            <a:off x="338100" y="4332575"/>
            <a:ext cx="6315300" cy="76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900">
                <a:solidFill>
                  <a:schemeClr val="dk1"/>
                </a:solidFill>
                <a:latin typeface="Poppins"/>
                <a:ea typeface="Poppins"/>
                <a:cs typeface="Poppins"/>
                <a:sym typeface="Poppins"/>
              </a:rPr>
              <a:t>Open code, open data, open governance, </a:t>
            </a:r>
            <a:r>
              <a:rPr b="1" lang="en" sz="1900">
                <a:solidFill>
                  <a:schemeClr val="lt2"/>
                </a:solidFill>
                <a:latin typeface="Poppins"/>
                <a:ea typeface="Poppins"/>
                <a:cs typeface="Poppins"/>
                <a:sym typeface="Poppins"/>
              </a:rPr>
              <a:t>open to agentic contribution</a:t>
            </a:r>
            <a:r>
              <a:rPr b="1" lang="en" sz="1900">
                <a:solidFill>
                  <a:schemeClr val="dk1"/>
                </a:solidFill>
                <a:latin typeface="Poppins"/>
                <a:ea typeface="Poppins"/>
                <a:cs typeface="Poppins"/>
                <a:sym typeface="Poppins"/>
              </a:rPr>
              <a:t> </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0" name="Shape 1030"/>
        <p:cNvGrpSpPr/>
        <p:nvPr/>
      </p:nvGrpSpPr>
      <p:grpSpPr>
        <a:xfrm>
          <a:off x="0" y="0"/>
          <a:ext cx="0" cy="0"/>
          <a:chOff x="0" y="0"/>
          <a:chExt cx="0" cy="0"/>
        </a:xfrm>
      </p:grpSpPr>
      <p:sp>
        <p:nvSpPr>
          <p:cNvPr id="1031" name="Google Shape;1031;p77"/>
          <p:cNvSpPr txBox="1"/>
          <p:nvPr>
            <p:ph type="title"/>
          </p:nvPr>
        </p:nvSpPr>
        <p:spPr>
          <a:xfrm>
            <a:off x="228600" y="256925"/>
            <a:ext cx="4680900" cy="14775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AI4Curation: </a:t>
            </a:r>
            <a:r>
              <a:rPr lang="en"/>
              <a:t>Democratizing ontology agents!</a:t>
            </a:r>
            <a:endParaRPr/>
          </a:p>
        </p:txBody>
      </p:sp>
      <p:pic>
        <p:nvPicPr>
          <p:cNvPr id="1032" name="Google Shape;1032;p77"/>
          <p:cNvPicPr preferRelativeResize="0"/>
          <p:nvPr/>
        </p:nvPicPr>
        <p:blipFill>
          <a:blip r:embed="rId3">
            <a:alphaModFix/>
          </a:blip>
          <a:stretch>
            <a:fillRect/>
          </a:stretch>
        </p:blipFill>
        <p:spPr>
          <a:xfrm>
            <a:off x="6449825" y="1973938"/>
            <a:ext cx="518150" cy="518150"/>
          </a:xfrm>
          <a:prstGeom prst="rect">
            <a:avLst/>
          </a:prstGeom>
          <a:noFill/>
          <a:ln>
            <a:noFill/>
          </a:ln>
        </p:spPr>
      </p:pic>
      <p:sp>
        <p:nvSpPr>
          <p:cNvPr id="1033" name="Google Shape;1033;p77"/>
          <p:cNvSpPr txBox="1"/>
          <p:nvPr/>
        </p:nvSpPr>
        <p:spPr>
          <a:xfrm>
            <a:off x="106750" y="456542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chemeClr val="hlink"/>
                </a:solidFill>
                <a:hlinkClick r:id="rId4"/>
              </a:rPr>
              <a:t>https://ai4curation.github.io/aidocs</a:t>
            </a:r>
            <a:r>
              <a:rPr lang="en"/>
              <a:t> </a:t>
            </a:r>
            <a:endParaRPr/>
          </a:p>
        </p:txBody>
      </p:sp>
      <p:pic>
        <p:nvPicPr>
          <p:cNvPr id="1034" name="Google Shape;1034;p77"/>
          <p:cNvPicPr preferRelativeResize="0"/>
          <p:nvPr/>
        </p:nvPicPr>
        <p:blipFill>
          <a:blip r:embed="rId5">
            <a:alphaModFix/>
          </a:blip>
          <a:stretch>
            <a:fillRect/>
          </a:stretch>
        </p:blipFill>
        <p:spPr>
          <a:xfrm>
            <a:off x="2201611" y="1346850"/>
            <a:ext cx="6267540" cy="294402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8" name="Shape 1038"/>
        <p:cNvGrpSpPr/>
        <p:nvPr/>
      </p:nvGrpSpPr>
      <p:grpSpPr>
        <a:xfrm>
          <a:off x="0" y="0"/>
          <a:ext cx="0" cy="0"/>
          <a:chOff x="0" y="0"/>
          <a:chExt cx="0" cy="0"/>
        </a:xfrm>
      </p:grpSpPr>
      <p:sp>
        <p:nvSpPr>
          <p:cNvPr id="1039" name="Google Shape;1039;p78"/>
          <p:cNvSpPr txBox="1"/>
          <p:nvPr>
            <p:ph type="title"/>
          </p:nvPr>
        </p:nvSpPr>
        <p:spPr>
          <a:xfrm>
            <a:off x="228600" y="228600"/>
            <a:ext cx="2926200" cy="1046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A typical </a:t>
            </a:r>
            <a:r>
              <a:rPr lang="en">
                <a:solidFill>
                  <a:schemeClr val="lt2"/>
                </a:solidFill>
              </a:rPr>
              <a:t>agentic setup</a:t>
            </a:r>
            <a:r>
              <a:rPr lang="en"/>
              <a:t> </a:t>
            </a:r>
            <a:endParaRPr>
              <a:solidFill>
                <a:schemeClr val="lt2"/>
              </a:solidFill>
            </a:endParaRPr>
          </a:p>
        </p:txBody>
      </p:sp>
      <p:sp>
        <p:nvSpPr>
          <p:cNvPr id="1040" name="Google Shape;1040;p78"/>
          <p:cNvSpPr txBox="1"/>
          <p:nvPr>
            <p:ph idx="1" type="subTitle"/>
          </p:nvPr>
        </p:nvSpPr>
        <p:spPr>
          <a:xfrm>
            <a:off x="3584425" y="536550"/>
            <a:ext cx="404100" cy="4002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41" name="Google Shape;1041;p78"/>
          <p:cNvSpPr txBox="1"/>
          <p:nvPr>
            <p:ph idx="2" type="subTitle"/>
          </p:nvPr>
        </p:nvSpPr>
        <p:spPr>
          <a:xfrm>
            <a:off x="3584425" y="1920650"/>
            <a:ext cx="404100" cy="4002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42" name="Google Shape;1042;p78"/>
          <p:cNvSpPr txBox="1"/>
          <p:nvPr>
            <p:ph idx="3" type="subTitle"/>
          </p:nvPr>
        </p:nvSpPr>
        <p:spPr>
          <a:xfrm>
            <a:off x="3584425" y="3291625"/>
            <a:ext cx="404100" cy="4002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43" name="Google Shape;1043;p78"/>
          <p:cNvSpPr txBox="1"/>
          <p:nvPr>
            <p:ph idx="4" type="subTitle"/>
          </p:nvPr>
        </p:nvSpPr>
        <p:spPr>
          <a:xfrm>
            <a:off x="3584425" y="3996800"/>
            <a:ext cx="404100" cy="4002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44" name="Google Shape;1044;p78"/>
          <p:cNvSpPr txBox="1"/>
          <p:nvPr>
            <p:ph idx="5" type="subTitle"/>
          </p:nvPr>
        </p:nvSpPr>
        <p:spPr>
          <a:xfrm>
            <a:off x="3584425" y="1228600"/>
            <a:ext cx="404100" cy="4002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45" name="Google Shape;1045;p78"/>
          <p:cNvSpPr txBox="1"/>
          <p:nvPr>
            <p:ph idx="6" type="subTitle"/>
          </p:nvPr>
        </p:nvSpPr>
        <p:spPr>
          <a:xfrm>
            <a:off x="3584425" y="2612700"/>
            <a:ext cx="404100" cy="4002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046" name="Google Shape;1046;p78"/>
          <p:cNvSpPr txBox="1"/>
          <p:nvPr>
            <p:ph idx="7" type="subTitle"/>
          </p:nvPr>
        </p:nvSpPr>
        <p:spPr>
          <a:xfrm>
            <a:off x="1919100" y="1467950"/>
            <a:ext cx="5727600" cy="30576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solidFill>
                  <a:schemeClr val="lt2"/>
                </a:solidFill>
              </a:rPr>
              <a:t>OWL file</a:t>
            </a:r>
            <a:r>
              <a:rPr lang="en"/>
              <a:t> → edited by humans (Protege) or agents</a:t>
            </a:r>
            <a:endParaRPr/>
          </a:p>
          <a:p>
            <a:pPr indent="0" lvl="0" marL="0" rtl="0" algn="l">
              <a:spcBef>
                <a:spcPts val="0"/>
              </a:spcBef>
              <a:spcAft>
                <a:spcPts val="0"/>
              </a:spcAft>
              <a:buNone/>
            </a:pPr>
            <a:r>
              <a:rPr lang="en" u="sng">
                <a:solidFill>
                  <a:schemeClr val="hlink"/>
                </a:solidFill>
                <a:hlinkClick r:id="rId3"/>
              </a:rPr>
              <a:t>AGENTS.md</a:t>
            </a:r>
            <a:r>
              <a:rPr lang="en"/>
              <a:t> → describes the ontology</a:t>
            </a:r>
            <a:endParaRPr/>
          </a:p>
          <a:p>
            <a:pPr indent="0" lvl="0" marL="0" rtl="0" algn="l">
              <a:spcBef>
                <a:spcPts val="0"/>
              </a:spcBef>
              <a:spcAft>
                <a:spcPts val="0"/>
              </a:spcAft>
              <a:buNone/>
            </a:pPr>
            <a:r>
              <a:rPr lang="en">
                <a:solidFill>
                  <a:schemeClr val="lt2"/>
                </a:solidFill>
              </a:rPr>
              <a:t>Sub-Agents</a:t>
            </a:r>
            <a:r>
              <a:rPr lang="en"/>
              <a:t> → specialized sub-tasks</a:t>
            </a:r>
            <a:endParaRPr/>
          </a:p>
          <a:p>
            <a:pPr indent="0" lvl="0" marL="0" rtl="0" algn="l">
              <a:spcBef>
                <a:spcPts val="0"/>
              </a:spcBef>
              <a:spcAft>
                <a:spcPts val="0"/>
              </a:spcAft>
              <a:buNone/>
            </a:pPr>
            <a:r>
              <a:rPr lang="en">
                <a:solidFill>
                  <a:schemeClr val="lt2"/>
                </a:solidFill>
              </a:rPr>
              <a:t>Hooks</a:t>
            </a:r>
            <a:r>
              <a:rPr lang="en"/>
              <a:t>→ prevents saving invalid or incoherent OWL</a:t>
            </a:r>
            <a:endParaRPr/>
          </a:p>
          <a:p>
            <a:pPr indent="0" lvl="0" marL="0" rtl="0" algn="l">
              <a:spcBef>
                <a:spcPts val="0"/>
              </a:spcBef>
              <a:spcAft>
                <a:spcPts val="0"/>
              </a:spcAft>
              <a:buNone/>
            </a:pPr>
            <a:r>
              <a:rPr lang="en">
                <a:solidFill>
                  <a:schemeClr val="lt2"/>
                </a:solidFill>
              </a:rPr>
              <a:t>MCPs</a:t>
            </a:r>
            <a:r>
              <a:rPr lang="en"/>
              <a:t>→ OLS/BioPortal, ARTL (Literature)</a:t>
            </a:r>
            <a:endParaRPr/>
          </a:p>
          <a:p>
            <a:pPr indent="0" lvl="0" marL="0" rtl="0" algn="l">
              <a:spcBef>
                <a:spcPts val="0"/>
              </a:spcBef>
              <a:spcAft>
                <a:spcPts val="0"/>
              </a:spcAft>
              <a:buNone/>
            </a:pPr>
            <a:r>
              <a:rPr lang="en">
                <a:solidFill>
                  <a:schemeClr val="lt2"/>
                </a:solidFill>
              </a:rPr>
              <a:t>ODK</a:t>
            </a:r>
            <a:r>
              <a:rPr lang="en"/>
              <a:t>→ Command Line Tools (ROBOT)</a:t>
            </a:r>
            <a:endParaRPr/>
          </a:p>
          <a:p>
            <a:pPr indent="0" lvl="0" marL="0" rtl="0" algn="l">
              <a:spcBef>
                <a:spcPts val="0"/>
              </a:spcBef>
              <a:spcAft>
                <a:spcPts val="0"/>
              </a:spcAft>
              <a:buNone/>
            </a:pPr>
            <a:r>
              <a:rPr lang="en">
                <a:solidFill>
                  <a:schemeClr val="lt2"/>
                </a:solidFill>
              </a:rPr>
              <a:t>GitHub actions</a:t>
            </a:r>
            <a:r>
              <a:rPr lang="en"/>
              <a:t>→ invoke the agent from GitHub; AI PR reviews</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047" name="Google Shape;1047;p78"/>
          <p:cNvSpPr txBox="1"/>
          <p:nvPr/>
        </p:nvSpPr>
        <p:spPr>
          <a:xfrm>
            <a:off x="3282900" y="4184675"/>
            <a:ext cx="52278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chemeClr val="hlink"/>
                </a:solidFill>
                <a:hlinkClick r:id="rId4"/>
              </a:rPr>
              <a:t>https://github.com/ai4curation/github-ai-integrations</a:t>
            </a:r>
            <a:r>
              <a:rPr lang="en"/>
              <a:t>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1" name="Shape 1051"/>
        <p:cNvGrpSpPr/>
        <p:nvPr/>
      </p:nvGrpSpPr>
      <p:grpSpPr>
        <a:xfrm>
          <a:off x="0" y="0"/>
          <a:ext cx="0" cy="0"/>
          <a:chOff x="0" y="0"/>
          <a:chExt cx="0" cy="0"/>
        </a:xfrm>
      </p:grpSpPr>
      <p:sp>
        <p:nvSpPr>
          <p:cNvPr id="1052" name="Google Shape;1052;p79"/>
          <p:cNvSpPr txBox="1"/>
          <p:nvPr>
            <p:ph type="title"/>
          </p:nvPr>
        </p:nvSpPr>
        <p:spPr>
          <a:xfrm>
            <a:off x="209700" y="150200"/>
            <a:ext cx="5707200" cy="1046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Agents can handle </a:t>
            </a:r>
            <a:r>
              <a:rPr lang="en">
                <a:solidFill>
                  <a:schemeClr val="lt2"/>
                </a:solidFill>
              </a:rPr>
              <a:t>simple new term requests</a:t>
            </a:r>
            <a:endParaRPr>
              <a:solidFill>
                <a:schemeClr val="lt2"/>
              </a:solidFill>
            </a:endParaRPr>
          </a:p>
        </p:txBody>
      </p:sp>
      <p:pic>
        <p:nvPicPr>
          <p:cNvPr id="1053" name="Google Shape;1053;p79"/>
          <p:cNvPicPr preferRelativeResize="0"/>
          <p:nvPr/>
        </p:nvPicPr>
        <p:blipFill>
          <a:blip r:embed="rId3">
            <a:alphaModFix/>
          </a:blip>
          <a:stretch>
            <a:fillRect/>
          </a:stretch>
        </p:blipFill>
        <p:spPr>
          <a:xfrm>
            <a:off x="526825" y="1097825"/>
            <a:ext cx="2967874" cy="2888200"/>
          </a:xfrm>
          <a:prstGeom prst="rect">
            <a:avLst/>
          </a:prstGeom>
          <a:noFill/>
          <a:ln>
            <a:noFill/>
          </a:ln>
        </p:spPr>
      </p:pic>
      <p:pic>
        <p:nvPicPr>
          <p:cNvPr id="1054" name="Google Shape;1054;p79"/>
          <p:cNvPicPr preferRelativeResize="0"/>
          <p:nvPr/>
        </p:nvPicPr>
        <p:blipFill>
          <a:blip r:embed="rId4">
            <a:alphaModFix/>
          </a:blip>
          <a:stretch>
            <a:fillRect/>
          </a:stretch>
        </p:blipFill>
        <p:spPr>
          <a:xfrm>
            <a:off x="7634907" y="4681474"/>
            <a:ext cx="1280494" cy="461700"/>
          </a:xfrm>
          <a:prstGeom prst="rect">
            <a:avLst/>
          </a:prstGeom>
          <a:solidFill>
            <a:schemeClr val="dk1"/>
          </a:solid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9" name="Shape 499"/>
        <p:cNvGrpSpPr/>
        <p:nvPr/>
      </p:nvGrpSpPr>
      <p:grpSpPr>
        <a:xfrm>
          <a:off x="0" y="0"/>
          <a:ext cx="0" cy="0"/>
          <a:chOff x="0" y="0"/>
          <a:chExt cx="0" cy="0"/>
        </a:xfrm>
      </p:grpSpPr>
      <p:sp>
        <p:nvSpPr>
          <p:cNvPr id="500" name="Google Shape;500;p53"/>
          <p:cNvSpPr txBox="1"/>
          <p:nvPr>
            <p:ph type="title"/>
          </p:nvPr>
        </p:nvSpPr>
        <p:spPr>
          <a:xfrm>
            <a:off x="228600" y="228600"/>
            <a:ext cx="7860300" cy="1431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sz="2700">
                <a:solidFill>
                  <a:schemeClr val="lt2"/>
                </a:solidFill>
              </a:rPr>
              <a:t>Curating and connecting </a:t>
            </a:r>
            <a:r>
              <a:rPr lang="en" sz="2700"/>
              <a:t>these entities in databases, ontologies, and knowledge bases is a huge task</a:t>
            </a:r>
            <a:endParaRPr/>
          </a:p>
        </p:txBody>
      </p:sp>
      <p:sp>
        <p:nvSpPr>
          <p:cNvPr id="501" name="Google Shape;501;p53"/>
          <p:cNvSpPr/>
          <p:nvPr/>
        </p:nvSpPr>
        <p:spPr>
          <a:xfrm>
            <a:off x="3542463" y="3737675"/>
            <a:ext cx="1476300" cy="5655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502" name="Google Shape;502;p53"/>
          <p:cNvSpPr txBox="1"/>
          <p:nvPr/>
        </p:nvSpPr>
        <p:spPr>
          <a:xfrm>
            <a:off x="304525" y="2145050"/>
            <a:ext cx="2611800" cy="1015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Poppins"/>
                <a:ea typeface="Poppins"/>
                <a:cs typeface="Poppins"/>
                <a:sym typeface="Poppins"/>
              </a:rPr>
              <a:t>Knowledge</a:t>
            </a:r>
            <a:endParaRPr b="1" sz="1800">
              <a:solidFill>
                <a:schemeClr val="dk1"/>
              </a:solidFill>
              <a:latin typeface="Poppins"/>
              <a:ea typeface="Poppins"/>
              <a:cs typeface="Poppins"/>
              <a:sym typeface="Poppins"/>
            </a:endParaRPr>
          </a:p>
          <a:p>
            <a:pPr indent="0" lvl="0" marL="0" rtl="0" algn="l">
              <a:spcBef>
                <a:spcPts val="0"/>
              </a:spcBef>
              <a:spcAft>
                <a:spcPts val="0"/>
              </a:spcAft>
              <a:buNone/>
            </a:pPr>
            <a:r>
              <a:rPr b="1" lang="en" sz="1800">
                <a:solidFill>
                  <a:schemeClr val="dk1"/>
                </a:solidFill>
                <a:latin typeface="Poppins"/>
                <a:ea typeface="Poppins"/>
                <a:cs typeface="Poppins"/>
                <a:sym typeface="Poppins"/>
              </a:rPr>
              <a:t>(unstructured and semi-structured)</a:t>
            </a:r>
            <a:endParaRPr b="1" sz="1800">
              <a:solidFill>
                <a:schemeClr val="dk1"/>
              </a:solidFill>
              <a:latin typeface="Poppins"/>
              <a:ea typeface="Poppins"/>
              <a:cs typeface="Poppins"/>
              <a:sym typeface="Poppins"/>
            </a:endParaRPr>
          </a:p>
        </p:txBody>
      </p:sp>
      <p:sp>
        <p:nvSpPr>
          <p:cNvPr id="503" name="Google Shape;503;p53"/>
          <p:cNvSpPr txBox="1"/>
          <p:nvPr/>
        </p:nvSpPr>
        <p:spPr>
          <a:xfrm>
            <a:off x="5343900" y="1836325"/>
            <a:ext cx="2186400" cy="1293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Poppins"/>
                <a:ea typeface="Poppins"/>
                <a:cs typeface="Poppins"/>
                <a:sym typeface="Poppins"/>
              </a:rPr>
              <a:t>Computable </a:t>
            </a:r>
            <a:endParaRPr b="1" sz="1800">
              <a:solidFill>
                <a:schemeClr val="dk1"/>
              </a:solidFill>
              <a:latin typeface="Poppins"/>
              <a:ea typeface="Poppins"/>
              <a:cs typeface="Poppins"/>
              <a:sym typeface="Poppins"/>
            </a:endParaRPr>
          </a:p>
          <a:p>
            <a:pPr indent="0" lvl="0" marL="0" rtl="0" algn="l">
              <a:spcBef>
                <a:spcPts val="0"/>
              </a:spcBef>
              <a:spcAft>
                <a:spcPts val="0"/>
              </a:spcAft>
              <a:buNone/>
            </a:pPr>
            <a:r>
              <a:rPr b="1" i="1" lang="en" sz="1800">
                <a:solidFill>
                  <a:schemeClr val="dk1"/>
                </a:solidFill>
                <a:latin typeface="Poppins"/>
                <a:ea typeface="Poppins"/>
                <a:cs typeface="Poppins"/>
                <a:sym typeface="Poppins"/>
              </a:rPr>
              <a:t>consistent</a:t>
            </a:r>
            <a:r>
              <a:rPr b="1" lang="en" sz="1800">
                <a:solidFill>
                  <a:schemeClr val="dk1"/>
                </a:solidFill>
                <a:latin typeface="Poppins"/>
                <a:ea typeface="Poppins"/>
                <a:cs typeface="Poppins"/>
                <a:sym typeface="Poppins"/>
              </a:rPr>
              <a:t> representation of knowledge</a:t>
            </a:r>
            <a:endParaRPr sz="1800"/>
          </a:p>
        </p:txBody>
      </p:sp>
      <p:sp>
        <p:nvSpPr>
          <p:cNvPr id="504" name="Google Shape;504;p53"/>
          <p:cNvSpPr txBox="1"/>
          <p:nvPr/>
        </p:nvSpPr>
        <p:spPr>
          <a:xfrm>
            <a:off x="3063300" y="2067175"/>
            <a:ext cx="2280600" cy="831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1"/>
                </a:solidFill>
                <a:latin typeface="Nunito Sans"/>
                <a:ea typeface="Nunito Sans"/>
                <a:cs typeface="Nunito Sans"/>
                <a:sym typeface="Nunito Sans"/>
              </a:rPr>
              <a:t>Modeling</a:t>
            </a:r>
            <a:endParaRPr b="1">
              <a:solidFill>
                <a:schemeClr val="dk1"/>
              </a:solidFill>
              <a:latin typeface="Nunito Sans"/>
              <a:ea typeface="Nunito Sans"/>
              <a:cs typeface="Nunito Sans"/>
              <a:sym typeface="Nunito Sans"/>
            </a:endParaRPr>
          </a:p>
          <a:p>
            <a:pPr indent="0" lvl="0" marL="0" rtl="0" algn="ctr">
              <a:spcBef>
                <a:spcPts val="0"/>
              </a:spcBef>
              <a:spcAft>
                <a:spcPts val="0"/>
              </a:spcAft>
              <a:buNone/>
            </a:pPr>
            <a:r>
              <a:rPr b="1" lang="en">
                <a:solidFill>
                  <a:schemeClr val="dk1"/>
                </a:solidFill>
                <a:latin typeface="Nunito Sans"/>
                <a:ea typeface="Nunito Sans"/>
                <a:cs typeface="Nunito Sans"/>
                <a:sym typeface="Nunito Sans"/>
              </a:rPr>
              <a:t>Curation</a:t>
            </a:r>
            <a:endParaRPr b="1">
              <a:solidFill>
                <a:schemeClr val="dk1"/>
              </a:solidFill>
              <a:latin typeface="Nunito Sans"/>
              <a:ea typeface="Nunito Sans"/>
              <a:cs typeface="Nunito Sans"/>
              <a:sym typeface="Nunito Sans"/>
            </a:endParaRPr>
          </a:p>
          <a:p>
            <a:pPr indent="0" lvl="0" marL="0" rtl="0" algn="ctr">
              <a:spcBef>
                <a:spcPts val="0"/>
              </a:spcBef>
              <a:spcAft>
                <a:spcPts val="0"/>
              </a:spcAft>
              <a:buNone/>
            </a:pPr>
            <a:r>
              <a:rPr b="1" lang="en">
                <a:solidFill>
                  <a:schemeClr val="dk1"/>
                </a:solidFill>
                <a:latin typeface="Nunito Sans"/>
                <a:ea typeface="Nunito Sans"/>
                <a:cs typeface="Nunito Sans"/>
                <a:sym typeface="Nunito Sans"/>
              </a:rPr>
              <a:t>Ontology Development</a:t>
            </a:r>
            <a:endParaRPr b="1">
              <a:solidFill>
                <a:schemeClr val="dk1"/>
              </a:solidFill>
              <a:latin typeface="Nunito Sans"/>
              <a:ea typeface="Nunito Sans"/>
              <a:cs typeface="Nunito Sans"/>
              <a:sym typeface="Nunito Sans"/>
            </a:endParaRPr>
          </a:p>
        </p:txBody>
      </p:sp>
      <p:pic>
        <p:nvPicPr>
          <p:cNvPr id="505" name="Google Shape;505;p53" title="person-w.png"/>
          <p:cNvPicPr preferRelativeResize="0"/>
          <p:nvPr/>
        </p:nvPicPr>
        <p:blipFill>
          <a:blip r:embed="rId3">
            <a:alphaModFix/>
          </a:blip>
          <a:stretch>
            <a:fillRect/>
          </a:stretch>
        </p:blipFill>
        <p:spPr>
          <a:xfrm>
            <a:off x="3263975" y="3067450"/>
            <a:ext cx="670225" cy="670225"/>
          </a:xfrm>
          <a:prstGeom prst="rect">
            <a:avLst/>
          </a:prstGeom>
          <a:noFill/>
          <a:ln>
            <a:noFill/>
          </a:ln>
        </p:spPr>
      </p:pic>
      <p:pic>
        <p:nvPicPr>
          <p:cNvPr id="506" name="Google Shape;506;p53"/>
          <p:cNvPicPr preferRelativeResize="0"/>
          <p:nvPr/>
        </p:nvPicPr>
        <p:blipFill>
          <a:blip r:embed="rId4">
            <a:alphaModFix/>
          </a:blip>
          <a:stretch>
            <a:fillRect/>
          </a:stretch>
        </p:blipFill>
        <p:spPr>
          <a:xfrm>
            <a:off x="4215762" y="3119825"/>
            <a:ext cx="565500" cy="565500"/>
          </a:xfrm>
          <a:prstGeom prst="rect">
            <a:avLst/>
          </a:prstGeom>
          <a:noFill/>
          <a:ln cap="flat" cmpd="sng" w="19050">
            <a:solidFill>
              <a:schemeClr val="dk2"/>
            </a:solidFill>
            <a:prstDash val="solid"/>
            <a:round/>
            <a:headEnd len="sm" w="sm" type="none"/>
            <a:tailEnd len="sm" w="sm" type="none"/>
          </a:ln>
        </p:spPr>
      </p:pic>
      <p:sp>
        <p:nvSpPr>
          <p:cNvPr id="507" name="Google Shape;507;p53"/>
          <p:cNvSpPr/>
          <p:nvPr/>
        </p:nvSpPr>
        <p:spPr>
          <a:xfrm>
            <a:off x="403775" y="3282000"/>
            <a:ext cx="1691700" cy="1065900"/>
          </a:xfrm>
          <a:prstGeom prst="roundRect">
            <a:avLst>
              <a:gd fmla="val 16667" name="adj"/>
            </a:avLst>
          </a:prstGeom>
          <a:solidFill>
            <a:schemeClr val="lt2"/>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pic>
        <p:nvPicPr>
          <p:cNvPr id="508" name="Google Shape;508;p53"/>
          <p:cNvPicPr preferRelativeResize="0"/>
          <p:nvPr/>
        </p:nvPicPr>
        <p:blipFill>
          <a:blip r:embed="rId5">
            <a:alphaModFix/>
          </a:blip>
          <a:stretch>
            <a:fillRect/>
          </a:stretch>
        </p:blipFill>
        <p:spPr>
          <a:xfrm>
            <a:off x="477000" y="3620550"/>
            <a:ext cx="621600" cy="621600"/>
          </a:xfrm>
          <a:prstGeom prst="rect">
            <a:avLst/>
          </a:prstGeom>
          <a:noFill/>
          <a:ln cap="flat" cmpd="sng" w="19050">
            <a:solidFill>
              <a:schemeClr val="dk2"/>
            </a:solidFill>
            <a:prstDash val="solid"/>
            <a:round/>
            <a:headEnd len="sm" w="sm" type="none"/>
            <a:tailEnd len="sm" w="sm" type="none"/>
          </a:ln>
        </p:spPr>
      </p:pic>
      <p:pic>
        <p:nvPicPr>
          <p:cNvPr id="509" name="Google Shape;509;p53"/>
          <p:cNvPicPr preferRelativeResize="0"/>
          <p:nvPr/>
        </p:nvPicPr>
        <p:blipFill>
          <a:blip r:embed="rId6">
            <a:alphaModFix/>
          </a:blip>
          <a:stretch>
            <a:fillRect/>
          </a:stretch>
        </p:blipFill>
        <p:spPr>
          <a:xfrm>
            <a:off x="1371275" y="3620550"/>
            <a:ext cx="621600" cy="621600"/>
          </a:xfrm>
          <a:prstGeom prst="rect">
            <a:avLst/>
          </a:prstGeom>
          <a:noFill/>
          <a:ln>
            <a:noFill/>
          </a:ln>
        </p:spPr>
      </p:pic>
      <p:pic>
        <p:nvPicPr>
          <p:cNvPr id="510" name="Google Shape;510;p53"/>
          <p:cNvPicPr preferRelativeResize="0"/>
          <p:nvPr/>
        </p:nvPicPr>
        <p:blipFill>
          <a:blip r:embed="rId7">
            <a:alphaModFix/>
          </a:blip>
          <a:stretch>
            <a:fillRect/>
          </a:stretch>
        </p:blipFill>
        <p:spPr>
          <a:xfrm>
            <a:off x="5482075" y="3067466"/>
            <a:ext cx="1320727" cy="1595771"/>
          </a:xfrm>
          <a:prstGeom prst="rect">
            <a:avLst/>
          </a:prstGeom>
          <a:noFill/>
          <a:ln>
            <a:noFill/>
          </a:ln>
        </p:spPr>
      </p:pic>
      <p:pic>
        <p:nvPicPr>
          <p:cNvPr id="511" name="Google Shape;511;p53" title="person-w.png"/>
          <p:cNvPicPr preferRelativeResize="0"/>
          <p:nvPr/>
        </p:nvPicPr>
        <p:blipFill>
          <a:blip r:embed="rId3">
            <a:alphaModFix/>
          </a:blip>
          <a:stretch>
            <a:fillRect/>
          </a:stretch>
        </p:blipFill>
        <p:spPr>
          <a:xfrm>
            <a:off x="2657375" y="3067463"/>
            <a:ext cx="670225" cy="670225"/>
          </a:xfrm>
          <a:prstGeom prst="rect">
            <a:avLst/>
          </a:prstGeom>
          <a:noFill/>
          <a:ln>
            <a:noFill/>
          </a:ln>
        </p:spPr>
      </p:pic>
      <p:sp>
        <p:nvSpPr>
          <p:cNvPr id="512" name="Google Shape;512;p53"/>
          <p:cNvSpPr/>
          <p:nvPr/>
        </p:nvSpPr>
        <p:spPr>
          <a:xfrm>
            <a:off x="7004120" y="3454050"/>
            <a:ext cx="868500" cy="5655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pic>
        <p:nvPicPr>
          <p:cNvPr id="513" name="Google Shape;513;p53"/>
          <p:cNvPicPr preferRelativeResize="0"/>
          <p:nvPr/>
        </p:nvPicPr>
        <p:blipFill>
          <a:blip r:embed="rId8">
            <a:alphaModFix/>
          </a:blip>
          <a:stretch>
            <a:fillRect/>
          </a:stretch>
        </p:blipFill>
        <p:spPr>
          <a:xfrm>
            <a:off x="7936293" y="3307043"/>
            <a:ext cx="1015800" cy="101580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8" name="Shape 1058"/>
        <p:cNvGrpSpPr/>
        <p:nvPr/>
      </p:nvGrpSpPr>
      <p:grpSpPr>
        <a:xfrm>
          <a:off x="0" y="0"/>
          <a:ext cx="0" cy="0"/>
          <a:chOff x="0" y="0"/>
          <a:chExt cx="0" cy="0"/>
        </a:xfrm>
      </p:grpSpPr>
      <p:sp>
        <p:nvSpPr>
          <p:cNvPr id="1059" name="Google Shape;1059;p80"/>
          <p:cNvSpPr txBox="1"/>
          <p:nvPr>
            <p:ph type="title"/>
          </p:nvPr>
        </p:nvSpPr>
        <p:spPr>
          <a:xfrm>
            <a:off x="209700" y="150200"/>
            <a:ext cx="5707200" cy="1046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Agents can handle </a:t>
            </a:r>
            <a:r>
              <a:rPr lang="en">
                <a:solidFill>
                  <a:schemeClr val="lt2"/>
                </a:solidFill>
              </a:rPr>
              <a:t>simple new term requests</a:t>
            </a:r>
            <a:endParaRPr>
              <a:solidFill>
                <a:schemeClr val="lt2"/>
              </a:solidFill>
            </a:endParaRPr>
          </a:p>
        </p:txBody>
      </p:sp>
      <p:pic>
        <p:nvPicPr>
          <p:cNvPr id="1060" name="Google Shape;1060;p80"/>
          <p:cNvPicPr preferRelativeResize="0"/>
          <p:nvPr/>
        </p:nvPicPr>
        <p:blipFill>
          <a:blip r:embed="rId3">
            <a:alphaModFix/>
          </a:blip>
          <a:stretch>
            <a:fillRect/>
          </a:stretch>
        </p:blipFill>
        <p:spPr>
          <a:xfrm>
            <a:off x="526825" y="1097825"/>
            <a:ext cx="2967874" cy="2888200"/>
          </a:xfrm>
          <a:prstGeom prst="rect">
            <a:avLst/>
          </a:prstGeom>
          <a:noFill/>
          <a:ln>
            <a:noFill/>
          </a:ln>
        </p:spPr>
      </p:pic>
      <p:sp>
        <p:nvSpPr>
          <p:cNvPr id="1061" name="Google Shape;1061;p80"/>
          <p:cNvSpPr/>
          <p:nvPr/>
        </p:nvSpPr>
        <p:spPr>
          <a:xfrm>
            <a:off x="3444500" y="2333550"/>
            <a:ext cx="975600" cy="4764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pic>
        <p:nvPicPr>
          <p:cNvPr id="1062" name="Google Shape;1062;p80"/>
          <p:cNvPicPr preferRelativeResize="0"/>
          <p:nvPr/>
        </p:nvPicPr>
        <p:blipFill>
          <a:blip r:embed="rId4">
            <a:alphaModFix/>
          </a:blip>
          <a:stretch>
            <a:fillRect/>
          </a:stretch>
        </p:blipFill>
        <p:spPr>
          <a:xfrm>
            <a:off x="4572000" y="812730"/>
            <a:ext cx="2967874" cy="3606872"/>
          </a:xfrm>
          <a:prstGeom prst="rect">
            <a:avLst/>
          </a:prstGeom>
          <a:noFill/>
          <a:ln>
            <a:noFill/>
          </a:ln>
        </p:spPr>
      </p:pic>
      <p:sp>
        <p:nvSpPr>
          <p:cNvPr id="1063" name="Google Shape;1063;p80"/>
          <p:cNvSpPr txBox="1"/>
          <p:nvPr/>
        </p:nvSpPr>
        <p:spPr>
          <a:xfrm>
            <a:off x="83775" y="4406675"/>
            <a:ext cx="5707200" cy="5541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Note that most of the intellectual work is done </a:t>
            </a:r>
            <a:r>
              <a:rPr b="1" lang="en" sz="1200">
                <a:solidFill>
                  <a:schemeClr val="dk1"/>
                </a:solidFill>
                <a:latin typeface="Nunito Sans"/>
                <a:ea typeface="Nunito Sans"/>
                <a:cs typeface="Nunito Sans"/>
                <a:sym typeface="Nunito Sans"/>
              </a:rPr>
              <a:t>up-front by the curator </a:t>
            </a:r>
            <a:endParaRPr b="1"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The agent takes are of mechanical and time consuming part</a:t>
            </a:r>
            <a:endParaRPr sz="1200">
              <a:solidFill>
                <a:schemeClr val="dk1"/>
              </a:solidFill>
              <a:latin typeface="Nunito Sans"/>
              <a:ea typeface="Nunito Sans"/>
              <a:cs typeface="Nunito Sans"/>
              <a:sym typeface="Nunito Sans"/>
            </a:endParaRPr>
          </a:p>
        </p:txBody>
      </p:sp>
      <p:pic>
        <p:nvPicPr>
          <p:cNvPr id="1064" name="Google Shape;1064;p80"/>
          <p:cNvPicPr preferRelativeResize="0"/>
          <p:nvPr/>
        </p:nvPicPr>
        <p:blipFill>
          <a:blip r:embed="rId5">
            <a:alphaModFix/>
          </a:blip>
          <a:stretch>
            <a:fillRect/>
          </a:stretch>
        </p:blipFill>
        <p:spPr>
          <a:xfrm>
            <a:off x="7634907" y="4681474"/>
            <a:ext cx="1280494" cy="461700"/>
          </a:xfrm>
          <a:prstGeom prst="rect">
            <a:avLst/>
          </a:prstGeom>
          <a:solidFill>
            <a:schemeClr val="dk1"/>
          </a:solid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8" name="Shape 1068"/>
        <p:cNvGrpSpPr/>
        <p:nvPr/>
      </p:nvGrpSpPr>
      <p:grpSpPr>
        <a:xfrm>
          <a:off x="0" y="0"/>
          <a:ext cx="0" cy="0"/>
          <a:chOff x="0" y="0"/>
          <a:chExt cx="0" cy="0"/>
        </a:xfrm>
      </p:grpSpPr>
      <p:sp>
        <p:nvSpPr>
          <p:cNvPr id="1069" name="Google Shape;1069;p81"/>
          <p:cNvSpPr txBox="1"/>
          <p:nvPr>
            <p:ph type="title"/>
          </p:nvPr>
        </p:nvSpPr>
        <p:spPr>
          <a:xfrm>
            <a:off x="209700" y="150200"/>
            <a:ext cx="5707200" cy="1046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Agents can handle </a:t>
            </a:r>
            <a:r>
              <a:rPr lang="en">
                <a:solidFill>
                  <a:schemeClr val="lt2"/>
                </a:solidFill>
              </a:rPr>
              <a:t>simple relationship changes</a:t>
            </a:r>
            <a:endParaRPr>
              <a:solidFill>
                <a:schemeClr val="lt2"/>
              </a:solidFill>
            </a:endParaRPr>
          </a:p>
        </p:txBody>
      </p:sp>
      <p:pic>
        <p:nvPicPr>
          <p:cNvPr id="1070" name="Google Shape;1070;p81"/>
          <p:cNvPicPr preferRelativeResize="0"/>
          <p:nvPr/>
        </p:nvPicPr>
        <p:blipFill>
          <a:blip r:embed="rId3">
            <a:alphaModFix/>
          </a:blip>
          <a:stretch>
            <a:fillRect/>
          </a:stretch>
        </p:blipFill>
        <p:spPr>
          <a:xfrm>
            <a:off x="7634907" y="4681474"/>
            <a:ext cx="1280494" cy="461700"/>
          </a:xfrm>
          <a:prstGeom prst="rect">
            <a:avLst/>
          </a:prstGeom>
          <a:solidFill>
            <a:schemeClr val="dk1"/>
          </a:solidFill>
          <a:ln>
            <a:noFill/>
          </a:ln>
        </p:spPr>
      </p:pic>
      <p:pic>
        <p:nvPicPr>
          <p:cNvPr id="1071" name="Google Shape;1071;p81"/>
          <p:cNvPicPr preferRelativeResize="0"/>
          <p:nvPr/>
        </p:nvPicPr>
        <p:blipFill>
          <a:blip r:embed="rId4">
            <a:alphaModFix/>
          </a:blip>
          <a:stretch>
            <a:fillRect/>
          </a:stretch>
        </p:blipFill>
        <p:spPr>
          <a:xfrm>
            <a:off x="401650" y="1748500"/>
            <a:ext cx="3419348" cy="1390174"/>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5" name="Shape 1075"/>
        <p:cNvGrpSpPr/>
        <p:nvPr/>
      </p:nvGrpSpPr>
      <p:grpSpPr>
        <a:xfrm>
          <a:off x="0" y="0"/>
          <a:ext cx="0" cy="0"/>
          <a:chOff x="0" y="0"/>
          <a:chExt cx="0" cy="0"/>
        </a:xfrm>
      </p:grpSpPr>
      <p:sp>
        <p:nvSpPr>
          <p:cNvPr id="1076" name="Google Shape;1076;p82"/>
          <p:cNvSpPr txBox="1"/>
          <p:nvPr>
            <p:ph type="title"/>
          </p:nvPr>
        </p:nvSpPr>
        <p:spPr>
          <a:xfrm>
            <a:off x="209700" y="150200"/>
            <a:ext cx="5707200" cy="1046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Agents can handle </a:t>
            </a:r>
            <a:r>
              <a:rPr lang="en">
                <a:solidFill>
                  <a:schemeClr val="lt2"/>
                </a:solidFill>
              </a:rPr>
              <a:t>simple relationship changes</a:t>
            </a:r>
            <a:endParaRPr>
              <a:solidFill>
                <a:schemeClr val="lt2"/>
              </a:solidFill>
            </a:endParaRPr>
          </a:p>
        </p:txBody>
      </p:sp>
      <p:sp>
        <p:nvSpPr>
          <p:cNvPr id="1077" name="Google Shape;1077;p82"/>
          <p:cNvSpPr/>
          <p:nvPr/>
        </p:nvSpPr>
        <p:spPr>
          <a:xfrm>
            <a:off x="3754525" y="2333550"/>
            <a:ext cx="975600" cy="4764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078" name="Google Shape;1078;p82"/>
          <p:cNvSpPr txBox="1"/>
          <p:nvPr/>
        </p:nvSpPr>
        <p:spPr>
          <a:xfrm>
            <a:off x="83775" y="4406675"/>
            <a:ext cx="5707200" cy="5541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Note that most of the intellectual work is done </a:t>
            </a:r>
            <a:r>
              <a:rPr b="1" lang="en" sz="1200">
                <a:solidFill>
                  <a:schemeClr val="dk1"/>
                </a:solidFill>
                <a:latin typeface="Nunito Sans"/>
                <a:ea typeface="Nunito Sans"/>
                <a:cs typeface="Nunito Sans"/>
                <a:sym typeface="Nunito Sans"/>
              </a:rPr>
              <a:t>up-front by the curator </a:t>
            </a:r>
            <a:endParaRPr b="1"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The agent takes are of mechanical and time consuming part</a:t>
            </a:r>
            <a:endParaRPr sz="1200">
              <a:solidFill>
                <a:schemeClr val="dk1"/>
              </a:solidFill>
              <a:latin typeface="Nunito Sans"/>
              <a:ea typeface="Nunito Sans"/>
              <a:cs typeface="Nunito Sans"/>
              <a:sym typeface="Nunito Sans"/>
            </a:endParaRPr>
          </a:p>
        </p:txBody>
      </p:sp>
      <p:pic>
        <p:nvPicPr>
          <p:cNvPr id="1079" name="Google Shape;1079;p82"/>
          <p:cNvPicPr preferRelativeResize="0"/>
          <p:nvPr/>
        </p:nvPicPr>
        <p:blipFill>
          <a:blip r:embed="rId3">
            <a:alphaModFix/>
          </a:blip>
          <a:stretch>
            <a:fillRect/>
          </a:stretch>
        </p:blipFill>
        <p:spPr>
          <a:xfrm>
            <a:off x="7634907" y="4681474"/>
            <a:ext cx="1280494" cy="461700"/>
          </a:xfrm>
          <a:prstGeom prst="rect">
            <a:avLst/>
          </a:prstGeom>
          <a:solidFill>
            <a:schemeClr val="dk1"/>
          </a:solidFill>
          <a:ln>
            <a:noFill/>
          </a:ln>
        </p:spPr>
      </p:pic>
      <p:pic>
        <p:nvPicPr>
          <p:cNvPr id="1080" name="Google Shape;1080;p82"/>
          <p:cNvPicPr preferRelativeResize="0"/>
          <p:nvPr/>
        </p:nvPicPr>
        <p:blipFill>
          <a:blip r:embed="rId4">
            <a:alphaModFix/>
          </a:blip>
          <a:stretch>
            <a:fillRect/>
          </a:stretch>
        </p:blipFill>
        <p:spPr>
          <a:xfrm>
            <a:off x="4572500" y="1349300"/>
            <a:ext cx="3831038" cy="2904974"/>
          </a:xfrm>
          <a:prstGeom prst="rect">
            <a:avLst/>
          </a:prstGeom>
          <a:noFill/>
          <a:ln>
            <a:noFill/>
          </a:ln>
        </p:spPr>
      </p:pic>
      <p:pic>
        <p:nvPicPr>
          <p:cNvPr id="1081" name="Google Shape;1081;p82"/>
          <p:cNvPicPr preferRelativeResize="0"/>
          <p:nvPr/>
        </p:nvPicPr>
        <p:blipFill>
          <a:blip r:embed="rId5">
            <a:alphaModFix/>
          </a:blip>
          <a:stretch>
            <a:fillRect/>
          </a:stretch>
        </p:blipFill>
        <p:spPr>
          <a:xfrm>
            <a:off x="401650" y="1748500"/>
            <a:ext cx="3419348" cy="1390174"/>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5" name="Shape 1085"/>
        <p:cNvGrpSpPr/>
        <p:nvPr/>
      </p:nvGrpSpPr>
      <p:grpSpPr>
        <a:xfrm>
          <a:off x="0" y="0"/>
          <a:ext cx="0" cy="0"/>
          <a:chOff x="0" y="0"/>
          <a:chExt cx="0" cy="0"/>
        </a:xfrm>
      </p:grpSpPr>
      <p:sp>
        <p:nvSpPr>
          <p:cNvPr id="1086" name="Google Shape;1086;p83"/>
          <p:cNvSpPr txBox="1"/>
          <p:nvPr>
            <p:ph type="title"/>
          </p:nvPr>
        </p:nvSpPr>
        <p:spPr>
          <a:xfrm>
            <a:off x="228600" y="256925"/>
            <a:ext cx="81141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Agents can perform </a:t>
            </a:r>
            <a:r>
              <a:rPr lang="en">
                <a:solidFill>
                  <a:schemeClr val="lt2"/>
                </a:solidFill>
              </a:rPr>
              <a:t>deep research</a:t>
            </a:r>
            <a:endParaRPr>
              <a:solidFill>
                <a:schemeClr val="lt2"/>
              </a:solidFill>
            </a:endParaRPr>
          </a:p>
        </p:txBody>
      </p:sp>
      <p:pic>
        <p:nvPicPr>
          <p:cNvPr id="1087" name="Google Shape;1087;p83"/>
          <p:cNvPicPr preferRelativeResize="0"/>
          <p:nvPr/>
        </p:nvPicPr>
        <p:blipFill>
          <a:blip r:embed="rId3">
            <a:alphaModFix/>
          </a:blip>
          <a:stretch>
            <a:fillRect/>
          </a:stretch>
        </p:blipFill>
        <p:spPr>
          <a:xfrm>
            <a:off x="152400" y="1024925"/>
            <a:ext cx="3604252" cy="3131625"/>
          </a:xfrm>
          <a:prstGeom prst="rect">
            <a:avLst/>
          </a:prstGeom>
          <a:noFill/>
          <a:ln>
            <a:noFill/>
          </a:ln>
        </p:spPr>
      </p:pic>
      <p:pic>
        <p:nvPicPr>
          <p:cNvPr id="1088" name="Google Shape;1088;p83"/>
          <p:cNvPicPr preferRelativeResize="0"/>
          <p:nvPr/>
        </p:nvPicPr>
        <p:blipFill>
          <a:blip r:embed="rId4">
            <a:alphaModFix/>
          </a:blip>
          <a:stretch>
            <a:fillRect/>
          </a:stretch>
        </p:blipFill>
        <p:spPr>
          <a:xfrm>
            <a:off x="5503518" y="4527898"/>
            <a:ext cx="685732" cy="615600"/>
          </a:xfrm>
          <a:prstGeom prst="rect">
            <a:avLst/>
          </a:prstGeom>
          <a:noFill/>
          <a:ln>
            <a:noFill/>
          </a:ln>
        </p:spPr>
      </p:pic>
      <p:sp>
        <p:nvSpPr>
          <p:cNvPr id="1089" name="Google Shape;1089;p83"/>
          <p:cNvSpPr txBox="1"/>
          <p:nvPr/>
        </p:nvSpPr>
        <p:spPr>
          <a:xfrm>
            <a:off x="116625" y="4292200"/>
            <a:ext cx="4352100" cy="5541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Knowledge representation involves extensive literature review and summarization</a:t>
            </a:r>
            <a:endParaRPr sz="1200">
              <a:solidFill>
                <a:schemeClr val="dk1"/>
              </a:solidFill>
              <a:latin typeface="Nunito Sans"/>
              <a:ea typeface="Nunito Sans"/>
              <a:cs typeface="Nunito Sans"/>
              <a:sym typeface="Nunito Sans"/>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3" name="Shape 1093"/>
        <p:cNvGrpSpPr/>
        <p:nvPr/>
      </p:nvGrpSpPr>
      <p:grpSpPr>
        <a:xfrm>
          <a:off x="0" y="0"/>
          <a:ext cx="0" cy="0"/>
          <a:chOff x="0" y="0"/>
          <a:chExt cx="0" cy="0"/>
        </a:xfrm>
      </p:grpSpPr>
      <p:sp>
        <p:nvSpPr>
          <p:cNvPr id="1094" name="Google Shape;1094;p84"/>
          <p:cNvSpPr txBox="1"/>
          <p:nvPr>
            <p:ph type="title"/>
          </p:nvPr>
        </p:nvSpPr>
        <p:spPr>
          <a:xfrm>
            <a:off x="228600" y="256925"/>
            <a:ext cx="81141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Agents can perform </a:t>
            </a:r>
            <a:r>
              <a:rPr lang="en">
                <a:solidFill>
                  <a:schemeClr val="lt2"/>
                </a:solidFill>
              </a:rPr>
              <a:t>deep research</a:t>
            </a:r>
            <a:endParaRPr>
              <a:solidFill>
                <a:schemeClr val="lt2"/>
              </a:solidFill>
            </a:endParaRPr>
          </a:p>
        </p:txBody>
      </p:sp>
      <p:sp>
        <p:nvSpPr>
          <p:cNvPr id="1095" name="Google Shape;1095;p84"/>
          <p:cNvSpPr/>
          <p:nvPr/>
        </p:nvSpPr>
        <p:spPr>
          <a:xfrm>
            <a:off x="3549600" y="2333400"/>
            <a:ext cx="975600" cy="4764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pic>
        <p:nvPicPr>
          <p:cNvPr id="1096" name="Google Shape;1096;p84"/>
          <p:cNvPicPr preferRelativeResize="0"/>
          <p:nvPr/>
        </p:nvPicPr>
        <p:blipFill>
          <a:blip r:embed="rId3">
            <a:alphaModFix/>
          </a:blip>
          <a:stretch>
            <a:fillRect/>
          </a:stretch>
        </p:blipFill>
        <p:spPr>
          <a:xfrm>
            <a:off x="152400" y="1024925"/>
            <a:ext cx="3604252" cy="3131625"/>
          </a:xfrm>
          <a:prstGeom prst="rect">
            <a:avLst/>
          </a:prstGeom>
          <a:noFill/>
          <a:ln>
            <a:noFill/>
          </a:ln>
        </p:spPr>
      </p:pic>
      <p:sp>
        <p:nvSpPr>
          <p:cNvPr id="1097" name="Google Shape;1097;p84"/>
          <p:cNvSpPr txBox="1"/>
          <p:nvPr/>
        </p:nvSpPr>
        <p:spPr>
          <a:xfrm>
            <a:off x="116625" y="4292200"/>
            <a:ext cx="4352100" cy="5541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Knowledge representation involves extensive literature review and summarization</a:t>
            </a:r>
            <a:endParaRPr sz="1200">
              <a:solidFill>
                <a:schemeClr val="dk1"/>
              </a:solidFill>
              <a:latin typeface="Nunito Sans"/>
              <a:ea typeface="Nunito Sans"/>
              <a:cs typeface="Nunito Sans"/>
              <a:sym typeface="Nunito Sans"/>
            </a:endParaRPr>
          </a:p>
        </p:txBody>
      </p:sp>
      <p:pic>
        <p:nvPicPr>
          <p:cNvPr id="1098" name="Google Shape;1098;p84"/>
          <p:cNvPicPr preferRelativeResize="0"/>
          <p:nvPr/>
        </p:nvPicPr>
        <p:blipFill>
          <a:blip r:embed="rId4">
            <a:alphaModFix/>
          </a:blip>
          <a:stretch>
            <a:fillRect/>
          </a:stretch>
        </p:blipFill>
        <p:spPr>
          <a:xfrm>
            <a:off x="5503518" y="4527898"/>
            <a:ext cx="685732" cy="615600"/>
          </a:xfrm>
          <a:prstGeom prst="rect">
            <a:avLst/>
          </a:prstGeom>
          <a:noFill/>
          <a:ln>
            <a:noFill/>
          </a:ln>
        </p:spPr>
      </p:pic>
      <p:pic>
        <p:nvPicPr>
          <p:cNvPr id="1099" name="Google Shape;1099;p84"/>
          <p:cNvPicPr preferRelativeResize="0"/>
          <p:nvPr/>
        </p:nvPicPr>
        <p:blipFill>
          <a:blip r:embed="rId5">
            <a:alphaModFix/>
          </a:blip>
          <a:stretch>
            <a:fillRect/>
          </a:stretch>
        </p:blipFill>
        <p:spPr>
          <a:xfrm>
            <a:off x="4573028" y="914750"/>
            <a:ext cx="3769674" cy="397092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3" name="Shape 1103"/>
        <p:cNvGrpSpPr/>
        <p:nvPr/>
      </p:nvGrpSpPr>
      <p:grpSpPr>
        <a:xfrm>
          <a:off x="0" y="0"/>
          <a:ext cx="0" cy="0"/>
          <a:chOff x="0" y="0"/>
          <a:chExt cx="0" cy="0"/>
        </a:xfrm>
      </p:grpSpPr>
      <p:sp>
        <p:nvSpPr>
          <p:cNvPr id="1104" name="Google Shape;1104;p85"/>
          <p:cNvSpPr txBox="1"/>
          <p:nvPr>
            <p:ph type="title"/>
          </p:nvPr>
        </p:nvSpPr>
        <p:spPr>
          <a:xfrm>
            <a:off x="228600" y="256925"/>
            <a:ext cx="7030200" cy="1046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Agents can </a:t>
            </a:r>
            <a:r>
              <a:rPr lang="en">
                <a:solidFill>
                  <a:schemeClr val="lt2"/>
                </a:solidFill>
              </a:rPr>
              <a:t>keep ontology citations up to date</a:t>
            </a:r>
            <a:endParaRPr>
              <a:solidFill>
                <a:schemeClr val="lt2"/>
              </a:solidFill>
            </a:endParaRPr>
          </a:p>
        </p:txBody>
      </p:sp>
      <p:sp>
        <p:nvSpPr>
          <p:cNvPr id="1105" name="Google Shape;1105;p85"/>
          <p:cNvSpPr/>
          <p:nvPr/>
        </p:nvSpPr>
        <p:spPr>
          <a:xfrm>
            <a:off x="3549600" y="2333400"/>
            <a:ext cx="975600" cy="4764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pic>
        <p:nvPicPr>
          <p:cNvPr id="1106" name="Google Shape;1106;p85"/>
          <p:cNvPicPr preferRelativeResize="0"/>
          <p:nvPr/>
        </p:nvPicPr>
        <p:blipFill>
          <a:blip r:embed="rId3">
            <a:alphaModFix/>
          </a:blip>
          <a:stretch>
            <a:fillRect/>
          </a:stretch>
        </p:blipFill>
        <p:spPr>
          <a:xfrm>
            <a:off x="192100" y="1444725"/>
            <a:ext cx="3843550" cy="2692576"/>
          </a:xfrm>
          <a:prstGeom prst="rect">
            <a:avLst/>
          </a:prstGeom>
          <a:noFill/>
          <a:ln>
            <a:noFill/>
          </a:ln>
        </p:spPr>
      </p:pic>
      <p:pic>
        <p:nvPicPr>
          <p:cNvPr id="1107" name="Google Shape;1107;p85"/>
          <p:cNvPicPr preferRelativeResize="0"/>
          <p:nvPr/>
        </p:nvPicPr>
        <p:blipFill>
          <a:blip r:embed="rId4">
            <a:alphaModFix/>
          </a:blip>
          <a:stretch>
            <a:fillRect/>
          </a:stretch>
        </p:blipFill>
        <p:spPr>
          <a:xfrm>
            <a:off x="4677600" y="1024925"/>
            <a:ext cx="4314002" cy="3417094"/>
          </a:xfrm>
          <a:prstGeom prst="rect">
            <a:avLst/>
          </a:prstGeom>
          <a:noFill/>
          <a:ln>
            <a:noFill/>
          </a:ln>
        </p:spPr>
      </p:pic>
      <p:sp>
        <p:nvSpPr>
          <p:cNvPr id="1108" name="Google Shape;1108;p85"/>
          <p:cNvSpPr txBox="1"/>
          <p:nvPr/>
        </p:nvSpPr>
        <p:spPr>
          <a:xfrm>
            <a:off x="83775" y="4407150"/>
            <a:ext cx="5707200" cy="5541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Many ontologies use US government websites for provenance</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These URLs sometimes break (more so lately)</a:t>
            </a:r>
            <a:endParaRPr sz="1200">
              <a:solidFill>
                <a:schemeClr val="dk1"/>
              </a:solidFill>
              <a:latin typeface="Nunito Sans"/>
              <a:ea typeface="Nunito Sans"/>
              <a:cs typeface="Nunito Sans"/>
              <a:sym typeface="Nunito Sans"/>
            </a:endParaRPr>
          </a:p>
        </p:txBody>
      </p:sp>
      <p:pic>
        <p:nvPicPr>
          <p:cNvPr id="1109" name="Google Shape;1109;p85"/>
          <p:cNvPicPr preferRelativeResize="0"/>
          <p:nvPr/>
        </p:nvPicPr>
        <p:blipFill>
          <a:blip r:embed="rId5">
            <a:alphaModFix/>
          </a:blip>
          <a:stretch>
            <a:fillRect/>
          </a:stretch>
        </p:blipFill>
        <p:spPr>
          <a:xfrm>
            <a:off x="8229668" y="4495048"/>
            <a:ext cx="685732" cy="615600"/>
          </a:xfrm>
          <a:prstGeom prst="rect">
            <a:avLst/>
          </a:prstGeom>
          <a:noFill/>
          <a:ln>
            <a:noFill/>
          </a:ln>
        </p:spPr>
      </p:pic>
      <p:pic>
        <p:nvPicPr>
          <p:cNvPr id="1110" name="Google Shape;1110;p85"/>
          <p:cNvPicPr preferRelativeResize="0"/>
          <p:nvPr/>
        </p:nvPicPr>
        <p:blipFill>
          <a:blip r:embed="rId6">
            <a:alphaModFix/>
          </a:blip>
          <a:stretch>
            <a:fillRect/>
          </a:stretch>
        </p:blipFill>
        <p:spPr>
          <a:xfrm>
            <a:off x="7545861" y="4495046"/>
            <a:ext cx="576338" cy="45307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4" name="Shape 1114"/>
        <p:cNvGrpSpPr/>
        <p:nvPr/>
      </p:nvGrpSpPr>
      <p:grpSpPr>
        <a:xfrm>
          <a:off x="0" y="0"/>
          <a:ext cx="0" cy="0"/>
          <a:chOff x="0" y="0"/>
          <a:chExt cx="0" cy="0"/>
        </a:xfrm>
      </p:grpSpPr>
      <p:sp>
        <p:nvSpPr>
          <p:cNvPr id="1115" name="Google Shape;1115;p86"/>
          <p:cNvSpPr txBox="1"/>
          <p:nvPr>
            <p:ph type="title"/>
          </p:nvPr>
        </p:nvSpPr>
        <p:spPr>
          <a:xfrm>
            <a:off x="228600" y="256925"/>
            <a:ext cx="85737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Agents can still hallucinate…</a:t>
            </a:r>
            <a:endParaRPr>
              <a:solidFill>
                <a:schemeClr val="lt2"/>
              </a:solidFill>
            </a:endParaRPr>
          </a:p>
        </p:txBody>
      </p:sp>
      <p:pic>
        <p:nvPicPr>
          <p:cNvPr id="1116" name="Google Shape;1116;p86"/>
          <p:cNvPicPr preferRelativeResize="0"/>
          <p:nvPr/>
        </p:nvPicPr>
        <p:blipFill>
          <a:blip r:embed="rId3">
            <a:alphaModFix/>
          </a:blip>
          <a:stretch>
            <a:fillRect/>
          </a:stretch>
        </p:blipFill>
        <p:spPr>
          <a:xfrm>
            <a:off x="4233000" y="1837500"/>
            <a:ext cx="4569299" cy="1811963"/>
          </a:xfrm>
          <a:prstGeom prst="rect">
            <a:avLst/>
          </a:prstGeom>
          <a:noFill/>
          <a:ln>
            <a:noFill/>
          </a:ln>
        </p:spPr>
      </p:pic>
      <p:pic>
        <p:nvPicPr>
          <p:cNvPr id="1117" name="Google Shape;1117;p86"/>
          <p:cNvPicPr preferRelativeResize="0"/>
          <p:nvPr/>
        </p:nvPicPr>
        <p:blipFill>
          <a:blip r:embed="rId4">
            <a:alphaModFix/>
          </a:blip>
          <a:stretch>
            <a:fillRect/>
          </a:stretch>
        </p:blipFill>
        <p:spPr>
          <a:xfrm>
            <a:off x="273850" y="1837500"/>
            <a:ext cx="3571326" cy="2950689"/>
          </a:xfrm>
          <a:prstGeom prst="rect">
            <a:avLst/>
          </a:prstGeom>
          <a:noFill/>
          <a:ln>
            <a:noFill/>
          </a:ln>
        </p:spPr>
      </p:pic>
      <p:sp>
        <p:nvSpPr>
          <p:cNvPr id="1118" name="Google Shape;1118;p86"/>
          <p:cNvSpPr/>
          <p:nvPr/>
        </p:nvSpPr>
        <p:spPr>
          <a:xfrm>
            <a:off x="4671450" y="2296700"/>
            <a:ext cx="1486800" cy="228900"/>
          </a:xfrm>
          <a:prstGeom prst="roundRect">
            <a:avLst>
              <a:gd fmla="val 16667" name="adj"/>
            </a:avLst>
          </a:prstGeom>
          <a:noFill/>
          <a:ln cap="flat" cmpd="sng" w="3810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2" name="Shape 1122"/>
        <p:cNvGrpSpPr/>
        <p:nvPr/>
      </p:nvGrpSpPr>
      <p:grpSpPr>
        <a:xfrm>
          <a:off x="0" y="0"/>
          <a:ext cx="0" cy="0"/>
          <a:chOff x="0" y="0"/>
          <a:chExt cx="0" cy="0"/>
        </a:xfrm>
      </p:grpSpPr>
      <p:sp>
        <p:nvSpPr>
          <p:cNvPr id="1123" name="Google Shape;1123;p87"/>
          <p:cNvSpPr txBox="1"/>
          <p:nvPr>
            <p:ph type="title"/>
          </p:nvPr>
        </p:nvSpPr>
        <p:spPr>
          <a:xfrm>
            <a:off x="228600" y="228600"/>
            <a:ext cx="79188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Anti-hallucination checksum pattern</a:t>
            </a:r>
            <a:endParaRPr/>
          </a:p>
        </p:txBody>
      </p:sp>
      <p:pic>
        <p:nvPicPr>
          <p:cNvPr id="1124" name="Google Shape;1124;p87"/>
          <p:cNvPicPr preferRelativeResize="0"/>
          <p:nvPr/>
        </p:nvPicPr>
        <p:blipFill>
          <a:blip r:embed="rId3">
            <a:alphaModFix/>
          </a:blip>
          <a:stretch>
            <a:fillRect/>
          </a:stretch>
        </p:blipFill>
        <p:spPr>
          <a:xfrm>
            <a:off x="152400" y="996600"/>
            <a:ext cx="7233188" cy="399450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8" name="Shape 1128"/>
        <p:cNvGrpSpPr/>
        <p:nvPr/>
      </p:nvGrpSpPr>
      <p:grpSpPr>
        <a:xfrm>
          <a:off x="0" y="0"/>
          <a:ext cx="0" cy="0"/>
          <a:chOff x="0" y="0"/>
          <a:chExt cx="0" cy="0"/>
        </a:xfrm>
      </p:grpSpPr>
      <p:sp>
        <p:nvSpPr>
          <p:cNvPr id="1129" name="Google Shape;1129;p88"/>
          <p:cNvSpPr txBox="1"/>
          <p:nvPr>
            <p:ph type="title"/>
          </p:nvPr>
        </p:nvSpPr>
        <p:spPr>
          <a:xfrm>
            <a:off x="228600" y="256925"/>
            <a:ext cx="57072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Current agent deployments</a:t>
            </a:r>
            <a:endParaRPr/>
          </a:p>
        </p:txBody>
      </p:sp>
      <p:sp>
        <p:nvSpPr>
          <p:cNvPr id="1130" name="Google Shape;1130;p88"/>
          <p:cNvSpPr/>
          <p:nvPr/>
        </p:nvSpPr>
        <p:spPr>
          <a:xfrm>
            <a:off x="731475" y="1773925"/>
            <a:ext cx="1646400" cy="400200"/>
          </a:xfrm>
          <a:prstGeom prst="roundRect">
            <a:avLst>
              <a:gd fmla="val 50000" name="adj"/>
            </a:avLst>
          </a:prstGeom>
          <a:solidFill>
            <a:schemeClr val="lt2"/>
          </a:solidFill>
          <a:ln>
            <a:noFill/>
          </a:ln>
        </p:spPr>
        <p:txBody>
          <a:bodyPr anchorCtr="0" anchor="ctr" bIns="91425" lIns="274300" spcFirstLastPara="1" rIns="274300" wrap="square" tIns="91425">
            <a:noAutofit/>
          </a:bodyPr>
          <a:lstStyle/>
          <a:p>
            <a:pPr indent="0" lvl="0" marL="0" rtl="0" algn="l">
              <a:spcBef>
                <a:spcPts val="0"/>
              </a:spcBef>
              <a:spcAft>
                <a:spcPts val="0"/>
              </a:spcAft>
              <a:buNone/>
            </a:pPr>
            <a:r>
              <a:t/>
            </a:r>
            <a:endParaRPr b="1" sz="1000">
              <a:solidFill>
                <a:schemeClr val="dk2"/>
              </a:solidFill>
              <a:latin typeface="Nunito Sans"/>
              <a:ea typeface="Nunito Sans"/>
              <a:cs typeface="Nunito Sans"/>
              <a:sym typeface="Nunito Sans"/>
            </a:endParaRPr>
          </a:p>
        </p:txBody>
      </p:sp>
      <p:sp>
        <p:nvSpPr>
          <p:cNvPr id="1131" name="Google Shape;1131;p88"/>
          <p:cNvSpPr txBox="1"/>
          <p:nvPr>
            <p:ph idx="1" type="subTitle"/>
          </p:nvPr>
        </p:nvSpPr>
        <p:spPr>
          <a:xfrm>
            <a:off x="731475" y="1773925"/>
            <a:ext cx="1574100" cy="400200"/>
          </a:xfrm>
          <a:prstGeom prst="rect">
            <a:avLst/>
          </a:prstGeom>
        </p:spPr>
        <p:txBody>
          <a:bodyPr anchorCtr="0" anchor="ctr" bIns="0" lIns="274300" spcFirstLastPara="1" rIns="274300" wrap="square" tIns="0">
            <a:noAutofit/>
          </a:bodyPr>
          <a:lstStyle/>
          <a:p>
            <a:pPr indent="0" lvl="0" marL="0" rtl="0" algn="l">
              <a:spcBef>
                <a:spcPts val="0"/>
              </a:spcBef>
              <a:spcAft>
                <a:spcPts val="0"/>
              </a:spcAft>
              <a:buNone/>
            </a:pPr>
            <a:r>
              <a:rPr lang="en"/>
              <a:t>Ontologies</a:t>
            </a:r>
            <a:endParaRPr/>
          </a:p>
        </p:txBody>
      </p:sp>
      <p:sp>
        <p:nvSpPr>
          <p:cNvPr id="1132" name="Google Shape;1132;p88"/>
          <p:cNvSpPr/>
          <p:nvPr/>
        </p:nvSpPr>
        <p:spPr>
          <a:xfrm>
            <a:off x="2703225" y="1773925"/>
            <a:ext cx="1646400" cy="400200"/>
          </a:xfrm>
          <a:prstGeom prst="roundRect">
            <a:avLst>
              <a:gd fmla="val 50000" name="adj"/>
            </a:avLst>
          </a:prstGeom>
          <a:solidFill>
            <a:schemeClr val="lt2"/>
          </a:solidFill>
          <a:ln>
            <a:noFill/>
          </a:ln>
        </p:spPr>
        <p:txBody>
          <a:bodyPr anchorCtr="0" anchor="ctr" bIns="91425" lIns="274300" spcFirstLastPara="1" rIns="274300" wrap="square" tIns="91425">
            <a:noAutofit/>
          </a:bodyPr>
          <a:lstStyle/>
          <a:p>
            <a:pPr indent="0" lvl="0" marL="0" rtl="0" algn="l">
              <a:spcBef>
                <a:spcPts val="0"/>
              </a:spcBef>
              <a:spcAft>
                <a:spcPts val="0"/>
              </a:spcAft>
              <a:buNone/>
            </a:pPr>
            <a:r>
              <a:t/>
            </a:r>
            <a:endParaRPr b="1" sz="1000">
              <a:solidFill>
                <a:schemeClr val="dk2"/>
              </a:solidFill>
              <a:latin typeface="Nunito Sans"/>
              <a:ea typeface="Nunito Sans"/>
              <a:cs typeface="Nunito Sans"/>
              <a:sym typeface="Nunito Sans"/>
            </a:endParaRPr>
          </a:p>
        </p:txBody>
      </p:sp>
      <p:sp>
        <p:nvSpPr>
          <p:cNvPr id="1133" name="Google Shape;1133;p88"/>
          <p:cNvSpPr txBox="1"/>
          <p:nvPr>
            <p:ph idx="1" type="subTitle"/>
          </p:nvPr>
        </p:nvSpPr>
        <p:spPr>
          <a:xfrm>
            <a:off x="2703225" y="1773925"/>
            <a:ext cx="1574100" cy="400200"/>
          </a:xfrm>
          <a:prstGeom prst="rect">
            <a:avLst/>
          </a:prstGeom>
        </p:spPr>
        <p:txBody>
          <a:bodyPr anchorCtr="0" anchor="ctr" bIns="0" lIns="274300" spcFirstLastPara="1" rIns="274300" wrap="square" tIns="0">
            <a:noAutofit/>
          </a:bodyPr>
          <a:lstStyle/>
          <a:p>
            <a:pPr indent="0" lvl="0" marL="0" rtl="0" algn="l">
              <a:spcBef>
                <a:spcPts val="0"/>
              </a:spcBef>
              <a:spcAft>
                <a:spcPts val="0"/>
              </a:spcAft>
              <a:buNone/>
            </a:pPr>
            <a:r>
              <a:rPr lang="en"/>
              <a:t>Semantic Schemas</a:t>
            </a:r>
            <a:endParaRPr/>
          </a:p>
        </p:txBody>
      </p:sp>
      <p:sp>
        <p:nvSpPr>
          <p:cNvPr id="1134" name="Google Shape;1134;p88"/>
          <p:cNvSpPr/>
          <p:nvPr/>
        </p:nvSpPr>
        <p:spPr>
          <a:xfrm>
            <a:off x="4525050" y="1773925"/>
            <a:ext cx="1646400" cy="400200"/>
          </a:xfrm>
          <a:prstGeom prst="roundRect">
            <a:avLst>
              <a:gd fmla="val 50000" name="adj"/>
            </a:avLst>
          </a:prstGeom>
          <a:solidFill>
            <a:schemeClr val="lt2"/>
          </a:solidFill>
          <a:ln>
            <a:noFill/>
          </a:ln>
        </p:spPr>
        <p:txBody>
          <a:bodyPr anchorCtr="0" anchor="ctr" bIns="91425" lIns="274300" spcFirstLastPara="1" rIns="274300" wrap="square" tIns="91425">
            <a:noAutofit/>
          </a:bodyPr>
          <a:lstStyle/>
          <a:p>
            <a:pPr indent="0" lvl="0" marL="0" rtl="0" algn="l">
              <a:spcBef>
                <a:spcPts val="0"/>
              </a:spcBef>
              <a:spcAft>
                <a:spcPts val="0"/>
              </a:spcAft>
              <a:buNone/>
            </a:pPr>
            <a:r>
              <a:t/>
            </a:r>
            <a:endParaRPr b="1" sz="1000">
              <a:solidFill>
                <a:schemeClr val="dk2"/>
              </a:solidFill>
              <a:latin typeface="Nunito Sans"/>
              <a:ea typeface="Nunito Sans"/>
              <a:cs typeface="Nunito Sans"/>
              <a:sym typeface="Nunito Sans"/>
            </a:endParaRPr>
          </a:p>
        </p:txBody>
      </p:sp>
      <p:sp>
        <p:nvSpPr>
          <p:cNvPr id="1135" name="Google Shape;1135;p88"/>
          <p:cNvSpPr txBox="1"/>
          <p:nvPr>
            <p:ph idx="1" type="subTitle"/>
          </p:nvPr>
        </p:nvSpPr>
        <p:spPr>
          <a:xfrm>
            <a:off x="4525050" y="1773925"/>
            <a:ext cx="1574100" cy="400200"/>
          </a:xfrm>
          <a:prstGeom prst="rect">
            <a:avLst/>
          </a:prstGeom>
        </p:spPr>
        <p:txBody>
          <a:bodyPr anchorCtr="0" anchor="ctr" bIns="0" lIns="274300" spcFirstLastPara="1" rIns="274300" wrap="square" tIns="0">
            <a:noAutofit/>
          </a:bodyPr>
          <a:lstStyle/>
          <a:p>
            <a:pPr indent="0" lvl="0" marL="0" rtl="0" algn="l">
              <a:spcBef>
                <a:spcPts val="0"/>
              </a:spcBef>
              <a:spcAft>
                <a:spcPts val="0"/>
              </a:spcAft>
              <a:buNone/>
            </a:pPr>
            <a:r>
              <a:rPr lang="en"/>
              <a:t>Registries</a:t>
            </a:r>
            <a:endParaRPr/>
          </a:p>
        </p:txBody>
      </p:sp>
      <p:sp>
        <p:nvSpPr>
          <p:cNvPr id="1136" name="Google Shape;1136;p88"/>
          <p:cNvSpPr/>
          <p:nvPr/>
        </p:nvSpPr>
        <p:spPr>
          <a:xfrm>
            <a:off x="6530850" y="1742400"/>
            <a:ext cx="1646400" cy="400200"/>
          </a:xfrm>
          <a:prstGeom prst="roundRect">
            <a:avLst>
              <a:gd fmla="val 50000" name="adj"/>
            </a:avLst>
          </a:prstGeom>
          <a:solidFill>
            <a:schemeClr val="lt2"/>
          </a:solidFill>
          <a:ln>
            <a:noFill/>
          </a:ln>
        </p:spPr>
        <p:txBody>
          <a:bodyPr anchorCtr="0" anchor="ctr" bIns="91425" lIns="274300" spcFirstLastPara="1" rIns="274300" wrap="square" tIns="91425">
            <a:noAutofit/>
          </a:bodyPr>
          <a:lstStyle/>
          <a:p>
            <a:pPr indent="0" lvl="0" marL="0" rtl="0" algn="l">
              <a:spcBef>
                <a:spcPts val="0"/>
              </a:spcBef>
              <a:spcAft>
                <a:spcPts val="0"/>
              </a:spcAft>
              <a:buNone/>
            </a:pPr>
            <a:r>
              <a:t/>
            </a:r>
            <a:endParaRPr b="1" sz="1000">
              <a:solidFill>
                <a:schemeClr val="dk2"/>
              </a:solidFill>
              <a:latin typeface="Nunito Sans"/>
              <a:ea typeface="Nunito Sans"/>
              <a:cs typeface="Nunito Sans"/>
              <a:sym typeface="Nunito Sans"/>
            </a:endParaRPr>
          </a:p>
        </p:txBody>
      </p:sp>
      <p:sp>
        <p:nvSpPr>
          <p:cNvPr id="1137" name="Google Shape;1137;p88"/>
          <p:cNvSpPr txBox="1"/>
          <p:nvPr>
            <p:ph idx="1" type="subTitle"/>
          </p:nvPr>
        </p:nvSpPr>
        <p:spPr>
          <a:xfrm>
            <a:off x="6530850" y="1742400"/>
            <a:ext cx="1574100" cy="400200"/>
          </a:xfrm>
          <a:prstGeom prst="rect">
            <a:avLst/>
          </a:prstGeom>
        </p:spPr>
        <p:txBody>
          <a:bodyPr anchorCtr="0" anchor="ctr" bIns="0" lIns="274300" spcFirstLastPara="1" rIns="274300" wrap="square" tIns="0">
            <a:noAutofit/>
          </a:bodyPr>
          <a:lstStyle/>
          <a:p>
            <a:pPr indent="0" lvl="0" marL="0" rtl="0" algn="l">
              <a:spcBef>
                <a:spcPts val="0"/>
              </a:spcBef>
              <a:spcAft>
                <a:spcPts val="0"/>
              </a:spcAft>
              <a:buNone/>
            </a:pPr>
            <a:r>
              <a:rPr lang="en"/>
              <a:t>Annotations + KGs</a:t>
            </a:r>
            <a:endParaRPr/>
          </a:p>
        </p:txBody>
      </p:sp>
      <p:sp>
        <p:nvSpPr>
          <p:cNvPr id="1138" name="Google Shape;1138;p88"/>
          <p:cNvSpPr txBox="1"/>
          <p:nvPr/>
        </p:nvSpPr>
        <p:spPr>
          <a:xfrm>
            <a:off x="663500" y="2394100"/>
            <a:ext cx="2167800" cy="14775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GO</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UBERON</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CL</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EFO</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MONDO</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FBbt (Fly anatomy)</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OPTIMO</a:t>
            </a:r>
            <a:endParaRPr sz="1200">
              <a:solidFill>
                <a:schemeClr val="dk1"/>
              </a:solidFill>
              <a:latin typeface="Nunito Sans"/>
              <a:ea typeface="Nunito Sans"/>
              <a:cs typeface="Nunito Sans"/>
              <a:sym typeface="Nunito Sans"/>
            </a:endParaRPr>
          </a:p>
        </p:txBody>
      </p:sp>
      <p:sp>
        <p:nvSpPr>
          <p:cNvPr id="1139" name="Google Shape;1139;p88"/>
          <p:cNvSpPr txBox="1"/>
          <p:nvPr/>
        </p:nvSpPr>
        <p:spPr>
          <a:xfrm>
            <a:off x="2766875" y="2428275"/>
            <a:ext cx="1437300" cy="9234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Biolink</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Chemrof</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BioSTRIDE</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NAMO</a:t>
            </a:r>
            <a:endParaRPr sz="1200">
              <a:solidFill>
                <a:schemeClr val="dk1"/>
              </a:solidFill>
              <a:latin typeface="Nunito Sans"/>
              <a:ea typeface="Nunito Sans"/>
              <a:cs typeface="Nunito Sans"/>
              <a:sym typeface="Nunito Sans"/>
            </a:endParaRPr>
          </a:p>
        </p:txBody>
      </p:sp>
      <p:sp>
        <p:nvSpPr>
          <p:cNvPr id="1140" name="Google Shape;1140;p88"/>
          <p:cNvSpPr txBox="1"/>
          <p:nvPr/>
        </p:nvSpPr>
        <p:spPr>
          <a:xfrm>
            <a:off x="4452750" y="2428275"/>
            <a:ext cx="1646400" cy="3693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KG-Registry</a:t>
            </a:r>
            <a:endParaRPr sz="1200">
              <a:solidFill>
                <a:schemeClr val="dk1"/>
              </a:solidFill>
              <a:latin typeface="Nunito Sans"/>
              <a:ea typeface="Nunito Sans"/>
              <a:cs typeface="Nunito Sans"/>
              <a:sym typeface="Nunito Sans"/>
            </a:endParaRPr>
          </a:p>
        </p:txBody>
      </p:sp>
      <p:sp>
        <p:nvSpPr>
          <p:cNvPr id="1141" name="Google Shape;1141;p88"/>
          <p:cNvSpPr txBox="1"/>
          <p:nvPr/>
        </p:nvSpPr>
        <p:spPr>
          <a:xfrm>
            <a:off x="6398200" y="2428275"/>
            <a:ext cx="2548800" cy="923400"/>
          </a:xfrm>
          <a:prstGeom prst="rect">
            <a:avLst/>
          </a:prstGeom>
          <a:noFill/>
          <a:ln>
            <a:noFill/>
          </a:ln>
        </p:spPr>
        <p:txBody>
          <a:bodyPr anchorCtr="0" anchor="t" bIns="91425" lIns="91425" spcFirstLastPara="1" rIns="91425" wrap="square" tIns="91425">
            <a:spAutoFit/>
          </a:bodyPr>
          <a:lstStyle/>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Monarch pathophysiology annotations</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MaterialsKG</a:t>
            </a:r>
            <a:endParaRPr sz="1200">
              <a:solidFill>
                <a:schemeClr val="dk1"/>
              </a:solidFill>
              <a:latin typeface="Nunito Sans"/>
              <a:ea typeface="Nunito Sans"/>
              <a:cs typeface="Nunito Sans"/>
              <a:sym typeface="Nunito Sans"/>
            </a:endParaRPr>
          </a:p>
          <a:p>
            <a:pPr indent="-304800" lvl="0" marL="457200" rtl="0" algn="l">
              <a:spcBef>
                <a:spcPts val="0"/>
              </a:spcBef>
              <a:spcAft>
                <a:spcPts val="0"/>
              </a:spcAft>
              <a:buClr>
                <a:schemeClr val="dk1"/>
              </a:buClr>
              <a:buSzPts val="1200"/>
              <a:buFont typeface="Nunito Sans"/>
              <a:buChar char="●"/>
            </a:pPr>
            <a:r>
              <a:rPr lang="en" sz="1200">
                <a:solidFill>
                  <a:schemeClr val="dk1"/>
                </a:solidFill>
                <a:latin typeface="Nunito Sans"/>
                <a:ea typeface="Nunito Sans"/>
                <a:cs typeface="Nunito Sans"/>
                <a:sym typeface="Nunito Sans"/>
              </a:rPr>
              <a:t>GO Gene Reviews</a:t>
            </a:r>
            <a:endParaRPr sz="1200">
              <a:solidFill>
                <a:schemeClr val="dk1"/>
              </a:solidFill>
              <a:latin typeface="Nunito Sans"/>
              <a:ea typeface="Nunito Sans"/>
              <a:cs typeface="Nunito Sans"/>
              <a:sym typeface="Nunito Sans"/>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5" name="Shape 1145"/>
        <p:cNvGrpSpPr/>
        <p:nvPr/>
      </p:nvGrpSpPr>
      <p:grpSpPr>
        <a:xfrm>
          <a:off x="0" y="0"/>
          <a:ext cx="0" cy="0"/>
          <a:chOff x="0" y="0"/>
          <a:chExt cx="0" cy="0"/>
        </a:xfrm>
      </p:grpSpPr>
      <p:sp>
        <p:nvSpPr>
          <p:cNvPr id="1146" name="Google Shape;1146;p89"/>
          <p:cNvSpPr txBox="1"/>
          <p:nvPr>
            <p:ph type="title"/>
          </p:nvPr>
        </p:nvSpPr>
        <p:spPr>
          <a:xfrm>
            <a:off x="228600" y="198375"/>
            <a:ext cx="6972300" cy="6279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sz="3200"/>
              <a:t>Evaluating agents is hard…</a:t>
            </a:r>
            <a:endParaRPr sz="3200"/>
          </a:p>
        </p:txBody>
      </p:sp>
      <p:sp>
        <p:nvSpPr>
          <p:cNvPr id="1147" name="Google Shape;1147;p89"/>
          <p:cNvSpPr/>
          <p:nvPr/>
        </p:nvSpPr>
        <p:spPr>
          <a:xfrm>
            <a:off x="1173900" y="1486075"/>
            <a:ext cx="2293800" cy="2918400"/>
          </a:xfrm>
          <a:prstGeom prst="round2SameRect">
            <a:avLst>
              <a:gd fmla="val 0" name="adj1"/>
              <a:gd fmla="val 14216" name="adj2"/>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Nunito Sans"/>
              <a:ea typeface="Nunito Sans"/>
              <a:cs typeface="Nunito Sans"/>
              <a:sym typeface="Nunito Sans"/>
            </a:endParaRPr>
          </a:p>
          <a:p>
            <a:pPr indent="0" lvl="0" marL="0" rtl="0" algn="l">
              <a:spcBef>
                <a:spcPts val="0"/>
              </a:spcBef>
              <a:spcAft>
                <a:spcPts val="0"/>
              </a:spcAft>
              <a:buNone/>
            </a:pPr>
            <a:r>
              <a:t/>
            </a:r>
            <a:endParaRPr>
              <a:solidFill>
                <a:schemeClr val="lt1"/>
              </a:solidFill>
              <a:latin typeface="Nunito Sans"/>
              <a:ea typeface="Nunito Sans"/>
              <a:cs typeface="Nunito Sans"/>
              <a:sym typeface="Nunito Sans"/>
            </a:endParaRPr>
          </a:p>
          <a:p>
            <a:pPr indent="0" lvl="0" marL="0" rtl="0" algn="l">
              <a:spcBef>
                <a:spcPts val="0"/>
              </a:spcBef>
              <a:spcAft>
                <a:spcPts val="0"/>
              </a:spcAft>
              <a:buNone/>
            </a:pPr>
            <a:r>
              <a:rPr lang="en">
                <a:solidFill>
                  <a:schemeClr val="dk1"/>
                </a:solidFill>
                <a:latin typeface="Nunito Sans"/>
                <a:ea typeface="Nunito Sans"/>
                <a:cs typeface="Nunito Sans"/>
                <a:sym typeface="Nunito Sans"/>
              </a:rPr>
              <a:t>Tasks are constrained</a:t>
            </a:r>
            <a:endParaRPr>
              <a:solidFill>
                <a:schemeClr val="dk1"/>
              </a:solidFill>
              <a:latin typeface="Nunito Sans"/>
              <a:ea typeface="Nunito Sans"/>
              <a:cs typeface="Nunito Sans"/>
              <a:sym typeface="Nunito Sans"/>
            </a:endParaRPr>
          </a:p>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a:p>
            <a:pPr indent="0" lvl="0" marL="0" rtl="0" algn="l">
              <a:spcBef>
                <a:spcPts val="0"/>
              </a:spcBef>
              <a:spcAft>
                <a:spcPts val="0"/>
              </a:spcAft>
              <a:buNone/>
            </a:pPr>
            <a:r>
              <a:rPr lang="en">
                <a:solidFill>
                  <a:schemeClr val="dk1"/>
                </a:solidFill>
                <a:latin typeface="Nunito Sans"/>
                <a:ea typeface="Nunito Sans"/>
                <a:cs typeface="Nunito Sans"/>
                <a:sym typeface="Nunito Sans"/>
              </a:rPr>
              <a:t>One correct objective answer for each task</a:t>
            </a:r>
            <a:endParaRPr>
              <a:solidFill>
                <a:schemeClr val="dk1"/>
              </a:solidFill>
              <a:latin typeface="Nunito Sans"/>
              <a:ea typeface="Nunito Sans"/>
              <a:cs typeface="Nunito Sans"/>
              <a:sym typeface="Nunito Sans"/>
            </a:endParaRPr>
          </a:p>
          <a:p>
            <a:pPr indent="-317500" lvl="0" marL="457200" rtl="0" algn="l">
              <a:spcBef>
                <a:spcPts val="0"/>
              </a:spcBef>
              <a:spcAft>
                <a:spcPts val="0"/>
              </a:spcAft>
              <a:buClr>
                <a:schemeClr val="dk1"/>
              </a:buClr>
              <a:buSzPts val="1400"/>
              <a:buFont typeface="Nunito Sans"/>
              <a:buChar char="●"/>
            </a:pPr>
            <a:r>
              <a:rPr lang="en">
                <a:solidFill>
                  <a:schemeClr val="dk1"/>
                </a:solidFill>
                <a:latin typeface="Nunito Sans"/>
                <a:ea typeface="Nunito Sans"/>
                <a:cs typeface="Nunito Sans"/>
                <a:sym typeface="Nunito Sans"/>
              </a:rPr>
              <a:t>(ideally high IAA)</a:t>
            </a:r>
            <a:endParaRPr>
              <a:solidFill>
                <a:schemeClr val="dk1"/>
              </a:solidFill>
              <a:latin typeface="Nunito Sans"/>
              <a:ea typeface="Nunito Sans"/>
              <a:cs typeface="Nunito Sans"/>
              <a:sym typeface="Nunito Sans"/>
            </a:endParaRPr>
          </a:p>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a:p>
            <a:pPr indent="0" lvl="0" marL="0" rtl="0" algn="l">
              <a:spcBef>
                <a:spcPts val="0"/>
              </a:spcBef>
              <a:spcAft>
                <a:spcPts val="0"/>
              </a:spcAft>
              <a:buNone/>
            </a:pPr>
            <a:r>
              <a:rPr lang="en">
                <a:solidFill>
                  <a:schemeClr val="dk1"/>
                </a:solidFill>
                <a:latin typeface="Nunito Sans"/>
                <a:ea typeface="Nunito Sans"/>
                <a:cs typeface="Nunito Sans"/>
                <a:sym typeface="Nunito Sans"/>
              </a:rPr>
              <a:t>Outcome statistics (F1, Precision, Recall)</a:t>
            </a:r>
            <a:endParaRPr>
              <a:solidFill>
                <a:schemeClr val="dk1"/>
              </a:solidFill>
              <a:latin typeface="Nunito Sans"/>
              <a:ea typeface="Nunito Sans"/>
              <a:cs typeface="Nunito Sans"/>
              <a:sym typeface="Nunito Sans"/>
            </a:endParaRPr>
          </a:p>
          <a:p>
            <a:pPr indent="0" lvl="0" marL="0" rtl="0" algn="l">
              <a:spcBef>
                <a:spcPts val="0"/>
              </a:spcBef>
              <a:spcAft>
                <a:spcPts val="0"/>
              </a:spcAft>
              <a:buNone/>
            </a:pPr>
            <a:r>
              <a:t/>
            </a:r>
            <a:endParaRPr sz="1000">
              <a:solidFill>
                <a:schemeClr val="lt1"/>
              </a:solidFill>
              <a:latin typeface="Nunito Sans"/>
              <a:ea typeface="Nunito Sans"/>
              <a:cs typeface="Nunito Sans"/>
              <a:sym typeface="Nunito Sans"/>
            </a:endParaRPr>
          </a:p>
          <a:p>
            <a:pPr indent="0" lvl="0" marL="0" rtl="0" algn="l">
              <a:spcBef>
                <a:spcPts val="0"/>
              </a:spcBef>
              <a:spcAft>
                <a:spcPts val="0"/>
              </a:spcAft>
              <a:buNone/>
            </a:pPr>
            <a:r>
              <a:t/>
            </a:r>
            <a:endParaRPr>
              <a:solidFill>
                <a:schemeClr val="lt1"/>
              </a:solidFill>
              <a:latin typeface="Nunito Sans"/>
              <a:ea typeface="Nunito Sans"/>
              <a:cs typeface="Nunito Sans"/>
              <a:sym typeface="Nunito Sans"/>
            </a:endParaRPr>
          </a:p>
          <a:p>
            <a:pPr indent="0" lvl="0" marL="0" rtl="0" algn="l">
              <a:spcBef>
                <a:spcPts val="0"/>
              </a:spcBef>
              <a:spcAft>
                <a:spcPts val="0"/>
              </a:spcAft>
              <a:buNone/>
            </a:pPr>
            <a:r>
              <a:t/>
            </a:r>
            <a:endParaRPr sz="1000">
              <a:solidFill>
                <a:schemeClr val="lt1"/>
              </a:solidFill>
              <a:latin typeface="Nunito Sans"/>
              <a:ea typeface="Nunito Sans"/>
              <a:cs typeface="Nunito Sans"/>
              <a:sym typeface="Nunito Sans"/>
            </a:endParaRPr>
          </a:p>
        </p:txBody>
      </p:sp>
      <p:sp>
        <p:nvSpPr>
          <p:cNvPr id="1148" name="Google Shape;1148;p89"/>
          <p:cNvSpPr/>
          <p:nvPr/>
        </p:nvSpPr>
        <p:spPr>
          <a:xfrm>
            <a:off x="1173900" y="1222700"/>
            <a:ext cx="2293800" cy="627900"/>
          </a:xfrm>
          <a:prstGeom prst="roundRect">
            <a:avLst>
              <a:gd fmla="val 50000" name="adj"/>
            </a:avLst>
          </a:prstGeom>
          <a:solidFill>
            <a:schemeClr val="lt2"/>
          </a:solidFill>
          <a:ln>
            <a:noFill/>
          </a:ln>
        </p:spPr>
        <p:txBody>
          <a:bodyPr anchorCtr="0" anchor="ctr" bIns="91425" lIns="274300" spcFirstLastPara="1" rIns="274300" wrap="square" tIns="91425">
            <a:noAutofit/>
          </a:bodyPr>
          <a:lstStyle/>
          <a:p>
            <a:pPr indent="0" lvl="0" marL="0" rtl="0" algn="l">
              <a:spcBef>
                <a:spcPts val="0"/>
              </a:spcBef>
              <a:spcAft>
                <a:spcPts val="0"/>
              </a:spcAft>
              <a:buNone/>
            </a:pPr>
            <a:r>
              <a:rPr b="1" lang="en">
                <a:solidFill>
                  <a:schemeClr val="dk1"/>
                </a:solidFill>
                <a:latin typeface="Nunito Sans"/>
                <a:ea typeface="Nunito Sans"/>
                <a:cs typeface="Nunito Sans"/>
                <a:sym typeface="Nunito Sans"/>
              </a:rPr>
              <a:t>Classic ML / NLP Tasks</a:t>
            </a:r>
            <a:endParaRPr b="1">
              <a:solidFill>
                <a:schemeClr val="dk1"/>
              </a:solidFill>
              <a:latin typeface="Nunito Sans"/>
              <a:ea typeface="Nunito Sans"/>
              <a:cs typeface="Nunito Sans"/>
              <a:sym typeface="Nunito Sans"/>
            </a:endParaRPr>
          </a:p>
        </p:txBody>
      </p:sp>
      <p:sp>
        <p:nvSpPr>
          <p:cNvPr id="1149" name="Google Shape;1149;p89"/>
          <p:cNvSpPr/>
          <p:nvPr/>
        </p:nvSpPr>
        <p:spPr>
          <a:xfrm>
            <a:off x="5023050" y="1486075"/>
            <a:ext cx="2293800" cy="2918400"/>
          </a:xfrm>
          <a:prstGeom prst="round2SameRect">
            <a:avLst>
              <a:gd fmla="val 0" name="adj1"/>
              <a:gd fmla="val 14216" name="adj2"/>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Nunito Sans"/>
              <a:ea typeface="Nunito Sans"/>
              <a:cs typeface="Nunito Sans"/>
              <a:sym typeface="Nunito Sans"/>
            </a:endParaRPr>
          </a:p>
          <a:p>
            <a:pPr indent="0" lvl="0" marL="0" rtl="0" algn="l">
              <a:spcBef>
                <a:spcPts val="0"/>
              </a:spcBef>
              <a:spcAft>
                <a:spcPts val="0"/>
              </a:spcAft>
              <a:buNone/>
            </a:pPr>
            <a:r>
              <a:t/>
            </a:r>
            <a:endParaRPr>
              <a:solidFill>
                <a:schemeClr val="lt1"/>
              </a:solidFill>
              <a:latin typeface="Nunito Sans"/>
              <a:ea typeface="Nunito Sans"/>
              <a:cs typeface="Nunito Sans"/>
              <a:sym typeface="Nunito Sans"/>
            </a:endParaRPr>
          </a:p>
          <a:p>
            <a:pPr indent="0" lvl="0" marL="0" rtl="0" algn="l">
              <a:spcBef>
                <a:spcPts val="0"/>
              </a:spcBef>
              <a:spcAft>
                <a:spcPts val="0"/>
              </a:spcAft>
              <a:buNone/>
            </a:pPr>
            <a:r>
              <a:rPr lang="en">
                <a:solidFill>
                  <a:schemeClr val="dk1"/>
                </a:solidFill>
                <a:latin typeface="Nunito Sans"/>
                <a:ea typeface="Nunito Sans"/>
                <a:cs typeface="Nunito Sans"/>
                <a:sym typeface="Nunito Sans"/>
              </a:rPr>
              <a:t>Tasks are open ended</a:t>
            </a:r>
            <a:endParaRPr>
              <a:solidFill>
                <a:schemeClr val="dk1"/>
              </a:solidFill>
              <a:latin typeface="Nunito Sans"/>
              <a:ea typeface="Nunito Sans"/>
              <a:cs typeface="Nunito Sans"/>
              <a:sym typeface="Nunito Sans"/>
            </a:endParaRPr>
          </a:p>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a:p>
            <a:pPr indent="0" lvl="0" marL="0" rtl="0" algn="l">
              <a:spcBef>
                <a:spcPts val="0"/>
              </a:spcBef>
              <a:spcAft>
                <a:spcPts val="0"/>
              </a:spcAft>
              <a:buNone/>
            </a:pPr>
            <a:r>
              <a:rPr lang="en">
                <a:solidFill>
                  <a:schemeClr val="dk1"/>
                </a:solidFill>
                <a:latin typeface="Nunito Sans"/>
                <a:ea typeface="Nunito Sans"/>
                <a:cs typeface="Nunito Sans"/>
                <a:sym typeface="Nunito Sans"/>
              </a:rPr>
              <a:t>Multiple valid approaches and endpoints</a:t>
            </a:r>
            <a:endParaRPr>
              <a:solidFill>
                <a:schemeClr val="dk1"/>
              </a:solidFill>
              <a:latin typeface="Nunito Sans"/>
              <a:ea typeface="Nunito Sans"/>
              <a:cs typeface="Nunito Sans"/>
              <a:sym typeface="Nunito Sans"/>
            </a:endParaRPr>
          </a:p>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a:p>
            <a:pPr indent="0" lvl="0" marL="0" rtl="0" algn="l">
              <a:spcBef>
                <a:spcPts val="0"/>
              </a:spcBef>
              <a:spcAft>
                <a:spcPts val="0"/>
              </a:spcAft>
              <a:buNone/>
            </a:pPr>
            <a:r>
              <a:rPr lang="en">
                <a:solidFill>
                  <a:schemeClr val="dk1"/>
                </a:solidFill>
                <a:latin typeface="Nunito Sans"/>
                <a:ea typeface="Nunito Sans"/>
                <a:cs typeface="Nunito Sans"/>
                <a:sym typeface="Nunito Sans"/>
              </a:rPr>
              <a:t>“Vibe tests”</a:t>
            </a:r>
            <a:endParaRPr>
              <a:solidFill>
                <a:schemeClr val="dk1"/>
              </a:solidFill>
              <a:latin typeface="Nunito Sans"/>
              <a:ea typeface="Nunito Sans"/>
              <a:cs typeface="Nunito Sans"/>
              <a:sym typeface="Nunito Sans"/>
            </a:endParaRPr>
          </a:p>
          <a:p>
            <a:pPr indent="0" lvl="0" marL="0" rtl="0" algn="l">
              <a:spcBef>
                <a:spcPts val="0"/>
              </a:spcBef>
              <a:spcAft>
                <a:spcPts val="0"/>
              </a:spcAft>
              <a:buNone/>
            </a:pPr>
            <a:r>
              <a:t/>
            </a:r>
            <a:endParaRPr sz="1000">
              <a:solidFill>
                <a:schemeClr val="lt1"/>
              </a:solidFill>
              <a:latin typeface="Nunito Sans"/>
              <a:ea typeface="Nunito Sans"/>
              <a:cs typeface="Nunito Sans"/>
              <a:sym typeface="Nunito Sans"/>
            </a:endParaRPr>
          </a:p>
        </p:txBody>
      </p:sp>
      <p:sp>
        <p:nvSpPr>
          <p:cNvPr id="1150" name="Google Shape;1150;p89"/>
          <p:cNvSpPr/>
          <p:nvPr/>
        </p:nvSpPr>
        <p:spPr>
          <a:xfrm>
            <a:off x="5023050" y="1173600"/>
            <a:ext cx="2293800" cy="627900"/>
          </a:xfrm>
          <a:prstGeom prst="roundRect">
            <a:avLst>
              <a:gd fmla="val 50000" name="adj"/>
            </a:avLst>
          </a:prstGeom>
          <a:solidFill>
            <a:schemeClr val="lt2"/>
          </a:solidFill>
          <a:ln>
            <a:noFill/>
          </a:ln>
        </p:spPr>
        <p:txBody>
          <a:bodyPr anchorCtr="0" anchor="ctr" bIns="91425" lIns="274300" spcFirstLastPara="1" rIns="274300" wrap="square" tIns="91425">
            <a:noAutofit/>
          </a:bodyPr>
          <a:lstStyle/>
          <a:p>
            <a:pPr indent="0" lvl="0" marL="0" rtl="0" algn="l">
              <a:spcBef>
                <a:spcPts val="0"/>
              </a:spcBef>
              <a:spcAft>
                <a:spcPts val="0"/>
              </a:spcAft>
              <a:buNone/>
            </a:pPr>
            <a:r>
              <a:rPr b="1" lang="en">
                <a:solidFill>
                  <a:schemeClr val="dk1"/>
                </a:solidFill>
                <a:latin typeface="Nunito Sans"/>
                <a:ea typeface="Nunito Sans"/>
                <a:cs typeface="Nunito Sans"/>
                <a:sym typeface="Nunito Sans"/>
              </a:rPr>
              <a:t>Agentic Tasks</a:t>
            </a:r>
            <a:endParaRPr b="1">
              <a:solidFill>
                <a:schemeClr val="dk1"/>
              </a:solidFill>
              <a:latin typeface="Nunito Sans"/>
              <a:ea typeface="Nunito Sans"/>
              <a:cs typeface="Nunito Sans"/>
              <a:sym typeface="Nunito Sans"/>
            </a:endParaRPr>
          </a:p>
        </p:txBody>
      </p:sp>
      <p:sp>
        <p:nvSpPr>
          <p:cNvPr id="1151" name="Google Shape;1151;p89"/>
          <p:cNvSpPr txBox="1"/>
          <p:nvPr/>
        </p:nvSpPr>
        <p:spPr>
          <a:xfrm>
            <a:off x="5216475" y="4683725"/>
            <a:ext cx="33795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chemeClr val="dk1"/>
                </a:solidFill>
              </a:rPr>
              <a:t>AgentBench: Evaluating LLMs as Agents (Liu et al., 2023)</a:t>
            </a:r>
            <a:endParaRPr sz="100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54"/>
          <p:cNvSpPr txBox="1"/>
          <p:nvPr>
            <p:ph type="title"/>
          </p:nvPr>
        </p:nvSpPr>
        <p:spPr>
          <a:xfrm>
            <a:off x="228600" y="256925"/>
            <a:ext cx="6283500" cy="9543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sz="2500">
                <a:solidFill>
                  <a:schemeClr val="lt2"/>
                </a:solidFill>
              </a:rPr>
              <a:t>The </a:t>
            </a:r>
            <a:r>
              <a:rPr lang="en" sz="2500"/>
              <a:t>ontological graph</a:t>
            </a:r>
            <a:r>
              <a:rPr lang="en" sz="2500">
                <a:solidFill>
                  <a:schemeClr val="lt2"/>
                </a:solidFill>
              </a:rPr>
              <a:t> of biology connects islands of knowledge</a:t>
            </a:r>
            <a:endParaRPr sz="2500"/>
          </a:p>
        </p:txBody>
      </p:sp>
      <p:sp>
        <p:nvSpPr>
          <p:cNvPr id="519" name="Google Shape;519;p54"/>
          <p:cNvSpPr/>
          <p:nvPr/>
        </p:nvSpPr>
        <p:spPr>
          <a:xfrm>
            <a:off x="6600692" y="44300"/>
            <a:ext cx="2482200" cy="2482200"/>
          </a:xfrm>
          <a:prstGeom prst="rect">
            <a:avLst/>
          </a:prstGeom>
          <a:solidFill>
            <a:srgbClr val="FFFFFF"/>
          </a:solidFill>
          <a:ln cap="flat" cmpd="sng" w="19050">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Proxima Nova"/>
              <a:ea typeface="Proxima Nova"/>
              <a:cs typeface="Proxima Nova"/>
              <a:sym typeface="Proxima Nova"/>
            </a:endParaRPr>
          </a:p>
        </p:txBody>
      </p:sp>
      <p:sp>
        <p:nvSpPr>
          <p:cNvPr id="520" name="Google Shape;520;p54"/>
          <p:cNvSpPr/>
          <p:nvPr/>
        </p:nvSpPr>
        <p:spPr>
          <a:xfrm>
            <a:off x="1928450" y="2037100"/>
            <a:ext cx="916800" cy="450300"/>
          </a:xfrm>
          <a:prstGeom prst="roundRect">
            <a:avLst>
              <a:gd fmla="val 16667" name="adj"/>
            </a:avLst>
          </a:prstGeom>
          <a:solidFill>
            <a:srgbClr val="63D297"/>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300"/>
              <a:t>CFTR</a:t>
            </a:r>
            <a:r>
              <a:rPr lang="en" sz="900"/>
              <a:t> </a:t>
            </a:r>
            <a:br>
              <a:rPr lang="en" sz="900"/>
            </a:br>
            <a:r>
              <a:rPr lang="en" sz="900"/>
              <a:t>HGNC:1884</a:t>
            </a:r>
            <a:endParaRPr>
              <a:latin typeface="Proxima Nova"/>
              <a:ea typeface="Proxima Nova"/>
              <a:cs typeface="Proxima Nova"/>
              <a:sym typeface="Proxima Nova"/>
            </a:endParaRPr>
          </a:p>
        </p:txBody>
      </p:sp>
      <p:sp>
        <p:nvSpPr>
          <p:cNvPr id="521" name="Google Shape;521;p54"/>
          <p:cNvSpPr/>
          <p:nvPr/>
        </p:nvSpPr>
        <p:spPr>
          <a:xfrm>
            <a:off x="4090100" y="1358575"/>
            <a:ext cx="2046300" cy="652200"/>
          </a:xfrm>
          <a:prstGeom prst="roundRect">
            <a:avLst>
              <a:gd fmla="val 16667" name="adj"/>
            </a:avLst>
          </a:prstGeom>
          <a:solidFill>
            <a:srgbClr val="FFF2CC"/>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300"/>
              <a:t>Recurrent respiratory infections</a:t>
            </a:r>
            <a:endParaRPr b="1" sz="1300"/>
          </a:p>
          <a:p>
            <a:pPr indent="0" lvl="0" marL="0" rtl="0" algn="l">
              <a:spcBef>
                <a:spcPts val="0"/>
              </a:spcBef>
              <a:spcAft>
                <a:spcPts val="0"/>
              </a:spcAft>
              <a:buNone/>
            </a:pPr>
            <a:r>
              <a:rPr lang="en" sz="900"/>
              <a:t>HP:0002205 </a:t>
            </a:r>
            <a:endParaRPr sz="900">
              <a:latin typeface="Proxima Nova"/>
              <a:ea typeface="Proxima Nova"/>
              <a:cs typeface="Proxima Nova"/>
              <a:sym typeface="Proxima Nova"/>
            </a:endParaRPr>
          </a:p>
        </p:txBody>
      </p:sp>
      <p:cxnSp>
        <p:nvCxnSpPr>
          <p:cNvPr id="522" name="Google Shape;522;p54"/>
          <p:cNvCxnSpPr>
            <a:stCxn id="520" idx="0"/>
            <a:endCxn id="521" idx="0"/>
          </p:cNvCxnSpPr>
          <p:nvPr/>
        </p:nvCxnSpPr>
        <p:spPr>
          <a:xfrm rot="-5400000">
            <a:off x="3410750" y="334600"/>
            <a:ext cx="678600" cy="2726400"/>
          </a:xfrm>
          <a:prstGeom prst="curvedConnector3">
            <a:avLst>
              <a:gd fmla="val 135080" name="adj1"/>
            </a:avLst>
          </a:prstGeom>
          <a:noFill/>
          <a:ln cap="flat" cmpd="sng" w="9525">
            <a:solidFill>
              <a:srgbClr val="4BA173"/>
            </a:solidFill>
            <a:prstDash val="solid"/>
            <a:round/>
            <a:headEnd len="med" w="med" type="none"/>
            <a:tailEnd len="med" w="med" type="triangle"/>
          </a:ln>
        </p:spPr>
      </p:cxnSp>
      <p:sp>
        <p:nvSpPr>
          <p:cNvPr id="523" name="Google Shape;523;p54"/>
          <p:cNvSpPr/>
          <p:nvPr/>
        </p:nvSpPr>
        <p:spPr>
          <a:xfrm>
            <a:off x="3833450" y="3213275"/>
            <a:ext cx="1390500" cy="450300"/>
          </a:xfrm>
          <a:prstGeom prst="roundRect">
            <a:avLst>
              <a:gd fmla="val 16667" name="adj"/>
            </a:avLst>
          </a:prstGeom>
          <a:solidFill>
            <a:srgbClr val="D0E0E3"/>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300"/>
              <a:t>Cystic fibrosis</a:t>
            </a:r>
            <a:r>
              <a:rPr lang="en" sz="900"/>
              <a:t> </a:t>
            </a:r>
            <a:br>
              <a:rPr lang="en" sz="900"/>
            </a:br>
            <a:r>
              <a:rPr lang="en" sz="900"/>
              <a:t>MONDO:0009061</a:t>
            </a:r>
            <a:endParaRPr>
              <a:latin typeface="Proxima Nova"/>
              <a:ea typeface="Proxima Nova"/>
              <a:cs typeface="Proxima Nova"/>
              <a:sym typeface="Proxima Nova"/>
            </a:endParaRPr>
          </a:p>
        </p:txBody>
      </p:sp>
      <p:sp>
        <p:nvSpPr>
          <p:cNvPr id="524" name="Google Shape;524;p54"/>
          <p:cNvSpPr/>
          <p:nvPr/>
        </p:nvSpPr>
        <p:spPr>
          <a:xfrm>
            <a:off x="7533975" y="4438825"/>
            <a:ext cx="1526400" cy="450300"/>
          </a:xfrm>
          <a:prstGeom prst="roundRect">
            <a:avLst>
              <a:gd fmla="val 16667" name="adj"/>
            </a:avLst>
          </a:prstGeom>
          <a:solidFill>
            <a:srgbClr val="F4CCCC"/>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300"/>
              <a:t>lung</a:t>
            </a:r>
            <a:r>
              <a:rPr lang="en" sz="900"/>
              <a:t> </a:t>
            </a:r>
            <a:br>
              <a:rPr lang="en" sz="900"/>
            </a:br>
            <a:r>
              <a:rPr lang="en" sz="900"/>
              <a:t>UBERON:0002048</a:t>
            </a:r>
            <a:endParaRPr>
              <a:latin typeface="Proxima Nova"/>
              <a:ea typeface="Proxima Nova"/>
              <a:cs typeface="Proxima Nova"/>
              <a:sym typeface="Proxima Nova"/>
            </a:endParaRPr>
          </a:p>
        </p:txBody>
      </p:sp>
      <p:sp>
        <p:nvSpPr>
          <p:cNvPr id="525" name="Google Shape;525;p54"/>
          <p:cNvSpPr/>
          <p:nvPr/>
        </p:nvSpPr>
        <p:spPr>
          <a:xfrm>
            <a:off x="5469375" y="3861950"/>
            <a:ext cx="1042800" cy="450300"/>
          </a:xfrm>
          <a:prstGeom prst="roundRect">
            <a:avLst>
              <a:gd fmla="val 16667" name="adj"/>
            </a:avLst>
          </a:prstGeom>
          <a:solidFill>
            <a:srgbClr val="FFF2CC"/>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300"/>
              <a:t>Asthma</a:t>
            </a:r>
            <a:r>
              <a:rPr lang="en" sz="900"/>
              <a:t> </a:t>
            </a:r>
            <a:br>
              <a:rPr lang="en" sz="900"/>
            </a:br>
            <a:r>
              <a:rPr lang="en" sz="900"/>
              <a:t>HP:0002099</a:t>
            </a:r>
            <a:endParaRPr>
              <a:latin typeface="Proxima Nova"/>
              <a:ea typeface="Proxima Nova"/>
              <a:cs typeface="Proxima Nova"/>
              <a:sym typeface="Proxima Nova"/>
            </a:endParaRPr>
          </a:p>
        </p:txBody>
      </p:sp>
      <p:cxnSp>
        <p:nvCxnSpPr>
          <p:cNvPr id="526" name="Google Shape;526;p54"/>
          <p:cNvCxnSpPr>
            <a:stCxn id="520" idx="3"/>
            <a:endCxn id="523" idx="1"/>
          </p:cNvCxnSpPr>
          <p:nvPr/>
        </p:nvCxnSpPr>
        <p:spPr>
          <a:xfrm>
            <a:off x="2845250" y="2262250"/>
            <a:ext cx="988200" cy="1176300"/>
          </a:xfrm>
          <a:prstGeom prst="curvedConnector3">
            <a:avLst>
              <a:gd fmla="val 50000" name="adj1"/>
            </a:avLst>
          </a:prstGeom>
          <a:noFill/>
          <a:ln cap="flat" cmpd="sng" w="9525">
            <a:solidFill>
              <a:srgbClr val="4BA173"/>
            </a:solidFill>
            <a:prstDash val="solid"/>
            <a:round/>
            <a:headEnd len="med" w="med" type="none"/>
            <a:tailEnd len="med" w="med" type="triangle"/>
          </a:ln>
        </p:spPr>
      </p:cxnSp>
      <p:cxnSp>
        <p:nvCxnSpPr>
          <p:cNvPr id="527" name="Google Shape;527;p54"/>
          <p:cNvCxnSpPr>
            <a:stCxn id="523" idx="2"/>
            <a:endCxn id="525" idx="1"/>
          </p:cNvCxnSpPr>
          <p:nvPr/>
        </p:nvCxnSpPr>
        <p:spPr>
          <a:xfrm flipH="1" rot="-5400000">
            <a:off x="4787300" y="3404975"/>
            <a:ext cx="423600" cy="940800"/>
          </a:xfrm>
          <a:prstGeom prst="curvedConnector2">
            <a:avLst/>
          </a:prstGeom>
          <a:noFill/>
          <a:ln cap="flat" cmpd="sng" w="9525">
            <a:solidFill>
              <a:srgbClr val="4BA173"/>
            </a:solidFill>
            <a:prstDash val="solid"/>
            <a:round/>
            <a:headEnd len="med" w="med" type="none"/>
            <a:tailEnd len="med" w="med" type="triangle"/>
          </a:ln>
        </p:spPr>
      </p:cxnSp>
      <p:cxnSp>
        <p:nvCxnSpPr>
          <p:cNvPr id="528" name="Google Shape;528;p54"/>
          <p:cNvCxnSpPr>
            <a:stCxn id="525" idx="3"/>
            <a:endCxn id="524" idx="1"/>
          </p:cNvCxnSpPr>
          <p:nvPr/>
        </p:nvCxnSpPr>
        <p:spPr>
          <a:xfrm>
            <a:off x="6512175" y="4087100"/>
            <a:ext cx="1021800" cy="576900"/>
          </a:xfrm>
          <a:prstGeom prst="curvedConnector3">
            <a:avLst>
              <a:gd fmla="val 50000" name="adj1"/>
            </a:avLst>
          </a:prstGeom>
          <a:noFill/>
          <a:ln cap="flat" cmpd="sng" w="9525">
            <a:solidFill>
              <a:srgbClr val="4BA173"/>
            </a:solidFill>
            <a:prstDash val="solid"/>
            <a:round/>
            <a:headEnd len="med" w="med" type="none"/>
            <a:tailEnd len="med" w="med" type="triangle"/>
          </a:ln>
        </p:spPr>
      </p:cxnSp>
      <p:sp>
        <p:nvSpPr>
          <p:cNvPr id="529" name="Google Shape;529;p54"/>
          <p:cNvSpPr/>
          <p:nvPr/>
        </p:nvSpPr>
        <p:spPr>
          <a:xfrm>
            <a:off x="3016100" y="2751400"/>
            <a:ext cx="549600" cy="113100"/>
          </a:xfrm>
          <a:prstGeom prst="roundRect">
            <a:avLst>
              <a:gd fmla="val 16667" name="adj"/>
            </a:avLst>
          </a:prstGeom>
          <a:solidFill>
            <a:srgbClr val="FFFFFF"/>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latin typeface="Proxima Nova"/>
                <a:ea typeface="Proxima Nova"/>
                <a:cs typeface="Proxima Nova"/>
                <a:sym typeface="Proxima Nova"/>
              </a:rPr>
              <a:t>causes</a:t>
            </a:r>
            <a:endParaRPr sz="800">
              <a:latin typeface="Proxima Nova"/>
              <a:ea typeface="Proxima Nova"/>
              <a:cs typeface="Proxima Nova"/>
              <a:sym typeface="Proxima Nova"/>
            </a:endParaRPr>
          </a:p>
        </p:txBody>
      </p:sp>
      <p:sp>
        <p:nvSpPr>
          <p:cNvPr id="530" name="Google Shape;530;p54"/>
          <p:cNvSpPr/>
          <p:nvPr/>
        </p:nvSpPr>
        <p:spPr>
          <a:xfrm>
            <a:off x="2610250" y="1335400"/>
            <a:ext cx="933900" cy="113100"/>
          </a:xfrm>
          <a:prstGeom prst="roundRect">
            <a:avLst>
              <a:gd fmla="val 16667" name="adj"/>
            </a:avLst>
          </a:prstGeom>
          <a:solidFill>
            <a:srgbClr val="FFFFFF"/>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latin typeface="Proxima Nova"/>
                <a:ea typeface="Proxima Nova"/>
                <a:cs typeface="Proxima Nova"/>
                <a:sym typeface="Proxima Nova"/>
              </a:rPr>
              <a:t>associated with</a:t>
            </a:r>
            <a:endParaRPr sz="800">
              <a:latin typeface="Proxima Nova"/>
              <a:ea typeface="Proxima Nova"/>
              <a:cs typeface="Proxima Nova"/>
              <a:sym typeface="Proxima Nova"/>
            </a:endParaRPr>
          </a:p>
        </p:txBody>
      </p:sp>
      <p:sp>
        <p:nvSpPr>
          <p:cNvPr id="531" name="Google Shape;531;p54"/>
          <p:cNvSpPr/>
          <p:nvPr/>
        </p:nvSpPr>
        <p:spPr>
          <a:xfrm>
            <a:off x="4140625" y="3901250"/>
            <a:ext cx="933900" cy="172800"/>
          </a:xfrm>
          <a:prstGeom prst="roundRect">
            <a:avLst>
              <a:gd fmla="val 16667" name="adj"/>
            </a:avLst>
          </a:prstGeom>
          <a:solidFill>
            <a:srgbClr val="FFFFFF"/>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latin typeface="Proxima Nova"/>
                <a:ea typeface="Proxima Nova"/>
                <a:cs typeface="Proxima Nova"/>
                <a:sym typeface="Proxima Nova"/>
              </a:rPr>
              <a:t>has phenotype</a:t>
            </a:r>
            <a:endParaRPr sz="800">
              <a:latin typeface="Proxima Nova"/>
              <a:ea typeface="Proxima Nova"/>
              <a:cs typeface="Proxima Nova"/>
              <a:sym typeface="Proxima Nova"/>
            </a:endParaRPr>
          </a:p>
        </p:txBody>
      </p:sp>
      <p:sp>
        <p:nvSpPr>
          <p:cNvPr id="532" name="Google Shape;532;p54"/>
          <p:cNvSpPr/>
          <p:nvPr/>
        </p:nvSpPr>
        <p:spPr>
          <a:xfrm>
            <a:off x="6732400" y="4289150"/>
            <a:ext cx="617700" cy="172800"/>
          </a:xfrm>
          <a:prstGeom prst="roundRect">
            <a:avLst>
              <a:gd fmla="val 16667" name="adj"/>
            </a:avLst>
          </a:prstGeom>
          <a:solidFill>
            <a:srgbClr val="FFFFFF"/>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latin typeface="Proxima Nova"/>
                <a:ea typeface="Proxima Nova"/>
                <a:cs typeface="Proxima Nova"/>
                <a:sym typeface="Proxima Nova"/>
              </a:rPr>
              <a:t>affects</a:t>
            </a:r>
            <a:endParaRPr sz="800">
              <a:latin typeface="Proxima Nova"/>
              <a:ea typeface="Proxima Nova"/>
              <a:cs typeface="Proxima Nova"/>
              <a:sym typeface="Proxima Nova"/>
            </a:endParaRPr>
          </a:p>
        </p:txBody>
      </p:sp>
      <p:sp>
        <p:nvSpPr>
          <p:cNvPr id="533" name="Google Shape;533;p54"/>
          <p:cNvSpPr/>
          <p:nvPr/>
        </p:nvSpPr>
        <p:spPr>
          <a:xfrm>
            <a:off x="1335500" y="3977450"/>
            <a:ext cx="1042800" cy="450300"/>
          </a:xfrm>
          <a:prstGeom prst="roundRect">
            <a:avLst>
              <a:gd fmla="val 16667" name="adj"/>
            </a:avLst>
          </a:prstGeom>
          <a:solidFill>
            <a:srgbClr val="E6B8AF"/>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300"/>
              <a:t>Ivacaftor</a:t>
            </a:r>
            <a:r>
              <a:rPr lang="en" sz="900"/>
              <a:t> </a:t>
            </a:r>
            <a:br>
              <a:rPr lang="en" sz="900"/>
            </a:br>
            <a:r>
              <a:rPr lang="en" sz="900"/>
              <a:t>CHEBI:66901</a:t>
            </a:r>
            <a:endParaRPr>
              <a:latin typeface="Proxima Nova"/>
              <a:ea typeface="Proxima Nova"/>
              <a:cs typeface="Proxima Nova"/>
              <a:sym typeface="Proxima Nova"/>
            </a:endParaRPr>
          </a:p>
        </p:txBody>
      </p:sp>
      <p:cxnSp>
        <p:nvCxnSpPr>
          <p:cNvPr id="534" name="Google Shape;534;p54"/>
          <p:cNvCxnSpPr>
            <a:stCxn id="533" idx="0"/>
            <a:endCxn id="520" idx="2"/>
          </p:cNvCxnSpPr>
          <p:nvPr/>
        </p:nvCxnSpPr>
        <p:spPr>
          <a:xfrm rot="-5400000">
            <a:off x="1376900" y="2967350"/>
            <a:ext cx="1490100" cy="530100"/>
          </a:xfrm>
          <a:prstGeom prst="curvedConnector3">
            <a:avLst>
              <a:gd fmla="val 49998" name="adj1"/>
            </a:avLst>
          </a:prstGeom>
          <a:noFill/>
          <a:ln cap="flat" cmpd="sng" w="9525">
            <a:solidFill>
              <a:srgbClr val="4BA173"/>
            </a:solidFill>
            <a:prstDash val="solid"/>
            <a:round/>
            <a:headEnd len="med" w="med" type="none"/>
            <a:tailEnd len="med" w="med" type="triangle"/>
          </a:ln>
        </p:spPr>
      </p:cxnSp>
      <p:sp>
        <p:nvSpPr>
          <p:cNvPr id="535" name="Google Shape;535;p54"/>
          <p:cNvSpPr/>
          <p:nvPr/>
        </p:nvSpPr>
        <p:spPr>
          <a:xfrm>
            <a:off x="1971100" y="3235825"/>
            <a:ext cx="549600" cy="113100"/>
          </a:xfrm>
          <a:prstGeom prst="roundRect">
            <a:avLst>
              <a:gd fmla="val 16667" name="adj"/>
            </a:avLst>
          </a:prstGeom>
          <a:solidFill>
            <a:srgbClr val="FFFFFF"/>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latin typeface="Proxima Nova"/>
                <a:ea typeface="Proxima Nova"/>
                <a:cs typeface="Proxima Nova"/>
                <a:sym typeface="Proxima Nova"/>
              </a:rPr>
              <a:t>targets</a:t>
            </a:r>
            <a:endParaRPr sz="800">
              <a:latin typeface="Proxima Nova"/>
              <a:ea typeface="Proxima Nova"/>
              <a:cs typeface="Proxima Nova"/>
              <a:sym typeface="Proxima Nova"/>
            </a:endParaRPr>
          </a:p>
        </p:txBody>
      </p:sp>
      <p:sp>
        <p:nvSpPr>
          <p:cNvPr id="536" name="Google Shape;536;p54"/>
          <p:cNvSpPr/>
          <p:nvPr/>
        </p:nvSpPr>
        <p:spPr>
          <a:xfrm>
            <a:off x="96875" y="2037100"/>
            <a:ext cx="1678500" cy="450300"/>
          </a:xfrm>
          <a:prstGeom prst="roundRect">
            <a:avLst>
              <a:gd fmla="val 16667" name="adj"/>
            </a:avLst>
          </a:prstGeom>
          <a:solidFill>
            <a:srgbClr val="63D297"/>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300"/>
              <a:t>F508del mutation</a:t>
            </a:r>
            <a:r>
              <a:rPr lang="en" sz="900"/>
              <a:t> </a:t>
            </a:r>
            <a:br>
              <a:rPr lang="en" sz="900"/>
            </a:br>
            <a:r>
              <a:rPr lang="en" sz="900"/>
              <a:t>clinvar.variation:7105</a:t>
            </a:r>
            <a:endParaRPr>
              <a:latin typeface="Proxima Nova"/>
              <a:ea typeface="Proxima Nova"/>
              <a:cs typeface="Proxima Nova"/>
              <a:sym typeface="Proxima Nova"/>
            </a:endParaRPr>
          </a:p>
        </p:txBody>
      </p:sp>
      <p:cxnSp>
        <p:nvCxnSpPr>
          <p:cNvPr id="537" name="Google Shape;537;p54"/>
          <p:cNvCxnSpPr>
            <a:stCxn id="536" idx="2"/>
            <a:endCxn id="533" idx="1"/>
          </p:cNvCxnSpPr>
          <p:nvPr/>
        </p:nvCxnSpPr>
        <p:spPr>
          <a:xfrm flipH="1" rot="-5400000">
            <a:off x="278225" y="3145300"/>
            <a:ext cx="1715100" cy="399300"/>
          </a:xfrm>
          <a:prstGeom prst="curvedConnector2">
            <a:avLst/>
          </a:prstGeom>
          <a:noFill/>
          <a:ln cap="flat" cmpd="sng" w="9525">
            <a:solidFill>
              <a:srgbClr val="4BA173"/>
            </a:solidFill>
            <a:prstDash val="solid"/>
            <a:round/>
            <a:headEnd len="med" w="med" type="triangle"/>
            <a:tailEnd len="med" w="med" type="none"/>
          </a:ln>
        </p:spPr>
      </p:cxnSp>
      <p:sp>
        <p:nvSpPr>
          <p:cNvPr id="538" name="Google Shape;538;p54"/>
          <p:cNvSpPr/>
          <p:nvPr/>
        </p:nvSpPr>
        <p:spPr>
          <a:xfrm>
            <a:off x="458300" y="3137075"/>
            <a:ext cx="1042800" cy="269400"/>
          </a:xfrm>
          <a:prstGeom prst="roundRect">
            <a:avLst>
              <a:gd fmla="val 16667" name="adj"/>
            </a:avLst>
          </a:prstGeom>
          <a:solidFill>
            <a:srgbClr val="FFFFFF"/>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latin typeface="Proxima Nova"/>
                <a:ea typeface="Proxima Nova"/>
                <a:cs typeface="Proxima Nova"/>
                <a:sym typeface="Proxima Nova"/>
              </a:rPr>
              <a:t>alone not effective for individuals with</a:t>
            </a:r>
            <a:endParaRPr sz="800">
              <a:latin typeface="Proxima Nova"/>
              <a:ea typeface="Proxima Nova"/>
              <a:cs typeface="Proxima Nova"/>
              <a:sym typeface="Proxima Nova"/>
            </a:endParaRPr>
          </a:p>
        </p:txBody>
      </p:sp>
      <p:cxnSp>
        <p:nvCxnSpPr>
          <p:cNvPr id="539" name="Google Shape;539;p54"/>
          <p:cNvCxnSpPr>
            <a:stCxn id="536" idx="0"/>
            <a:endCxn id="520" idx="0"/>
          </p:cNvCxnSpPr>
          <p:nvPr/>
        </p:nvCxnSpPr>
        <p:spPr>
          <a:xfrm flipH="1" rot="-5400000">
            <a:off x="1661225" y="1312000"/>
            <a:ext cx="600" cy="1450800"/>
          </a:xfrm>
          <a:prstGeom prst="curvedConnector3">
            <a:avLst>
              <a:gd fmla="val -39687500" name="adj1"/>
            </a:avLst>
          </a:prstGeom>
          <a:noFill/>
          <a:ln cap="flat" cmpd="sng" w="9525">
            <a:solidFill>
              <a:srgbClr val="4BA173"/>
            </a:solidFill>
            <a:prstDash val="solid"/>
            <a:round/>
            <a:headEnd len="med" w="med" type="none"/>
            <a:tailEnd len="med" w="med" type="triangle"/>
          </a:ln>
        </p:spPr>
      </p:cxnSp>
      <p:sp>
        <p:nvSpPr>
          <p:cNvPr id="540" name="Google Shape;540;p54"/>
          <p:cNvSpPr/>
          <p:nvPr/>
        </p:nvSpPr>
        <p:spPr>
          <a:xfrm>
            <a:off x="1209575" y="1527175"/>
            <a:ext cx="933900" cy="113100"/>
          </a:xfrm>
          <a:prstGeom prst="roundRect">
            <a:avLst>
              <a:gd fmla="val 16667" name="adj"/>
            </a:avLst>
          </a:prstGeom>
          <a:solidFill>
            <a:srgbClr val="FFFFFF"/>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latin typeface="Proxima Nova"/>
                <a:ea typeface="Proxima Nova"/>
                <a:cs typeface="Proxima Nova"/>
                <a:sym typeface="Proxima Nova"/>
              </a:rPr>
              <a:t>mutation of</a:t>
            </a:r>
            <a:endParaRPr sz="800">
              <a:latin typeface="Proxima Nova"/>
              <a:ea typeface="Proxima Nova"/>
              <a:cs typeface="Proxima Nova"/>
              <a:sym typeface="Proxima Nova"/>
            </a:endParaRPr>
          </a:p>
        </p:txBody>
      </p:sp>
      <p:sp>
        <p:nvSpPr>
          <p:cNvPr id="541" name="Google Shape;541;p54"/>
          <p:cNvSpPr/>
          <p:nvPr/>
        </p:nvSpPr>
        <p:spPr>
          <a:xfrm>
            <a:off x="4642675" y="2184975"/>
            <a:ext cx="1126200" cy="835800"/>
          </a:xfrm>
          <a:prstGeom prst="roundRect">
            <a:avLst>
              <a:gd fmla="val 16667" name="adj"/>
            </a:avLst>
          </a:prstGeom>
          <a:solidFill>
            <a:srgbClr val="C9DAF8"/>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300"/>
              <a:t>chloride channel activity</a:t>
            </a:r>
            <a:br>
              <a:rPr lang="en" sz="900"/>
            </a:br>
            <a:r>
              <a:rPr lang="en" sz="900"/>
              <a:t>GO:0005254</a:t>
            </a:r>
            <a:endParaRPr>
              <a:latin typeface="Proxima Nova"/>
              <a:ea typeface="Proxima Nova"/>
              <a:cs typeface="Proxima Nova"/>
              <a:sym typeface="Proxima Nova"/>
            </a:endParaRPr>
          </a:p>
        </p:txBody>
      </p:sp>
      <p:cxnSp>
        <p:nvCxnSpPr>
          <p:cNvPr id="542" name="Google Shape;542;p54"/>
          <p:cNvCxnSpPr>
            <a:stCxn id="520" idx="3"/>
            <a:endCxn id="541" idx="1"/>
          </p:cNvCxnSpPr>
          <p:nvPr/>
        </p:nvCxnSpPr>
        <p:spPr>
          <a:xfrm>
            <a:off x="2845250" y="2262250"/>
            <a:ext cx="1797300" cy="340500"/>
          </a:xfrm>
          <a:prstGeom prst="curvedConnector3">
            <a:avLst>
              <a:gd fmla="val 50003" name="adj1"/>
            </a:avLst>
          </a:prstGeom>
          <a:noFill/>
          <a:ln cap="flat" cmpd="sng" w="9525">
            <a:solidFill>
              <a:srgbClr val="4BA173"/>
            </a:solidFill>
            <a:prstDash val="solid"/>
            <a:round/>
            <a:headEnd len="med" w="med" type="none"/>
            <a:tailEnd len="med" w="med" type="triangle"/>
          </a:ln>
        </p:spPr>
      </p:cxnSp>
      <p:sp>
        <p:nvSpPr>
          <p:cNvPr id="543" name="Google Shape;543;p54"/>
          <p:cNvSpPr/>
          <p:nvPr/>
        </p:nvSpPr>
        <p:spPr>
          <a:xfrm>
            <a:off x="3411425" y="2299300"/>
            <a:ext cx="843000" cy="172800"/>
          </a:xfrm>
          <a:prstGeom prst="roundRect">
            <a:avLst>
              <a:gd fmla="val 16667" name="adj"/>
            </a:avLst>
          </a:prstGeom>
          <a:solidFill>
            <a:srgbClr val="FFFFFF"/>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latin typeface="Proxima Nova"/>
                <a:ea typeface="Proxima Nova"/>
                <a:cs typeface="Proxima Nova"/>
                <a:sym typeface="Proxima Nova"/>
              </a:rPr>
              <a:t>has function</a:t>
            </a:r>
            <a:endParaRPr sz="800">
              <a:latin typeface="Proxima Nova"/>
              <a:ea typeface="Proxima Nova"/>
              <a:cs typeface="Proxima Nova"/>
              <a:sym typeface="Proxima Nova"/>
            </a:endParaRPr>
          </a:p>
        </p:txBody>
      </p:sp>
      <p:sp>
        <p:nvSpPr>
          <p:cNvPr id="544" name="Google Shape;544;p54"/>
          <p:cNvSpPr/>
          <p:nvPr/>
        </p:nvSpPr>
        <p:spPr>
          <a:xfrm>
            <a:off x="6946875" y="2973675"/>
            <a:ext cx="1306200" cy="652200"/>
          </a:xfrm>
          <a:prstGeom prst="roundRect">
            <a:avLst>
              <a:gd fmla="val 16667" name="adj"/>
            </a:avLst>
          </a:prstGeom>
          <a:solidFill>
            <a:srgbClr val="F4CCCC"/>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300"/>
              <a:t>lung epithelial cell</a:t>
            </a:r>
            <a:br>
              <a:rPr b="1" lang="en" sz="1300"/>
            </a:br>
            <a:r>
              <a:rPr lang="en" sz="900"/>
              <a:t>CL:0000082</a:t>
            </a:r>
            <a:endParaRPr sz="1000">
              <a:latin typeface="Proxima Nova"/>
              <a:ea typeface="Proxima Nova"/>
              <a:cs typeface="Proxima Nova"/>
              <a:sym typeface="Proxima Nova"/>
            </a:endParaRPr>
          </a:p>
        </p:txBody>
      </p:sp>
      <p:cxnSp>
        <p:nvCxnSpPr>
          <p:cNvPr id="545" name="Google Shape;545;p54"/>
          <p:cNvCxnSpPr>
            <a:stCxn id="541" idx="3"/>
            <a:endCxn id="544" idx="1"/>
          </p:cNvCxnSpPr>
          <p:nvPr/>
        </p:nvCxnSpPr>
        <p:spPr>
          <a:xfrm>
            <a:off x="5768875" y="2602875"/>
            <a:ext cx="1178100" cy="696900"/>
          </a:xfrm>
          <a:prstGeom prst="curvedConnector3">
            <a:avLst>
              <a:gd fmla="val 49996" name="adj1"/>
            </a:avLst>
          </a:prstGeom>
          <a:noFill/>
          <a:ln cap="flat" cmpd="sng" w="9525">
            <a:solidFill>
              <a:srgbClr val="4BA173"/>
            </a:solidFill>
            <a:prstDash val="solid"/>
            <a:round/>
            <a:headEnd len="med" w="med" type="none"/>
            <a:tailEnd len="med" w="med" type="triangle"/>
          </a:ln>
        </p:spPr>
      </p:cxnSp>
      <p:sp>
        <p:nvSpPr>
          <p:cNvPr id="546" name="Google Shape;546;p54"/>
          <p:cNvSpPr/>
          <p:nvPr/>
        </p:nvSpPr>
        <p:spPr>
          <a:xfrm>
            <a:off x="6037475" y="2812013"/>
            <a:ext cx="640800" cy="248700"/>
          </a:xfrm>
          <a:prstGeom prst="roundRect">
            <a:avLst>
              <a:gd fmla="val 16667" name="adj"/>
            </a:avLst>
          </a:prstGeom>
          <a:solidFill>
            <a:srgbClr val="FFFFFF"/>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latin typeface="Proxima Nova"/>
                <a:ea typeface="Proxima Nova"/>
                <a:cs typeface="Proxima Nova"/>
                <a:sym typeface="Proxima Nova"/>
              </a:rPr>
              <a:t>occurs in</a:t>
            </a:r>
            <a:endParaRPr sz="800">
              <a:latin typeface="Proxima Nova"/>
              <a:ea typeface="Proxima Nova"/>
              <a:cs typeface="Proxima Nova"/>
              <a:sym typeface="Proxima Nova"/>
            </a:endParaRPr>
          </a:p>
        </p:txBody>
      </p:sp>
      <p:cxnSp>
        <p:nvCxnSpPr>
          <p:cNvPr id="547" name="Google Shape;547;p54"/>
          <p:cNvCxnSpPr>
            <a:stCxn id="524" idx="0"/>
            <a:endCxn id="544" idx="2"/>
          </p:cNvCxnSpPr>
          <p:nvPr/>
        </p:nvCxnSpPr>
        <p:spPr>
          <a:xfrm flipH="1" rot="5400000">
            <a:off x="7542075" y="3683725"/>
            <a:ext cx="813000" cy="697200"/>
          </a:xfrm>
          <a:prstGeom prst="curvedConnector3">
            <a:avLst>
              <a:gd fmla="val 49997" name="adj1"/>
            </a:avLst>
          </a:prstGeom>
          <a:noFill/>
          <a:ln cap="flat" cmpd="sng" w="9525">
            <a:solidFill>
              <a:srgbClr val="4BA173"/>
            </a:solidFill>
            <a:prstDash val="solid"/>
            <a:round/>
            <a:headEnd len="med" w="med" type="triangle"/>
            <a:tailEnd len="med" w="med" type="none"/>
          </a:ln>
        </p:spPr>
      </p:cxnSp>
      <p:sp>
        <p:nvSpPr>
          <p:cNvPr id="548" name="Google Shape;548;p54"/>
          <p:cNvSpPr/>
          <p:nvPr/>
        </p:nvSpPr>
        <p:spPr>
          <a:xfrm>
            <a:off x="7887050" y="4000700"/>
            <a:ext cx="617700" cy="172800"/>
          </a:xfrm>
          <a:prstGeom prst="roundRect">
            <a:avLst>
              <a:gd fmla="val 16667" name="adj"/>
            </a:avLst>
          </a:prstGeom>
          <a:solidFill>
            <a:srgbClr val="FFFFFF"/>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latin typeface="Proxima Nova"/>
                <a:ea typeface="Proxima Nova"/>
                <a:cs typeface="Proxima Nova"/>
                <a:sym typeface="Proxima Nova"/>
              </a:rPr>
              <a:t>part of</a:t>
            </a:r>
            <a:endParaRPr sz="800">
              <a:latin typeface="Proxima Nova"/>
              <a:ea typeface="Proxima Nova"/>
              <a:cs typeface="Proxima Nova"/>
              <a:sym typeface="Proxima Nova"/>
            </a:endParaRPr>
          </a:p>
        </p:txBody>
      </p:sp>
      <p:sp>
        <p:nvSpPr>
          <p:cNvPr id="549" name="Google Shape;549;p54"/>
          <p:cNvSpPr/>
          <p:nvPr/>
        </p:nvSpPr>
        <p:spPr>
          <a:xfrm>
            <a:off x="3572400" y="4404425"/>
            <a:ext cx="1965900" cy="572700"/>
          </a:xfrm>
          <a:prstGeom prst="roundRect">
            <a:avLst>
              <a:gd fmla="val 16667" name="adj"/>
            </a:avLst>
          </a:prstGeom>
          <a:solidFill>
            <a:srgbClr val="E6B8AF"/>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300"/>
              <a:t>Membrane transport modulator</a:t>
            </a:r>
            <a:r>
              <a:rPr lang="en" sz="900"/>
              <a:t> </a:t>
            </a:r>
            <a:br>
              <a:rPr lang="en" sz="900"/>
            </a:br>
            <a:r>
              <a:rPr lang="en" sz="900"/>
              <a:t>CHEBI:38632</a:t>
            </a:r>
            <a:endParaRPr>
              <a:latin typeface="Proxima Nova"/>
              <a:ea typeface="Proxima Nova"/>
              <a:cs typeface="Proxima Nova"/>
              <a:sym typeface="Proxima Nova"/>
            </a:endParaRPr>
          </a:p>
        </p:txBody>
      </p:sp>
      <p:cxnSp>
        <p:nvCxnSpPr>
          <p:cNvPr id="550" name="Google Shape;550;p54"/>
          <p:cNvCxnSpPr>
            <a:stCxn id="533" idx="3"/>
            <a:endCxn id="549" idx="1"/>
          </p:cNvCxnSpPr>
          <p:nvPr/>
        </p:nvCxnSpPr>
        <p:spPr>
          <a:xfrm>
            <a:off x="2378300" y="4202600"/>
            <a:ext cx="1194000" cy="488100"/>
          </a:xfrm>
          <a:prstGeom prst="curvedConnector3">
            <a:avLst>
              <a:gd fmla="val 50004" name="adj1"/>
            </a:avLst>
          </a:prstGeom>
          <a:noFill/>
          <a:ln cap="flat" cmpd="sng" w="9525">
            <a:solidFill>
              <a:srgbClr val="4BA173"/>
            </a:solidFill>
            <a:prstDash val="solid"/>
            <a:round/>
            <a:headEnd len="med" w="med" type="none"/>
            <a:tailEnd len="med" w="med" type="triangle"/>
          </a:ln>
        </p:spPr>
      </p:cxnSp>
      <p:sp>
        <p:nvSpPr>
          <p:cNvPr id="551" name="Google Shape;551;p54"/>
          <p:cNvSpPr/>
          <p:nvPr/>
        </p:nvSpPr>
        <p:spPr>
          <a:xfrm>
            <a:off x="2610250" y="4351550"/>
            <a:ext cx="697200" cy="172800"/>
          </a:xfrm>
          <a:prstGeom prst="roundRect">
            <a:avLst>
              <a:gd fmla="val 16667" name="adj"/>
            </a:avLst>
          </a:prstGeom>
          <a:solidFill>
            <a:srgbClr val="FFFFFF"/>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800">
                <a:latin typeface="Proxima Nova"/>
                <a:ea typeface="Proxima Nova"/>
                <a:cs typeface="Proxima Nova"/>
                <a:sym typeface="Proxima Nova"/>
              </a:rPr>
              <a:t>has role</a:t>
            </a:r>
            <a:endParaRPr sz="800">
              <a:latin typeface="Proxima Nova"/>
              <a:ea typeface="Proxima Nova"/>
              <a:cs typeface="Proxima Nova"/>
              <a:sym typeface="Proxima Nova"/>
            </a:endParaRPr>
          </a:p>
        </p:txBody>
      </p:sp>
      <p:sp>
        <p:nvSpPr>
          <p:cNvPr id="552" name="Google Shape;552;p54"/>
          <p:cNvSpPr/>
          <p:nvPr/>
        </p:nvSpPr>
        <p:spPr>
          <a:xfrm>
            <a:off x="6702229" y="114333"/>
            <a:ext cx="2263500" cy="340500"/>
          </a:xfrm>
          <a:prstGeom prst="roundRect">
            <a:avLst>
              <a:gd fmla="val 16667" name="adj"/>
            </a:avLst>
          </a:prstGeom>
          <a:solidFill>
            <a:srgbClr val="FFF2CC"/>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300"/>
              <a:t>Phenotypic abnormalities</a:t>
            </a:r>
            <a:endParaRPr sz="900">
              <a:latin typeface="Proxima Nova"/>
              <a:ea typeface="Proxima Nova"/>
              <a:cs typeface="Proxima Nova"/>
              <a:sym typeface="Proxima Nova"/>
            </a:endParaRPr>
          </a:p>
        </p:txBody>
      </p:sp>
      <p:sp>
        <p:nvSpPr>
          <p:cNvPr id="553" name="Google Shape;553;p54"/>
          <p:cNvSpPr/>
          <p:nvPr/>
        </p:nvSpPr>
        <p:spPr>
          <a:xfrm>
            <a:off x="6702229" y="501758"/>
            <a:ext cx="2263500" cy="340500"/>
          </a:xfrm>
          <a:prstGeom prst="roundRect">
            <a:avLst>
              <a:gd fmla="val 16667" name="adj"/>
            </a:avLst>
          </a:prstGeom>
          <a:solidFill>
            <a:srgbClr val="F4CCCC"/>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300"/>
              <a:t>Anatomical entities</a:t>
            </a:r>
            <a:endParaRPr sz="1000">
              <a:latin typeface="Proxima Nova"/>
              <a:ea typeface="Proxima Nova"/>
              <a:cs typeface="Proxima Nova"/>
              <a:sym typeface="Proxima Nova"/>
            </a:endParaRPr>
          </a:p>
        </p:txBody>
      </p:sp>
      <p:sp>
        <p:nvSpPr>
          <p:cNvPr id="554" name="Google Shape;554;p54"/>
          <p:cNvSpPr/>
          <p:nvPr/>
        </p:nvSpPr>
        <p:spPr>
          <a:xfrm>
            <a:off x="6713779" y="889183"/>
            <a:ext cx="2263500" cy="340500"/>
          </a:xfrm>
          <a:prstGeom prst="roundRect">
            <a:avLst>
              <a:gd fmla="val 16667" name="adj"/>
            </a:avLst>
          </a:prstGeom>
          <a:solidFill>
            <a:srgbClr val="D0E0E3"/>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300"/>
              <a:t>Diseases</a:t>
            </a:r>
            <a:endParaRPr>
              <a:latin typeface="Proxima Nova"/>
              <a:ea typeface="Proxima Nova"/>
              <a:cs typeface="Proxima Nova"/>
              <a:sym typeface="Proxima Nova"/>
            </a:endParaRPr>
          </a:p>
        </p:txBody>
      </p:sp>
      <p:sp>
        <p:nvSpPr>
          <p:cNvPr id="555" name="Google Shape;555;p54"/>
          <p:cNvSpPr/>
          <p:nvPr/>
        </p:nvSpPr>
        <p:spPr>
          <a:xfrm>
            <a:off x="6713779" y="1293376"/>
            <a:ext cx="2263500" cy="340500"/>
          </a:xfrm>
          <a:prstGeom prst="roundRect">
            <a:avLst>
              <a:gd fmla="val 16667" name="adj"/>
            </a:avLst>
          </a:prstGeom>
          <a:solidFill>
            <a:srgbClr val="C9DAF8"/>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300"/>
              <a:t>Biological process</a:t>
            </a:r>
            <a:endParaRPr>
              <a:latin typeface="Proxima Nova"/>
              <a:ea typeface="Proxima Nova"/>
              <a:cs typeface="Proxima Nova"/>
              <a:sym typeface="Proxima Nova"/>
            </a:endParaRPr>
          </a:p>
        </p:txBody>
      </p:sp>
      <p:sp>
        <p:nvSpPr>
          <p:cNvPr id="556" name="Google Shape;556;p54"/>
          <p:cNvSpPr/>
          <p:nvPr/>
        </p:nvSpPr>
        <p:spPr>
          <a:xfrm>
            <a:off x="6713779" y="1697583"/>
            <a:ext cx="2263500" cy="340500"/>
          </a:xfrm>
          <a:prstGeom prst="roundRect">
            <a:avLst>
              <a:gd fmla="val 16667" name="adj"/>
            </a:avLst>
          </a:prstGeom>
          <a:solidFill>
            <a:srgbClr val="E6B8AF"/>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200"/>
              <a:t>Chemical entities and roles</a:t>
            </a:r>
            <a:endParaRPr sz="1300">
              <a:latin typeface="Proxima Nova"/>
              <a:ea typeface="Proxima Nova"/>
              <a:cs typeface="Proxima Nova"/>
              <a:sym typeface="Proxima Nova"/>
            </a:endParaRPr>
          </a:p>
        </p:txBody>
      </p:sp>
      <p:sp>
        <p:nvSpPr>
          <p:cNvPr id="557" name="Google Shape;557;p54"/>
          <p:cNvSpPr/>
          <p:nvPr/>
        </p:nvSpPr>
        <p:spPr>
          <a:xfrm>
            <a:off x="6722179" y="2084033"/>
            <a:ext cx="2263500" cy="340500"/>
          </a:xfrm>
          <a:prstGeom prst="roundRect">
            <a:avLst>
              <a:gd fmla="val 16667" name="adj"/>
            </a:avLst>
          </a:prstGeom>
          <a:solidFill>
            <a:srgbClr val="63D297"/>
          </a:solidFill>
          <a:ln cap="flat" cmpd="sng" w="9525">
            <a:solidFill>
              <a:srgbClr val="4BA17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1300"/>
              <a:t>Genes and mutations</a:t>
            </a:r>
            <a:endParaRPr>
              <a:latin typeface="Proxima Nova"/>
              <a:ea typeface="Proxima Nova"/>
              <a:cs typeface="Proxima Nova"/>
              <a:sym typeface="Proxima Nova"/>
            </a:endParaRPr>
          </a:p>
        </p:txBody>
      </p:sp>
      <p:pic>
        <p:nvPicPr>
          <p:cNvPr id="558" name="Google Shape;558;p54"/>
          <p:cNvPicPr preferRelativeResize="0"/>
          <p:nvPr/>
        </p:nvPicPr>
        <p:blipFill>
          <a:blip r:embed="rId3">
            <a:alphaModFix/>
          </a:blip>
          <a:stretch>
            <a:fillRect/>
          </a:stretch>
        </p:blipFill>
        <p:spPr>
          <a:xfrm>
            <a:off x="64800" y="4404437"/>
            <a:ext cx="697200" cy="715327"/>
          </a:xfrm>
          <a:prstGeom prst="rect">
            <a:avLst/>
          </a:prstGeom>
          <a:noFill/>
          <a:ln>
            <a:noFill/>
          </a:ln>
        </p:spPr>
      </p:pic>
      <p:pic>
        <p:nvPicPr>
          <p:cNvPr id="559" name="Google Shape;559;p54"/>
          <p:cNvPicPr preferRelativeResize="0"/>
          <p:nvPr/>
        </p:nvPicPr>
        <p:blipFill>
          <a:blip r:embed="rId4">
            <a:alphaModFix/>
          </a:blip>
          <a:stretch>
            <a:fillRect/>
          </a:stretch>
        </p:blipFill>
        <p:spPr>
          <a:xfrm>
            <a:off x="705277" y="4475950"/>
            <a:ext cx="576900" cy="576900"/>
          </a:xfrm>
          <a:prstGeom prst="rect">
            <a:avLst/>
          </a:prstGeom>
          <a:noFill/>
          <a:ln>
            <a:noFill/>
          </a:ln>
        </p:spPr>
      </p:pic>
      <p:pic>
        <p:nvPicPr>
          <p:cNvPr id="560" name="Google Shape;560;p54"/>
          <p:cNvPicPr preferRelativeResize="0"/>
          <p:nvPr/>
        </p:nvPicPr>
        <p:blipFill>
          <a:blip r:embed="rId5">
            <a:alphaModFix/>
          </a:blip>
          <a:stretch>
            <a:fillRect/>
          </a:stretch>
        </p:blipFill>
        <p:spPr>
          <a:xfrm>
            <a:off x="138591" y="3812291"/>
            <a:ext cx="549600" cy="54960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5" name="Shape 1155"/>
        <p:cNvGrpSpPr/>
        <p:nvPr/>
      </p:nvGrpSpPr>
      <p:grpSpPr>
        <a:xfrm>
          <a:off x="0" y="0"/>
          <a:ext cx="0" cy="0"/>
          <a:chOff x="0" y="0"/>
          <a:chExt cx="0" cy="0"/>
        </a:xfrm>
      </p:grpSpPr>
      <p:sp>
        <p:nvSpPr>
          <p:cNvPr id="1156" name="Google Shape;1156;p90"/>
          <p:cNvSpPr txBox="1"/>
          <p:nvPr>
            <p:ph type="title"/>
          </p:nvPr>
        </p:nvSpPr>
        <p:spPr>
          <a:xfrm>
            <a:off x="228600" y="198375"/>
            <a:ext cx="8172900" cy="1514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sz="3200"/>
              <a:t>Frameworks exist for bioinformatics agent evaluation: </a:t>
            </a:r>
            <a:r>
              <a:rPr lang="en" sz="3200">
                <a:solidFill>
                  <a:schemeClr val="lt2"/>
                </a:solidFill>
              </a:rPr>
              <a:t>but not for knowledge representation</a:t>
            </a:r>
            <a:endParaRPr sz="3200">
              <a:solidFill>
                <a:schemeClr val="lt2"/>
              </a:solidFill>
            </a:endParaRPr>
          </a:p>
        </p:txBody>
      </p:sp>
      <p:pic>
        <p:nvPicPr>
          <p:cNvPr id="1157" name="Google Shape;1157;p90"/>
          <p:cNvPicPr preferRelativeResize="0"/>
          <p:nvPr/>
        </p:nvPicPr>
        <p:blipFill>
          <a:blip r:embed="rId3">
            <a:alphaModFix/>
          </a:blip>
          <a:stretch>
            <a:fillRect/>
          </a:stretch>
        </p:blipFill>
        <p:spPr>
          <a:xfrm>
            <a:off x="573025" y="1745825"/>
            <a:ext cx="4113399" cy="3183951"/>
          </a:xfrm>
          <a:prstGeom prst="rect">
            <a:avLst/>
          </a:prstGeom>
          <a:noFill/>
          <a:ln>
            <a:noFill/>
          </a:ln>
        </p:spPr>
      </p:pic>
      <p:sp>
        <p:nvSpPr>
          <p:cNvPr id="1158" name="Google Shape;1158;p90"/>
          <p:cNvSpPr txBox="1"/>
          <p:nvPr/>
        </p:nvSpPr>
        <p:spPr>
          <a:xfrm>
            <a:off x="5753100" y="3741400"/>
            <a:ext cx="3000000" cy="1108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chemeClr val="dk1"/>
                </a:solidFill>
              </a:rPr>
              <a:t>Mitchener, L., Laurent, J.M., Tenmann, B., Narayanan, S., Wellawatte, G.P., White, A., Sani, L. and Rodriques, S.G., 2025. Bixbench: a comprehensive benchmark for llm-based agents in computational biology. arXiv preprint arXiv:2503.00096.</a:t>
            </a:r>
            <a:endParaRPr sz="1000">
              <a:solidFill>
                <a:schemeClr val="dk1"/>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2" name="Shape 1162"/>
        <p:cNvGrpSpPr/>
        <p:nvPr/>
      </p:nvGrpSpPr>
      <p:grpSpPr>
        <a:xfrm>
          <a:off x="0" y="0"/>
          <a:ext cx="0" cy="0"/>
          <a:chOff x="0" y="0"/>
          <a:chExt cx="0" cy="0"/>
        </a:xfrm>
      </p:grpSpPr>
      <p:sp>
        <p:nvSpPr>
          <p:cNvPr id="1163" name="Google Shape;1163;p91"/>
          <p:cNvSpPr txBox="1"/>
          <p:nvPr>
            <p:ph type="title"/>
          </p:nvPr>
        </p:nvSpPr>
        <p:spPr>
          <a:xfrm>
            <a:off x="228600" y="256925"/>
            <a:ext cx="6480300" cy="1046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Can we use </a:t>
            </a:r>
            <a:r>
              <a:rPr lang="en"/>
              <a:t>GitHub history</a:t>
            </a:r>
            <a:r>
              <a:rPr lang="en">
                <a:solidFill>
                  <a:schemeClr val="lt2"/>
                </a:solidFill>
              </a:rPr>
              <a:t> to generate benchmarks?</a:t>
            </a:r>
            <a:endParaRPr/>
          </a:p>
        </p:txBody>
      </p:sp>
      <p:pic>
        <p:nvPicPr>
          <p:cNvPr id="1164" name="Google Shape;1164;p91"/>
          <p:cNvPicPr preferRelativeResize="0"/>
          <p:nvPr/>
        </p:nvPicPr>
        <p:blipFill>
          <a:blip r:embed="rId3">
            <a:alphaModFix/>
          </a:blip>
          <a:stretch>
            <a:fillRect/>
          </a:stretch>
        </p:blipFill>
        <p:spPr>
          <a:xfrm>
            <a:off x="151787" y="4617525"/>
            <a:ext cx="2009535" cy="429900"/>
          </a:xfrm>
          <a:prstGeom prst="rect">
            <a:avLst/>
          </a:prstGeom>
          <a:noFill/>
          <a:ln>
            <a:noFill/>
          </a:ln>
        </p:spPr>
      </p:pic>
      <p:sp>
        <p:nvSpPr>
          <p:cNvPr id="1165" name="Google Shape;1165;p91"/>
          <p:cNvSpPr/>
          <p:nvPr/>
        </p:nvSpPr>
        <p:spPr>
          <a:xfrm>
            <a:off x="584850"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66" name="Google Shape;1166;p91"/>
          <p:cNvSpPr/>
          <p:nvPr/>
        </p:nvSpPr>
        <p:spPr>
          <a:xfrm>
            <a:off x="927500"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67" name="Google Shape;1167;p91"/>
          <p:cNvSpPr/>
          <p:nvPr/>
        </p:nvSpPr>
        <p:spPr>
          <a:xfrm>
            <a:off x="1272725"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68" name="Google Shape;1168;p91"/>
          <p:cNvSpPr/>
          <p:nvPr/>
        </p:nvSpPr>
        <p:spPr>
          <a:xfrm>
            <a:off x="1615375"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69" name="Google Shape;1169;p91"/>
          <p:cNvSpPr/>
          <p:nvPr/>
        </p:nvSpPr>
        <p:spPr>
          <a:xfrm>
            <a:off x="1960600"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70" name="Google Shape;1170;p91"/>
          <p:cNvSpPr/>
          <p:nvPr/>
        </p:nvSpPr>
        <p:spPr>
          <a:xfrm>
            <a:off x="2303250"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71" name="Google Shape;1171;p91"/>
          <p:cNvSpPr/>
          <p:nvPr/>
        </p:nvSpPr>
        <p:spPr>
          <a:xfrm>
            <a:off x="2648475"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72" name="Google Shape;1172;p91"/>
          <p:cNvSpPr/>
          <p:nvPr/>
        </p:nvSpPr>
        <p:spPr>
          <a:xfrm>
            <a:off x="2991125"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73" name="Google Shape;1173;p91"/>
          <p:cNvSpPr/>
          <p:nvPr/>
        </p:nvSpPr>
        <p:spPr>
          <a:xfrm>
            <a:off x="3336350"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74" name="Google Shape;1174;p91"/>
          <p:cNvSpPr/>
          <p:nvPr/>
        </p:nvSpPr>
        <p:spPr>
          <a:xfrm>
            <a:off x="3679000"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75" name="Google Shape;1175;p91"/>
          <p:cNvSpPr/>
          <p:nvPr/>
        </p:nvSpPr>
        <p:spPr>
          <a:xfrm>
            <a:off x="4024225"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76" name="Google Shape;1176;p91"/>
          <p:cNvSpPr/>
          <p:nvPr/>
        </p:nvSpPr>
        <p:spPr>
          <a:xfrm>
            <a:off x="4366875"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77" name="Google Shape;1177;p91"/>
          <p:cNvSpPr/>
          <p:nvPr/>
        </p:nvSpPr>
        <p:spPr>
          <a:xfrm>
            <a:off x="4712100"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78" name="Google Shape;1178;p91"/>
          <p:cNvSpPr/>
          <p:nvPr/>
        </p:nvSpPr>
        <p:spPr>
          <a:xfrm>
            <a:off x="5054750"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79" name="Google Shape;1179;p91"/>
          <p:cNvSpPr/>
          <p:nvPr/>
        </p:nvSpPr>
        <p:spPr>
          <a:xfrm>
            <a:off x="5399975" y="4195550"/>
            <a:ext cx="458100" cy="303000"/>
          </a:xfrm>
          <a:prstGeom prst="chevron">
            <a:avLst>
              <a:gd fmla="val 50000"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80" name="Google Shape;1180;p91"/>
          <p:cNvSpPr/>
          <p:nvPr/>
        </p:nvSpPr>
        <p:spPr>
          <a:xfrm>
            <a:off x="5742625"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81" name="Google Shape;1181;p91"/>
          <p:cNvSpPr/>
          <p:nvPr/>
        </p:nvSpPr>
        <p:spPr>
          <a:xfrm>
            <a:off x="6087850"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82" name="Google Shape;1182;p91"/>
          <p:cNvSpPr/>
          <p:nvPr/>
        </p:nvSpPr>
        <p:spPr>
          <a:xfrm>
            <a:off x="6430500"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83" name="Google Shape;1183;p91"/>
          <p:cNvSpPr/>
          <p:nvPr/>
        </p:nvSpPr>
        <p:spPr>
          <a:xfrm>
            <a:off x="6775725"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84" name="Google Shape;1184;p91"/>
          <p:cNvSpPr/>
          <p:nvPr/>
        </p:nvSpPr>
        <p:spPr>
          <a:xfrm>
            <a:off x="7118375"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85" name="Google Shape;1185;p91"/>
          <p:cNvSpPr/>
          <p:nvPr/>
        </p:nvSpPr>
        <p:spPr>
          <a:xfrm>
            <a:off x="7463600"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86" name="Google Shape;1186;p91"/>
          <p:cNvSpPr/>
          <p:nvPr/>
        </p:nvSpPr>
        <p:spPr>
          <a:xfrm>
            <a:off x="7806250"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87" name="Google Shape;1187;p91"/>
          <p:cNvSpPr/>
          <p:nvPr/>
        </p:nvSpPr>
        <p:spPr>
          <a:xfrm>
            <a:off x="8151475"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88" name="Google Shape;1188;p91"/>
          <p:cNvSpPr/>
          <p:nvPr/>
        </p:nvSpPr>
        <p:spPr>
          <a:xfrm>
            <a:off x="8494125" y="4195550"/>
            <a:ext cx="458100" cy="303000"/>
          </a:xfrm>
          <a:prstGeom prst="chevron">
            <a:avLst>
              <a:gd fmla="val 50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189" name="Google Shape;1189;p91"/>
          <p:cNvSpPr txBox="1"/>
          <p:nvPr>
            <p:ph idx="4294967295" type="subTitle"/>
          </p:nvPr>
        </p:nvSpPr>
        <p:spPr>
          <a:xfrm>
            <a:off x="360525" y="3137700"/>
            <a:ext cx="1494300" cy="40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First Issue*: Feb 2002</a:t>
            </a:r>
            <a:endParaRPr/>
          </a:p>
        </p:txBody>
      </p:sp>
      <p:sp>
        <p:nvSpPr>
          <p:cNvPr id="1190" name="Google Shape;1190;p91"/>
          <p:cNvSpPr txBox="1"/>
          <p:nvPr>
            <p:ph idx="1" type="body"/>
          </p:nvPr>
        </p:nvSpPr>
        <p:spPr>
          <a:xfrm>
            <a:off x="7673025" y="3067050"/>
            <a:ext cx="1279200" cy="5415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00"/>
              <a:t>Now:</a:t>
            </a:r>
            <a:endParaRPr sz="1300"/>
          </a:p>
          <a:p>
            <a:pPr indent="0" lvl="0" marL="0" rtl="0" algn="l">
              <a:spcBef>
                <a:spcPts val="800"/>
              </a:spcBef>
              <a:spcAft>
                <a:spcPts val="0"/>
              </a:spcAft>
              <a:buNone/>
            </a:pPr>
            <a:r>
              <a:rPr lang="en" sz="1300"/>
              <a:t>20,841 issues</a:t>
            </a:r>
            <a:endParaRPr sz="1300"/>
          </a:p>
          <a:p>
            <a:pPr indent="0" lvl="0" marL="0" rtl="0" algn="l">
              <a:spcBef>
                <a:spcPts val="800"/>
              </a:spcBef>
              <a:spcAft>
                <a:spcPts val="800"/>
              </a:spcAft>
              <a:buNone/>
            </a:pPr>
            <a:r>
              <a:rPr lang="en" sz="1300"/>
              <a:t>9,670 PRs</a:t>
            </a:r>
            <a:endParaRPr sz="1300"/>
          </a:p>
        </p:txBody>
      </p:sp>
      <p:cxnSp>
        <p:nvCxnSpPr>
          <p:cNvPr id="1191" name="Google Shape;1191;p91"/>
          <p:cNvCxnSpPr>
            <a:endCxn id="1165" idx="0"/>
          </p:cNvCxnSpPr>
          <p:nvPr/>
        </p:nvCxnSpPr>
        <p:spPr>
          <a:xfrm>
            <a:off x="732750" y="3765650"/>
            <a:ext cx="5400" cy="429900"/>
          </a:xfrm>
          <a:prstGeom prst="straightConnector1">
            <a:avLst/>
          </a:prstGeom>
          <a:noFill/>
          <a:ln cap="flat" cmpd="sng" w="28575">
            <a:solidFill>
              <a:schemeClr val="accent2"/>
            </a:solidFill>
            <a:prstDash val="solid"/>
            <a:round/>
            <a:headEnd len="med" w="med" type="none"/>
            <a:tailEnd len="med" w="med" type="none"/>
          </a:ln>
        </p:spPr>
      </p:cxnSp>
      <p:cxnSp>
        <p:nvCxnSpPr>
          <p:cNvPr id="1192" name="Google Shape;1192;p91"/>
          <p:cNvCxnSpPr/>
          <p:nvPr/>
        </p:nvCxnSpPr>
        <p:spPr>
          <a:xfrm>
            <a:off x="8377825" y="3765650"/>
            <a:ext cx="5400" cy="429900"/>
          </a:xfrm>
          <a:prstGeom prst="straightConnector1">
            <a:avLst/>
          </a:prstGeom>
          <a:noFill/>
          <a:ln cap="flat" cmpd="sng" w="28575">
            <a:solidFill>
              <a:schemeClr val="accent2"/>
            </a:solidFill>
            <a:prstDash val="solid"/>
            <a:round/>
            <a:headEnd len="med" w="med" type="none"/>
            <a:tailEnd len="med" w="med" type="none"/>
          </a:ln>
        </p:spPr>
      </p:cxnSp>
      <p:sp>
        <p:nvSpPr>
          <p:cNvPr id="1193" name="Google Shape;1193;p91"/>
          <p:cNvSpPr txBox="1"/>
          <p:nvPr>
            <p:ph idx="4294967295" type="subTitle"/>
          </p:nvPr>
        </p:nvSpPr>
        <p:spPr>
          <a:xfrm>
            <a:off x="5170200" y="3243900"/>
            <a:ext cx="1279200" cy="40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300"/>
              <a:t>First Pull Request (PR)</a:t>
            </a:r>
            <a:endParaRPr sz="1300"/>
          </a:p>
        </p:txBody>
      </p:sp>
      <p:cxnSp>
        <p:nvCxnSpPr>
          <p:cNvPr id="1194" name="Google Shape;1194;p91"/>
          <p:cNvCxnSpPr/>
          <p:nvPr/>
        </p:nvCxnSpPr>
        <p:spPr>
          <a:xfrm>
            <a:off x="5553675" y="3765650"/>
            <a:ext cx="5400" cy="429900"/>
          </a:xfrm>
          <a:prstGeom prst="straightConnector1">
            <a:avLst/>
          </a:prstGeom>
          <a:noFill/>
          <a:ln cap="flat" cmpd="sng" w="28575">
            <a:solidFill>
              <a:schemeClr val="accent2"/>
            </a:solidFill>
            <a:prstDash val="solid"/>
            <a:round/>
            <a:headEnd len="med" w="med" type="none"/>
            <a:tailEnd len="med" w="med" type="none"/>
          </a:ln>
        </p:spPr>
      </p:cxn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8" name="Shape 1198"/>
        <p:cNvGrpSpPr/>
        <p:nvPr/>
      </p:nvGrpSpPr>
      <p:grpSpPr>
        <a:xfrm>
          <a:off x="0" y="0"/>
          <a:ext cx="0" cy="0"/>
          <a:chOff x="0" y="0"/>
          <a:chExt cx="0" cy="0"/>
        </a:xfrm>
      </p:grpSpPr>
      <p:sp>
        <p:nvSpPr>
          <p:cNvPr id="1199" name="Google Shape;1199;p92"/>
          <p:cNvSpPr txBox="1"/>
          <p:nvPr>
            <p:ph type="title"/>
          </p:nvPr>
        </p:nvSpPr>
        <p:spPr>
          <a:xfrm>
            <a:off x="228600" y="256925"/>
            <a:ext cx="8336400" cy="1046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SCRIBE</a:t>
            </a:r>
            <a:r>
              <a:rPr lang="en">
                <a:solidFill>
                  <a:schemeClr val="lt2"/>
                </a:solidFill>
              </a:rPr>
              <a:t>: Semantic Coding Reasoning and Inference Benchmark Evaluation</a:t>
            </a:r>
            <a:endParaRPr/>
          </a:p>
        </p:txBody>
      </p:sp>
      <p:sp>
        <p:nvSpPr>
          <p:cNvPr id="1200" name="Google Shape;1200;p92"/>
          <p:cNvSpPr/>
          <p:nvPr/>
        </p:nvSpPr>
        <p:spPr>
          <a:xfrm>
            <a:off x="160050" y="1618950"/>
            <a:ext cx="2167800" cy="1982400"/>
          </a:xfrm>
          <a:prstGeom prst="round2SameRect">
            <a:avLst>
              <a:gd fmla="val 0" name="adj1"/>
              <a:gd fmla="val 14216" name="adj2"/>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a:p>
            <a:pPr indent="0" lvl="0" marL="0" rtl="0" algn="l">
              <a:spcBef>
                <a:spcPts val="0"/>
              </a:spcBef>
              <a:spcAft>
                <a:spcPts val="0"/>
              </a:spcAft>
              <a:buNone/>
            </a:pPr>
            <a:r>
              <a:rPr lang="en">
                <a:solidFill>
                  <a:schemeClr val="dk1"/>
                </a:solidFill>
                <a:latin typeface="Nunito Sans"/>
                <a:ea typeface="Nunito Sans"/>
                <a:cs typeface="Nunito Sans"/>
                <a:sym typeface="Nunito Sans"/>
              </a:rPr>
              <a:t>ODK-compliant GitHub Repo</a:t>
            </a:r>
            <a:endParaRPr>
              <a:solidFill>
                <a:schemeClr val="dk1"/>
              </a:solidFill>
              <a:latin typeface="Nunito Sans"/>
              <a:ea typeface="Nunito Sans"/>
              <a:cs typeface="Nunito Sans"/>
              <a:sym typeface="Nunito Sans"/>
            </a:endParaRPr>
          </a:p>
          <a:p>
            <a:pPr indent="-292100" lvl="0" marL="457200" rtl="0" algn="l">
              <a:spcBef>
                <a:spcPts val="0"/>
              </a:spcBef>
              <a:spcAft>
                <a:spcPts val="0"/>
              </a:spcAft>
              <a:buClr>
                <a:schemeClr val="dk1"/>
              </a:buClr>
              <a:buSzPts val="1000"/>
              <a:buFont typeface="Nunito Sans"/>
              <a:buChar char="●"/>
            </a:pPr>
            <a:r>
              <a:rPr b="1" lang="en" sz="1000">
                <a:solidFill>
                  <a:schemeClr val="dk1"/>
                </a:solidFill>
                <a:latin typeface="Nunito Sans"/>
                <a:ea typeface="Nunito Sans"/>
                <a:cs typeface="Nunito Sans"/>
                <a:sym typeface="Nunito Sans"/>
              </a:rPr>
              <a:t>Changes</a:t>
            </a:r>
            <a:r>
              <a:rPr lang="en" sz="1000">
                <a:solidFill>
                  <a:schemeClr val="dk1"/>
                </a:solidFill>
                <a:latin typeface="Nunito Sans"/>
                <a:ea typeface="Nunito Sans"/>
                <a:cs typeface="Nunito Sans"/>
                <a:sym typeface="Nunito Sans"/>
              </a:rPr>
              <a:t>: Pull Requests</a:t>
            </a:r>
            <a:endParaRPr sz="1000">
              <a:solidFill>
                <a:schemeClr val="dk1"/>
              </a:solidFill>
              <a:latin typeface="Nunito Sans"/>
              <a:ea typeface="Nunito Sans"/>
              <a:cs typeface="Nunito Sans"/>
              <a:sym typeface="Nunito Sans"/>
            </a:endParaRPr>
          </a:p>
          <a:p>
            <a:pPr indent="-292100" lvl="0" marL="457200" rtl="0" algn="l">
              <a:spcBef>
                <a:spcPts val="0"/>
              </a:spcBef>
              <a:spcAft>
                <a:spcPts val="0"/>
              </a:spcAft>
              <a:buClr>
                <a:schemeClr val="dk1"/>
              </a:buClr>
              <a:buSzPts val="1000"/>
              <a:buFont typeface="Nunito Sans"/>
              <a:buChar char="●"/>
            </a:pPr>
            <a:r>
              <a:rPr b="1" lang="en" sz="1000">
                <a:solidFill>
                  <a:schemeClr val="dk1"/>
                </a:solidFill>
                <a:latin typeface="Nunito Sans"/>
                <a:ea typeface="Nunito Sans"/>
                <a:cs typeface="Nunito Sans"/>
                <a:sym typeface="Nunito Sans"/>
              </a:rPr>
              <a:t>Context</a:t>
            </a:r>
            <a:r>
              <a:rPr lang="en" sz="1000">
                <a:solidFill>
                  <a:schemeClr val="dk1"/>
                </a:solidFill>
                <a:latin typeface="Nunito Sans"/>
                <a:ea typeface="Nunito Sans"/>
                <a:cs typeface="Nunito Sans"/>
                <a:sym typeface="Nunito Sans"/>
              </a:rPr>
              <a:t>: Linked Issues</a:t>
            </a:r>
            <a:endParaRPr sz="1000">
              <a:solidFill>
                <a:schemeClr val="dk1"/>
              </a:solidFill>
              <a:latin typeface="Nunito Sans"/>
              <a:ea typeface="Nunito Sans"/>
              <a:cs typeface="Nunito Sans"/>
              <a:sym typeface="Nunito Sans"/>
            </a:endParaRPr>
          </a:p>
          <a:p>
            <a:pPr indent="0" lvl="0" marL="0" rtl="0" algn="l">
              <a:spcBef>
                <a:spcPts val="0"/>
              </a:spcBef>
              <a:spcAft>
                <a:spcPts val="0"/>
              </a:spcAft>
              <a:buNone/>
            </a:pPr>
            <a:r>
              <a:t/>
            </a:r>
            <a:endParaRPr sz="1000">
              <a:solidFill>
                <a:schemeClr val="dk1"/>
              </a:solidFill>
              <a:latin typeface="Nunito Sans"/>
              <a:ea typeface="Nunito Sans"/>
              <a:cs typeface="Nunito Sans"/>
              <a:sym typeface="Nunito Sans"/>
            </a:endParaRPr>
          </a:p>
        </p:txBody>
      </p:sp>
      <p:sp>
        <p:nvSpPr>
          <p:cNvPr id="1201" name="Google Shape;1201;p92"/>
          <p:cNvSpPr/>
          <p:nvPr/>
        </p:nvSpPr>
        <p:spPr>
          <a:xfrm>
            <a:off x="123425" y="1364800"/>
            <a:ext cx="2204400" cy="400200"/>
          </a:xfrm>
          <a:prstGeom prst="roundRect">
            <a:avLst>
              <a:gd fmla="val 50000" name="adj"/>
            </a:avLst>
          </a:prstGeom>
          <a:solidFill>
            <a:schemeClr val="lt2"/>
          </a:solidFill>
          <a:ln>
            <a:noFill/>
          </a:ln>
        </p:spPr>
        <p:txBody>
          <a:bodyPr anchorCtr="0" anchor="ctr" bIns="91425" lIns="274300" spcFirstLastPara="1" rIns="274300" wrap="square" tIns="91425">
            <a:noAutofit/>
          </a:bodyPr>
          <a:lstStyle/>
          <a:p>
            <a:pPr indent="0" lvl="0" marL="0" rtl="0" algn="l">
              <a:spcBef>
                <a:spcPts val="0"/>
              </a:spcBef>
              <a:spcAft>
                <a:spcPts val="0"/>
              </a:spcAft>
              <a:buNone/>
            </a:pPr>
            <a:r>
              <a:rPr b="1" lang="en">
                <a:solidFill>
                  <a:schemeClr val="dk1"/>
                </a:solidFill>
                <a:latin typeface="Nunito Sans"/>
                <a:ea typeface="Nunito Sans"/>
                <a:cs typeface="Nunito Sans"/>
                <a:sym typeface="Nunito Sans"/>
              </a:rPr>
              <a:t>Knowledge Base</a:t>
            </a:r>
            <a:endParaRPr b="1">
              <a:solidFill>
                <a:schemeClr val="dk1"/>
              </a:solidFill>
              <a:latin typeface="Nunito Sans"/>
              <a:ea typeface="Nunito Sans"/>
              <a:cs typeface="Nunito Sans"/>
              <a:sym typeface="Nunito Sans"/>
            </a:endParaRPr>
          </a:p>
        </p:txBody>
      </p:sp>
      <p:sp>
        <p:nvSpPr>
          <p:cNvPr id="1202" name="Google Shape;1202;p92"/>
          <p:cNvSpPr/>
          <p:nvPr/>
        </p:nvSpPr>
        <p:spPr>
          <a:xfrm>
            <a:off x="3615825" y="1550375"/>
            <a:ext cx="2137200" cy="2098500"/>
          </a:xfrm>
          <a:prstGeom prst="round2SameRect">
            <a:avLst>
              <a:gd fmla="val 0" name="adj1"/>
              <a:gd fmla="val 14216" name="adj2"/>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a:p>
            <a:pPr indent="0" lvl="0" marL="0" rtl="0" algn="l">
              <a:spcBef>
                <a:spcPts val="0"/>
              </a:spcBef>
              <a:spcAft>
                <a:spcPts val="0"/>
              </a:spcAft>
              <a:buNone/>
            </a:pPr>
            <a:r>
              <a:rPr lang="en">
                <a:solidFill>
                  <a:schemeClr val="dk1"/>
                </a:solidFill>
                <a:latin typeface="Nunito Sans"/>
                <a:ea typeface="Nunito Sans"/>
                <a:cs typeface="Nunito Sans"/>
                <a:sym typeface="Nunito Sans"/>
              </a:rPr>
              <a:t>Tasks</a:t>
            </a:r>
            <a:endParaRPr>
              <a:solidFill>
                <a:schemeClr val="dk1"/>
              </a:solidFill>
              <a:latin typeface="Nunito Sans"/>
              <a:ea typeface="Nunito Sans"/>
              <a:cs typeface="Nunito Sans"/>
              <a:sym typeface="Nunito Sans"/>
            </a:endParaRPr>
          </a:p>
          <a:p>
            <a:pPr indent="-292100" lvl="0" marL="228600" rtl="0" algn="l">
              <a:spcBef>
                <a:spcPts val="0"/>
              </a:spcBef>
              <a:spcAft>
                <a:spcPts val="0"/>
              </a:spcAft>
              <a:buClr>
                <a:schemeClr val="dk1"/>
              </a:buClr>
              <a:buSzPts val="1000"/>
              <a:buFont typeface="Nunito Sans"/>
              <a:buChar char="●"/>
            </a:pPr>
            <a:r>
              <a:rPr lang="en" sz="1000">
                <a:solidFill>
                  <a:schemeClr val="dk1"/>
                </a:solidFill>
                <a:latin typeface="Nunito Sans"/>
                <a:ea typeface="Nunito Sans"/>
                <a:cs typeface="Nunito Sans"/>
                <a:sym typeface="Nunito Sans"/>
              </a:rPr>
              <a:t>Gold Standard PRs</a:t>
            </a:r>
            <a:endParaRPr sz="1000">
              <a:solidFill>
                <a:schemeClr val="dk1"/>
              </a:solidFill>
              <a:latin typeface="Nunito Sans"/>
              <a:ea typeface="Nunito Sans"/>
              <a:cs typeface="Nunito Sans"/>
              <a:sym typeface="Nunito Sans"/>
            </a:endParaRPr>
          </a:p>
          <a:p>
            <a:pPr indent="-292100" lvl="0" marL="228600" rtl="0" algn="l">
              <a:spcBef>
                <a:spcPts val="0"/>
              </a:spcBef>
              <a:spcAft>
                <a:spcPts val="0"/>
              </a:spcAft>
              <a:buClr>
                <a:schemeClr val="dk1"/>
              </a:buClr>
              <a:buSzPts val="1000"/>
              <a:buFont typeface="Nunito Sans"/>
              <a:buChar char="●"/>
            </a:pPr>
            <a:r>
              <a:rPr lang="en" sz="1000">
                <a:solidFill>
                  <a:schemeClr val="dk1"/>
                </a:solidFill>
                <a:latin typeface="Nunito Sans"/>
                <a:ea typeface="Nunito Sans"/>
                <a:cs typeface="Nunito Sans"/>
                <a:sym typeface="Nunito Sans"/>
              </a:rPr>
              <a:t>Linked issues</a:t>
            </a:r>
            <a:endParaRPr sz="1000">
              <a:solidFill>
                <a:schemeClr val="dk1"/>
              </a:solidFill>
              <a:latin typeface="Nunito Sans"/>
              <a:ea typeface="Nunito Sans"/>
              <a:cs typeface="Nunito Sans"/>
              <a:sym typeface="Nunito Sans"/>
            </a:endParaRPr>
          </a:p>
          <a:p>
            <a:pPr indent="-292100" lvl="0" marL="228600" rtl="0" algn="l">
              <a:spcBef>
                <a:spcPts val="0"/>
              </a:spcBef>
              <a:spcAft>
                <a:spcPts val="0"/>
              </a:spcAft>
              <a:buClr>
                <a:schemeClr val="dk1"/>
              </a:buClr>
              <a:buSzPts val="1000"/>
              <a:buFont typeface="Nunito Sans"/>
              <a:buChar char="●"/>
            </a:pPr>
            <a:r>
              <a:rPr lang="en" sz="1000">
                <a:solidFill>
                  <a:schemeClr val="dk1"/>
                </a:solidFill>
                <a:latin typeface="Nunito Sans"/>
                <a:ea typeface="Nunito Sans"/>
                <a:cs typeface="Nunito Sans"/>
                <a:sym typeface="Nunito Sans"/>
              </a:rPr>
              <a:t>Copy of repo in pre-existing state</a:t>
            </a:r>
            <a:endParaRPr sz="1000">
              <a:solidFill>
                <a:schemeClr val="dk1"/>
              </a:solidFill>
              <a:latin typeface="Nunito Sans"/>
              <a:ea typeface="Nunito Sans"/>
              <a:cs typeface="Nunito Sans"/>
              <a:sym typeface="Nunito Sans"/>
            </a:endParaRPr>
          </a:p>
          <a:p>
            <a:pPr indent="-292100" lvl="0" marL="228600" rtl="0" algn="l">
              <a:spcBef>
                <a:spcPts val="0"/>
              </a:spcBef>
              <a:spcAft>
                <a:spcPts val="0"/>
              </a:spcAft>
              <a:buClr>
                <a:schemeClr val="dk1"/>
              </a:buClr>
              <a:buSzPts val="1000"/>
              <a:buFont typeface="Nunito Sans"/>
              <a:buChar char="●"/>
            </a:pPr>
            <a:r>
              <a:rPr lang="en" sz="1000">
                <a:solidFill>
                  <a:schemeClr val="dk1"/>
                </a:solidFill>
                <a:latin typeface="Nunito Sans"/>
                <a:ea typeface="Nunito Sans"/>
                <a:cs typeface="Nunito Sans"/>
                <a:sym typeface="Nunito Sans"/>
              </a:rPr>
              <a:t>Discussion</a:t>
            </a:r>
            <a:endParaRPr sz="1000">
              <a:solidFill>
                <a:schemeClr val="dk1"/>
              </a:solidFill>
              <a:latin typeface="Nunito Sans"/>
              <a:ea typeface="Nunito Sans"/>
              <a:cs typeface="Nunito Sans"/>
              <a:sym typeface="Nunito Sans"/>
            </a:endParaRPr>
          </a:p>
          <a:p>
            <a:pPr indent="0" lvl="0" marL="0" rtl="0" algn="l">
              <a:spcBef>
                <a:spcPts val="0"/>
              </a:spcBef>
              <a:spcAft>
                <a:spcPts val="0"/>
              </a:spcAft>
              <a:buNone/>
            </a:pPr>
            <a:r>
              <a:t/>
            </a:r>
            <a:endParaRPr sz="1000">
              <a:solidFill>
                <a:schemeClr val="dk1"/>
              </a:solidFill>
              <a:latin typeface="Nunito Sans"/>
              <a:ea typeface="Nunito Sans"/>
              <a:cs typeface="Nunito Sans"/>
              <a:sym typeface="Nunito Sans"/>
            </a:endParaRPr>
          </a:p>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a:p>
            <a:pPr indent="0" lvl="0" marL="0" rtl="0" algn="l">
              <a:spcBef>
                <a:spcPts val="0"/>
              </a:spcBef>
              <a:spcAft>
                <a:spcPts val="0"/>
              </a:spcAft>
              <a:buNone/>
            </a:pPr>
            <a:r>
              <a:t/>
            </a:r>
            <a:endParaRPr sz="1000">
              <a:solidFill>
                <a:schemeClr val="dk1"/>
              </a:solidFill>
              <a:latin typeface="Nunito Sans"/>
              <a:ea typeface="Nunito Sans"/>
              <a:cs typeface="Nunito Sans"/>
              <a:sym typeface="Nunito Sans"/>
            </a:endParaRPr>
          </a:p>
        </p:txBody>
      </p:sp>
      <p:sp>
        <p:nvSpPr>
          <p:cNvPr id="1203" name="Google Shape;1203;p92"/>
          <p:cNvSpPr/>
          <p:nvPr/>
        </p:nvSpPr>
        <p:spPr>
          <a:xfrm>
            <a:off x="3615825" y="1364800"/>
            <a:ext cx="2137200" cy="400200"/>
          </a:xfrm>
          <a:prstGeom prst="roundRect">
            <a:avLst>
              <a:gd fmla="val 50000" name="adj"/>
            </a:avLst>
          </a:prstGeom>
          <a:solidFill>
            <a:schemeClr val="lt2"/>
          </a:solidFill>
          <a:ln>
            <a:noFill/>
          </a:ln>
        </p:spPr>
        <p:txBody>
          <a:bodyPr anchorCtr="0" anchor="ctr" bIns="91425" lIns="274300" spcFirstLastPara="1" rIns="274300" wrap="square" tIns="91425">
            <a:noAutofit/>
          </a:bodyPr>
          <a:lstStyle/>
          <a:p>
            <a:pPr indent="0" lvl="0" marL="0" rtl="0" algn="l">
              <a:spcBef>
                <a:spcPts val="0"/>
              </a:spcBef>
              <a:spcAft>
                <a:spcPts val="0"/>
              </a:spcAft>
              <a:buNone/>
            </a:pPr>
            <a:r>
              <a:rPr b="1" lang="en">
                <a:solidFill>
                  <a:schemeClr val="dk1"/>
                </a:solidFill>
                <a:latin typeface="Nunito Sans"/>
                <a:ea typeface="Nunito Sans"/>
                <a:cs typeface="Nunito Sans"/>
                <a:sym typeface="Nunito Sans"/>
              </a:rPr>
              <a:t>Benchmark</a:t>
            </a:r>
            <a:endParaRPr b="1">
              <a:solidFill>
                <a:schemeClr val="dk1"/>
              </a:solidFill>
              <a:latin typeface="Nunito Sans"/>
              <a:ea typeface="Nunito Sans"/>
              <a:cs typeface="Nunito Sans"/>
              <a:sym typeface="Nunito Sans"/>
            </a:endParaRPr>
          </a:p>
        </p:txBody>
      </p:sp>
      <p:sp>
        <p:nvSpPr>
          <p:cNvPr id="1204" name="Google Shape;1204;p92"/>
          <p:cNvSpPr/>
          <p:nvPr/>
        </p:nvSpPr>
        <p:spPr>
          <a:xfrm>
            <a:off x="7060050" y="1664675"/>
            <a:ext cx="1641900" cy="1982400"/>
          </a:xfrm>
          <a:prstGeom prst="round2SameRect">
            <a:avLst>
              <a:gd fmla="val 0" name="adj1"/>
              <a:gd fmla="val 14216" name="adj2"/>
            </a:avLst>
          </a:prstGeom>
          <a:solidFill>
            <a:schemeClr val="accent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a:p>
            <a:pPr indent="0" lvl="0" marL="0" rtl="0" algn="l">
              <a:spcBef>
                <a:spcPts val="0"/>
              </a:spcBef>
              <a:spcAft>
                <a:spcPts val="0"/>
              </a:spcAft>
              <a:buNone/>
            </a:pPr>
            <a:r>
              <a:rPr lang="en">
                <a:solidFill>
                  <a:schemeClr val="dk1"/>
                </a:solidFill>
                <a:latin typeface="Nunito Sans"/>
                <a:ea typeface="Nunito Sans"/>
                <a:cs typeface="Nunito Sans"/>
                <a:sym typeface="Nunito Sans"/>
              </a:rPr>
              <a:t>Metrics</a:t>
            </a:r>
            <a:endParaRPr>
              <a:solidFill>
                <a:schemeClr val="dk1"/>
              </a:solidFill>
              <a:latin typeface="Nunito Sans"/>
              <a:ea typeface="Nunito Sans"/>
              <a:cs typeface="Nunito Sans"/>
              <a:sym typeface="Nunito Sans"/>
            </a:endParaRPr>
          </a:p>
          <a:p>
            <a:pPr indent="-292100" lvl="0" marL="228600" rtl="0" algn="l">
              <a:spcBef>
                <a:spcPts val="0"/>
              </a:spcBef>
              <a:spcAft>
                <a:spcPts val="0"/>
              </a:spcAft>
              <a:buClr>
                <a:schemeClr val="dk1"/>
              </a:buClr>
              <a:buSzPts val="1000"/>
              <a:buFont typeface="Nunito Sans"/>
              <a:buChar char="●"/>
            </a:pPr>
            <a:r>
              <a:rPr lang="en" sz="1000">
                <a:solidFill>
                  <a:schemeClr val="dk1"/>
                </a:solidFill>
                <a:latin typeface="Nunito Sans"/>
                <a:ea typeface="Nunito Sans"/>
                <a:cs typeface="Nunito Sans"/>
                <a:sym typeface="Nunito Sans"/>
              </a:rPr>
              <a:t>Metadiff</a:t>
            </a:r>
            <a:endParaRPr sz="1000">
              <a:solidFill>
                <a:schemeClr val="dk1"/>
              </a:solidFill>
              <a:latin typeface="Nunito Sans"/>
              <a:ea typeface="Nunito Sans"/>
              <a:cs typeface="Nunito Sans"/>
              <a:sym typeface="Nunito Sans"/>
            </a:endParaRPr>
          </a:p>
          <a:p>
            <a:pPr indent="-292100" lvl="0" marL="228600" rtl="0" algn="l">
              <a:spcBef>
                <a:spcPts val="0"/>
              </a:spcBef>
              <a:spcAft>
                <a:spcPts val="0"/>
              </a:spcAft>
              <a:buClr>
                <a:schemeClr val="dk1"/>
              </a:buClr>
              <a:buSzPts val="1000"/>
              <a:buFont typeface="Nunito Sans"/>
              <a:buChar char="●"/>
            </a:pPr>
            <a:r>
              <a:rPr lang="en" sz="1000">
                <a:solidFill>
                  <a:schemeClr val="dk1"/>
                </a:solidFill>
                <a:latin typeface="Nunito Sans"/>
                <a:ea typeface="Nunito Sans"/>
                <a:cs typeface="Nunito Sans"/>
                <a:sym typeface="Nunito Sans"/>
              </a:rPr>
              <a:t>KGCL</a:t>
            </a:r>
            <a:endParaRPr sz="1000">
              <a:solidFill>
                <a:schemeClr val="dk1"/>
              </a:solidFill>
              <a:latin typeface="Nunito Sans"/>
              <a:ea typeface="Nunito Sans"/>
              <a:cs typeface="Nunito Sans"/>
              <a:sym typeface="Nunito Sans"/>
            </a:endParaRPr>
          </a:p>
          <a:p>
            <a:pPr indent="-292100" lvl="0" marL="228600" rtl="0" algn="l">
              <a:spcBef>
                <a:spcPts val="0"/>
              </a:spcBef>
              <a:spcAft>
                <a:spcPts val="0"/>
              </a:spcAft>
              <a:buClr>
                <a:schemeClr val="dk1"/>
              </a:buClr>
              <a:buSzPts val="1000"/>
              <a:buFont typeface="Nunito Sans"/>
              <a:buChar char="●"/>
            </a:pPr>
            <a:r>
              <a:rPr lang="en" sz="1000">
                <a:solidFill>
                  <a:schemeClr val="dk1"/>
                </a:solidFill>
                <a:latin typeface="Nunito Sans"/>
                <a:ea typeface="Nunito Sans"/>
                <a:cs typeface="Nunito Sans"/>
                <a:sym typeface="Nunito Sans"/>
              </a:rPr>
              <a:t>LLM-as-Judge</a:t>
            </a:r>
            <a:endParaRPr sz="1000">
              <a:solidFill>
                <a:schemeClr val="dk1"/>
              </a:solidFill>
              <a:latin typeface="Nunito Sans"/>
              <a:ea typeface="Nunito Sans"/>
              <a:cs typeface="Nunito Sans"/>
              <a:sym typeface="Nunito Sans"/>
            </a:endParaRPr>
          </a:p>
          <a:p>
            <a:pPr indent="-292100" lvl="0" marL="228600" rtl="0" algn="l">
              <a:spcBef>
                <a:spcPts val="0"/>
              </a:spcBef>
              <a:spcAft>
                <a:spcPts val="0"/>
              </a:spcAft>
              <a:buClr>
                <a:schemeClr val="dk1"/>
              </a:buClr>
              <a:buSzPts val="1000"/>
              <a:buFont typeface="Nunito Sans"/>
              <a:buChar char="●"/>
            </a:pPr>
            <a:r>
              <a:rPr lang="en" sz="1000">
                <a:solidFill>
                  <a:schemeClr val="dk1"/>
                </a:solidFill>
                <a:latin typeface="Nunito Sans"/>
                <a:ea typeface="Nunito Sans"/>
                <a:cs typeface="Nunito Sans"/>
                <a:sym typeface="Nunito Sans"/>
              </a:rPr>
              <a:t>Hallucinations</a:t>
            </a:r>
            <a:endParaRPr sz="1000">
              <a:solidFill>
                <a:schemeClr val="dk1"/>
              </a:solidFill>
              <a:latin typeface="Nunito Sans"/>
              <a:ea typeface="Nunito Sans"/>
              <a:cs typeface="Nunito Sans"/>
              <a:sym typeface="Nunito Sans"/>
            </a:endParaRPr>
          </a:p>
          <a:p>
            <a:pPr indent="-292100" lvl="0" marL="228600" rtl="0" algn="l">
              <a:spcBef>
                <a:spcPts val="0"/>
              </a:spcBef>
              <a:spcAft>
                <a:spcPts val="0"/>
              </a:spcAft>
              <a:buClr>
                <a:schemeClr val="dk1"/>
              </a:buClr>
              <a:buSzPts val="1000"/>
              <a:buFont typeface="Nunito Sans"/>
              <a:buChar char="●"/>
            </a:pPr>
            <a:r>
              <a:rPr lang="en" sz="1000">
                <a:solidFill>
                  <a:schemeClr val="dk1"/>
                </a:solidFill>
                <a:latin typeface="Nunito Sans"/>
                <a:ea typeface="Nunito Sans"/>
                <a:cs typeface="Nunito Sans"/>
                <a:sym typeface="Nunito Sans"/>
              </a:rPr>
              <a:t>Human eval (Argilla / HF)</a:t>
            </a:r>
            <a:endParaRPr sz="1000">
              <a:solidFill>
                <a:schemeClr val="dk1"/>
              </a:solidFill>
              <a:latin typeface="Nunito Sans"/>
              <a:ea typeface="Nunito Sans"/>
              <a:cs typeface="Nunito Sans"/>
              <a:sym typeface="Nunito Sans"/>
            </a:endParaRPr>
          </a:p>
          <a:p>
            <a:pPr indent="0" lvl="0" marL="0" rtl="0" algn="l">
              <a:spcBef>
                <a:spcPts val="0"/>
              </a:spcBef>
              <a:spcAft>
                <a:spcPts val="0"/>
              </a:spcAft>
              <a:buNone/>
            </a:pPr>
            <a:r>
              <a:t/>
            </a:r>
            <a:endParaRPr sz="1000">
              <a:solidFill>
                <a:schemeClr val="dk1"/>
              </a:solidFill>
              <a:latin typeface="Nunito Sans"/>
              <a:ea typeface="Nunito Sans"/>
              <a:cs typeface="Nunito Sans"/>
              <a:sym typeface="Nunito Sans"/>
            </a:endParaRPr>
          </a:p>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a:p>
            <a:pPr indent="0" lvl="0" marL="0" rtl="0" algn="l">
              <a:spcBef>
                <a:spcPts val="0"/>
              </a:spcBef>
              <a:spcAft>
                <a:spcPts val="0"/>
              </a:spcAft>
              <a:buNone/>
            </a:pPr>
            <a:r>
              <a:t/>
            </a:r>
            <a:endParaRPr sz="1000">
              <a:solidFill>
                <a:schemeClr val="dk1"/>
              </a:solidFill>
              <a:latin typeface="Nunito Sans"/>
              <a:ea typeface="Nunito Sans"/>
              <a:cs typeface="Nunito Sans"/>
              <a:sym typeface="Nunito Sans"/>
            </a:endParaRPr>
          </a:p>
        </p:txBody>
      </p:sp>
      <p:sp>
        <p:nvSpPr>
          <p:cNvPr id="1205" name="Google Shape;1205;p92"/>
          <p:cNvSpPr/>
          <p:nvPr/>
        </p:nvSpPr>
        <p:spPr>
          <a:xfrm>
            <a:off x="7060050" y="1401300"/>
            <a:ext cx="1641900" cy="400200"/>
          </a:xfrm>
          <a:prstGeom prst="roundRect">
            <a:avLst>
              <a:gd fmla="val 50000" name="adj"/>
            </a:avLst>
          </a:prstGeom>
          <a:solidFill>
            <a:schemeClr val="lt2"/>
          </a:solidFill>
          <a:ln>
            <a:noFill/>
          </a:ln>
        </p:spPr>
        <p:txBody>
          <a:bodyPr anchorCtr="0" anchor="ctr" bIns="91425" lIns="274300" spcFirstLastPara="1" rIns="274300" wrap="square" tIns="91425">
            <a:noAutofit/>
          </a:bodyPr>
          <a:lstStyle/>
          <a:p>
            <a:pPr indent="0" lvl="0" marL="0" rtl="0" algn="l">
              <a:spcBef>
                <a:spcPts val="0"/>
              </a:spcBef>
              <a:spcAft>
                <a:spcPts val="0"/>
              </a:spcAft>
              <a:buNone/>
            </a:pPr>
            <a:r>
              <a:rPr b="1" lang="en">
                <a:solidFill>
                  <a:schemeClr val="dk1"/>
                </a:solidFill>
                <a:latin typeface="Nunito Sans"/>
                <a:ea typeface="Nunito Sans"/>
                <a:cs typeface="Nunito Sans"/>
                <a:sym typeface="Nunito Sans"/>
              </a:rPr>
              <a:t>Evaluation</a:t>
            </a:r>
            <a:endParaRPr b="1">
              <a:solidFill>
                <a:schemeClr val="dk1"/>
              </a:solidFill>
              <a:latin typeface="Nunito Sans"/>
              <a:ea typeface="Nunito Sans"/>
              <a:cs typeface="Nunito Sans"/>
              <a:sym typeface="Nunito Sans"/>
            </a:endParaRPr>
          </a:p>
        </p:txBody>
      </p:sp>
      <p:sp>
        <p:nvSpPr>
          <p:cNvPr id="1206" name="Google Shape;1206;p92"/>
          <p:cNvSpPr/>
          <p:nvPr/>
        </p:nvSpPr>
        <p:spPr>
          <a:xfrm>
            <a:off x="2423700" y="2122450"/>
            <a:ext cx="990600" cy="358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207" name="Google Shape;1207;p92"/>
          <p:cNvSpPr/>
          <p:nvPr/>
        </p:nvSpPr>
        <p:spPr>
          <a:xfrm>
            <a:off x="5785538" y="2122450"/>
            <a:ext cx="990600" cy="3582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208" name="Google Shape;1208;p92"/>
          <p:cNvSpPr txBox="1"/>
          <p:nvPr/>
        </p:nvSpPr>
        <p:spPr>
          <a:xfrm>
            <a:off x="2438450" y="2695125"/>
            <a:ext cx="11583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Nunito Sans"/>
                <a:ea typeface="Nunito Sans"/>
                <a:cs typeface="Nunito Sans"/>
                <a:sym typeface="Nunito Sans"/>
              </a:rPr>
              <a:t>OntoEval</a:t>
            </a:r>
            <a:endParaRPr b="1">
              <a:solidFill>
                <a:schemeClr val="dk1"/>
              </a:solidFill>
              <a:latin typeface="Nunito Sans"/>
              <a:ea typeface="Nunito Sans"/>
              <a:cs typeface="Nunito Sans"/>
              <a:sym typeface="Nunito Sans"/>
            </a:endParaRPr>
          </a:p>
          <a:p>
            <a:pPr indent="0" lvl="0" marL="0" rtl="0" algn="l">
              <a:spcBef>
                <a:spcPts val="0"/>
              </a:spcBef>
              <a:spcAft>
                <a:spcPts val="0"/>
              </a:spcAft>
              <a:buNone/>
            </a:pPr>
            <a:r>
              <a:rPr b="1" lang="en">
                <a:solidFill>
                  <a:schemeClr val="dk1"/>
                </a:solidFill>
                <a:latin typeface="Nunito Sans"/>
                <a:ea typeface="Nunito Sans"/>
                <a:cs typeface="Nunito Sans"/>
                <a:sym typeface="Nunito Sans"/>
              </a:rPr>
              <a:t>Generate</a:t>
            </a:r>
            <a:endParaRPr b="1">
              <a:solidFill>
                <a:schemeClr val="dk1"/>
              </a:solidFill>
              <a:latin typeface="Nunito Sans"/>
              <a:ea typeface="Nunito Sans"/>
              <a:cs typeface="Nunito Sans"/>
              <a:sym typeface="Nunito Sans"/>
            </a:endParaRPr>
          </a:p>
          <a:p>
            <a:pPr indent="0" lvl="0" marL="0" rtl="0" algn="l">
              <a:spcBef>
                <a:spcPts val="0"/>
              </a:spcBef>
              <a:spcAft>
                <a:spcPts val="0"/>
              </a:spcAft>
              <a:buNone/>
            </a:pPr>
            <a:r>
              <a:rPr b="1" lang="en">
                <a:solidFill>
                  <a:schemeClr val="dk1"/>
                </a:solidFill>
                <a:latin typeface="Nunito Sans"/>
                <a:ea typeface="Nunito Sans"/>
                <a:cs typeface="Nunito Sans"/>
                <a:sym typeface="Nunito Sans"/>
              </a:rPr>
              <a:t>Benchmark</a:t>
            </a:r>
            <a:endParaRPr b="1">
              <a:solidFill>
                <a:schemeClr val="dk1"/>
              </a:solidFill>
              <a:latin typeface="Nunito Sans"/>
              <a:ea typeface="Nunito Sans"/>
              <a:cs typeface="Nunito Sans"/>
              <a:sym typeface="Nunito Sans"/>
            </a:endParaRPr>
          </a:p>
        </p:txBody>
      </p:sp>
      <p:sp>
        <p:nvSpPr>
          <p:cNvPr id="1209" name="Google Shape;1209;p92"/>
          <p:cNvSpPr txBox="1"/>
          <p:nvPr/>
        </p:nvSpPr>
        <p:spPr>
          <a:xfrm>
            <a:off x="5785550" y="2628300"/>
            <a:ext cx="1158300" cy="61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Nunito Sans"/>
                <a:ea typeface="Nunito Sans"/>
                <a:cs typeface="Nunito Sans"/>
                <a:sym typeface="Nunito Sans"/>
              </a:rPr>
              <a:t>OntoEval</a:t>
            </a:r>
            <a:endParaRPr b="1">
              <a:solidFill>
                <a:schemeClr val="dk1"/>
              </a:solidFill>
              <a:latin typeface="Nunito Sans"/>
              <a:ea typeface="Nunito Sans"/>
              <a:cs typeface="Nunito Sans"/>
              <a:sym typeface="Nunito Sans"/>
            </a:endParaRPr>
          </a:p>
          <a:p>
            <a:pPr indent="0" lvl="0" marL="0" rtl="0" algn="l">
              <a:spcBef>
                <a:spcPts val="0"/>
              </a:spcBef>
              <a:spcAft>
                <a:spcPts val="0"/>
              </a:spcAft>
              <a:buNone/>
            </a:pPr>
            <a:r>
              <a:rPr b="1" lang="en">
                <a:solidFill>
                  <a:schemeClr val="dk1"/>
                </a:solidFill>
                <a:latin typeface="Nunito Sans"/>
                <a:ea typeface="Nunito Sans"/>
                <a:cs typeface="Nunito Sans"/>
                <a:sym typeface="Nunito Sans"/>
              </a:rPr>
              <a:t>Runner</a:t>
            </a:r>
            <a:endParaRPr b="1">
              <a:solidFill>
                <a:schemeClr val="dk1"/>
              </a:solidFill>
              <a:latin typeface="Nunito Sans"/>
              <a:ea typeface="Nunito Sans"/>
              <a:cs typeface="Nunito Sans"/>
              <a:sym typeface="Nunito Sans"/>
            </a:endParaRPr>
          </a:p>
        </p:txBody>
      </p:sp>
      <p:sp>
        <p:nvSpPr>
          <p:cNvPr id="1210" name="Google Shape;1210;p92"/>
          <p:cNvSpPr txBox="1"/>
          <p:nvPr/>
        </p:nvSpPr>
        <p:spPr>
          <a:xfrm>
            <a:off x="3063300" y="4712225"/>
            <a:ext cx="3745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chemeClr val="hlink"/>
                </a:solidFill>
                <a:hlinkClick r:id="rId3"/>
              </a:rPr>
              <a:t>https://github.com/ai4curation/ontoeval</a:t>
            </a:r>
            <a:r>
              <a:rPr lang="en"/>
              <a:t> </a:t>
            </a:r>
            <a:endParaRPr/>
          </a:p>
        </p:txBody>
      </p:sp>
      <p:sp>
        <p:nvSpPr>
          <p:cNvPr id="1211" name="Google Shape;1211;p92"/>
          <p:cNvSpPr txBox="1"/>
          <p:nvPr/>
        </p:nvSpPr>
        <p:spPr>
          <a:xfrm>
            <a:off x="5539225" y="3757925"/>
            <a:ext cx="2048100" cy="954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chemeClr val="dk1"/>
                </a:solidFill>
                <a:latin typeface="Nunito Sans"/>
                <a:ea typeface="Nunito Sans"/>
                <a:cs typeface="Nunito Sans"/>
                <a:sym typeface="Nunito Sans"/>
              </a:rPr>
              <a:t>Hyperparameters</a:t>
            </a:r>
            <a:endParaRPr sz="1000">
              <a:solidFill>
                <a:schemeClr val="dk1"/>
              </a:solidFill>
              <a:latin typeface="Nunito Sans"/>
              <a:ea typeface="Nunito Sans"/>
              <a:cs typeface="Nunito Sans"/>
              <a:sym typeface="Nunito Sans"/>
            </a:endParaRPr>
          </a:p>
          <a:p>
            <a:pPr indent="-292100" lvl="0" marL="457200" rtl="0" algn="l">
              <a:spcBef>
                <a:spcPts val="0"/>
              </a:spcBef>
              <a:spcAft>
                <a:spcPts val="0"/>
              </a:spcAft>
              <a:buClr>
                <a:schemeClr val="dk1"/>
              </a:buClr>
              <a:buSzPts val="1000"/>
              <a:buFont typeface="Nunito Sans"/>
              <a:buChar char="●"/>
            </a:pPr>
            <a:r>
              <a:rPr lang="en" sz="1000">
                <a:solidFill>
                  <a:schemeClr val="dk1"/>
                </a:solidFill>
                <a:latin typeface="Nunito Sans"/>
                <a:ea typeface="Nunito Sans"/>
                <a:cs typeface="Nunito Sans"/>
                <a:sym typeface="Nunito Sans"/>
              </a:rPr>
              <a:t>Model</a:t>
            </a:r>
            <a:endParaRPr sz="1000">
              <a:solidFill>
                <a:schemeClr val="dk1"/>
              </a:solidFill>
              <a:latin typeface="Nunito Sans"/>
              <a:ea typeface="Nunito Sans"/>
              <a:cs typeface="Nunito Sans"/>
              <a:sym typeface="Nunito Sans"/>
            </a:endParaRPr>
          </a:p>
          <a:p>
            <a:pPr indent="-292100" lvl="0" marL="457200" rtl="0" algn="l">
              <a:spcBef>
                <a:spcPts val="0"/>
              </a:spcBef>
              <a:spcAft>
                <a:spcPts val="0"/>
              </a:spcAft>
              <a:buClr>
                <a:schemeClr val="dk1"/>
              </a:buClr>
              <a:buSzPts val="1000"/>
              <a:buFont typeface="Nunito Sans"/>
              <a:buChar char="●"/>
            </a:pPr>
            <a:r>
              <a:rPr lang="en" sz="1000">
                <a:solidFill>
                  <a:schemeClr val="dk1"/>
                </a:solidFill>
                <a:latin typeface="Nunito Sans"/>
                <a:ea typeface="Nunito Sans"/>
                <a:cs typeface="Nunito Sans"/>
                <a:sym typeface="Nunito Sans"/>
              </a:rPr>
              <a:t>Agent client</a:t>
            </a:r>
            <a:endParaRPr sz="1000">
              <a:solidFill>
                <a:schemeClr val="dk1"/>
              </a:solidFill>
              <a:latin typeface="Nunito Sans"/>
              <a:ea typeface="Nunito Sans"/>
              <a:cs typeface="Nunito Sans"/>
              <a:sym typeface="Nunito Sans"/>
            </a:endParaRPr>
          </a:p>
          <a:p>
            <a:pPr indent="-292100" lvl="0" marL="457200" rtl="0" algn="l">
              <a:spcBef>
                <a:spcPts val="0"/>
              </a:spcBef>
              <a:spcAft>
                <a:spcPts val="0"/>
              </a:spcAft>
              <a:buClr>
                <a:schemeClr val="dk1"/>
              </a:buClr>
              <a:buSzPts val="1000"/>
              <a:buFont typeface="Nunito Sans"/>
              <a:buChar char="●"/>
            </a:pPr>
            <a:r>
              <a:rPr lang="en" sz="1000">
                <a:solidFill>
                  <a:schemeClr val="dk1"/>
                </a:solidFill>
                <a:latin typeface="Nunito Sans"/>
                <a:ea typeface="Nunito Sans"/>
                <a:cs typeface="Nunito Sans"/>
                <a:sym typeface="Nunito Sans"/>
              </a:rPr>
              <a:t>Instructions</a:t>
            </a:r>
            <a:endParaRPr sz="1000">
              <a:solidFill>
                <a:schemeClr val="dk1"/>
              </a:solidFill>
              <a:latin typeface="Nunito Sans"/>
              <a:ea typeface="Nunito Sans"/>
              <a:cs typeface="Nunito Sans"/>
              <a:sym typeface="Nunito Sans"/>
            </a:endParaRPr>
          </a:p>
          <a:p>
            <a:pPr indent="-292100" lvl="0" marL="457200" rtl="0" algn="l">
              <a:spcBef>
                <a:spcPts val="0"/>
              </a:spcBef>
              <a:spcAft>
                <a:spcPts val="0"/>
              </a:spcAft>
              <a:buClr>
                <a:schemeClr val="dk1"/>
              </a:buClr>
              <a:buSzPts val="1000"/>
              <a:buFont typeface="Nunito Sans"/>
              <a:buChar char="●"/>
            </a:pPr>
            <a:r>
              <a:rPr lang="en" sz="1000">
                <a:solidFill>
                  <a:schemeClr val="dk1"/>
                </a:solidFill>
                <a:latin typeface="Nunito Sans"/>
                <a:ea typeface="Nunito Sans"/>
                <a:cs typeface="Nunito Sans"/>
                <a:sym typeface="Nunito Sans"/>
              </a:rPr>
              <a:t>Tools</a:t>
            </a:r>
            <a:endParaRPr sz="1000">
              <a:solidFill>
                <a:schemeClr val="dk1"/>
              </a:solidFill>
              <a:latin typeface="Nunito Sans"/>
              <a:ea typeface="Nunito Sans"/>
              <a:cs typeface="Nunito Sans"/>
              <a:sym typeface="Nunito Sans"/>
            </a:endParaRPr>
          </a:p>
        </p:txBody>
      </p:sp>
      <p:cxnSp>
        <p:nvCxnSpPr>
          <p:cNvPr id="1212" name="Google Shape;1212;p92"/>
          <p:cNvCxnSpPr>
            <a:stCxn id="1209" idx="2"/>
          </p:cNvCxnSpPr>
          <p:nvPr/>
        </p:nvCxnSpPr>
        <p:spPr>
          <a:xfrm>
            <a:off x="6364700" y="3243900"/>
            <a:ext cx="7200" cy="520500"/>
          </a:xfrm>
          <a:prstGeom prst="straightConnector1">
            <a:avLst/>
          </a:prstGeom>
          <a:noFill/>
          <a:ln cap="flat" cmpd="sng" w="9525">
            <a:solidFill>
              <a:schemeClr val="dk1"/>
            </a:solidFill>
            <a:prstDash val="dot"/>
            <a:round/>
            <a:headEnd len="med" w="med" type="none"/>
            <a:tailEnd len="med" w="med" type="none"/>
          </a:ln>
        </p:spPr>
      </p:cxnSp>
      <p:sp>
        <p:nvSpPr>
          <p:cNvPr id="1213" name="Google Shape;1213;p92"/>
          <p:cNvSpPr txBox="1"/>
          <p:nvPr/>
        </p:nvSpPr>
        <p:spPr>
          <a:xfrm>
            <a:off x="1848800" y="3740900"/>
            <a:ext cx="2240400" cy="954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000">
              <a:solidFill>
                <a:schemeClr val="dk1"/>
              </a:solidFill>
              <a:latin typeface="Nunito Sans"/>
              <a:ea typeface="Nunito Sans"/>
              <a:cs typeface="Nunito Sans"/>
              <a:sym typeface="Nunito Sans"/>
            </a:endParaRPr>
          </a:p>
          <a:p>
            <a:pPr indent="-292100" lvl="0" marL="457200" rtl="0" algn="l">
              <a:spcBef>
                <a:spcPts val="0"/>
              </a:spcBef>
              <a:spcAft>
                <a:spcPts val="0"/>
              </a:spcAft>
              <a:buClr>
                <a:schemeClr val="dk1"/>
              </a:buClr>
              <a:buSzPts val="1000"/>
              <a:buFont typeface="Nunito Sans"/>
              <a:buChar char="●"/>
            </a:pPr>
            <a:r>
              <a:rPr lang="en" sz="1000">
                <a:solidFill>
                  <a:schemeClr val="dk1"/>
                </a:solidFill>
                <a:latin typeface="Nunito Sans"/>
                <a:ea typeface="Nunito Sans"/>
                <a:cs typeface="Nunito Sans"/>
                <a:sym typeface="Nunito Sans"/>
              </a:rPr>
              <a:t>Link PR to issues</a:t>
            </a:r>
            <a:endParaRPr sz="1000">
              <a:solidFill>
                <a:schemeClr val="dk1"/>
              </a:solidFill>
              <a:latin typeface="Nunito Sans"/>
              <a:ea typeface="Nunito Sans"/>
              <a:cs typeface="Nunito Sans"/>
              <a:sym typeface="Nunito Sans"/>
            </a:endParaRPr>
          </a:p>
          <a:p>
            <a:pPr indent="-292100" lvl="0" marL="457200" rtl="0" algn="l">
              <a:spcBef>
                <a:spcPts val="0"/>
              </a:spcBef>
              <a:spcAft>
                <a:spcPts val="0"/>
              </a:spcAft>
              <a:buClr>
                <a:schemeClr val="dk1"/>
              </a:buClr>
              <a:buSzPts val="1000"/>
              <a:buFont typeface="Nunito Sans"/>
              <a:buChar char="●"/>
            </a:pPr>
            <a:r>
              <a:rPr lang="en" sz="1000">
                <a:solidFill>
                  <a:schemeClr val="dk1"/>
                </a:solidFill>
                <a:latin typeface="Nunito Sans"/>
                <a:ea typeface="Nunito Sans"/>
                <a:cs typeface="Nunito Sans"/>
                <a:sym typeface="Nunito Sans"/>
              </a:rPr>
              <a:t>Rewind repo to pre-commit</a:t>
            </a:r>
            <a:endParaRPr sz="1000">
              <a:solidFill>
                <a:schemeClr val="dk1"/>
              </a:solidFill>
              <a:latin typeface="Nunito Sans"/>
              <a:ea typeface="Nunito Sans"/>
              <a:cs typeface="Nunito Sans"/>
              <a:sym typeface="Nunito Sans"/>
            </a:endParaRPr>
          </a:p>
          <a:p>
            <a:pPr indent="-292100" lvl="0" marL="457200" rtl="0" algn="l">
              <a:spcBef>
                <a:spcPts val="0"/>
              </a:spcBef>
              <a:spcAft>
                <a:spcPts val="0"/>
              </a:spcAft>
              <a:buClr>
                <a:schemeClr val="dk1"/>
              </a:buClr>
              <a:buSzPts val="1000"/>
              <a:buFont typeface="Nunito Sans"/>
              <a:buChar char="●"/>
            </a:pPr>
            <a:r>
              <a:rPr lang="en" sz="1000">
                <a:solidFill>
                  <a:schemeClr val="dk1"/>
                </a:solidFill>
                <a:latin typeface="Nunito Sans"/>
                <a:ea typeface="Nunito Sans"/>
                <a:cs typeface="Nunito Sans"/>
                <a:sym typeface="Nunito Sans"/>
              </a:rPr>
              <a:t>Generate diff</a:t>
            </a:r>
            <a:endParaRPr sz="1000">
              <a:solidFill>
                <a:schemeClr val="dk1"/>
              </a:solidFill>
              <a:latin typeface="Nunito Sans"/>
              <a:ea typeface="Nunito Sans"/>
              <a:cs typeface="Nunito Sans"/>
              <a:sym typeface="Nunito Sans"/>
            </a:endParaRPr>
          </a:p>
          <a:p>
            <a:pPr indent="-292100" lvl="0" marL="457200" rtl="0" algn="l">
              <a:spcBef>
                <a:spcPts val="0"/>
              </a:spcBef>
              <a:spcAft>
                <a:spcPts val="0"/>
              </a:spcAft>
              <a:buClr>
                <a:schemeClr val="dk1"/>
              </a:buClr>
              <a:buSzPts val="1000"/>
              <a:buFont typeface="Nunito Sans"/>
              <a:buChar char="●"/>
            </a:pPr>
            <a:r>
              <a:rPr lang="en" sz="1000">
                <a:solidFill>
                  <a:schemeClr val="dk1"/>
                </a:solidFill>
                <a:latin typeface="Nunito Sans"/>
                <a:ea typeface="Nunito Sans"/>
                <a:cs typeface="Nunito Sans"/>
                <a:sym typeface="Nunito Sans"/>
              </a:rPr>
              <a:t>Filter epics and many-many</a:t>
            </a:r>
            <a:endParaRPr sz="1000">
              <a:solidFill>
                <a:schemeClr val="dk1"/>
              </a:solidFill>
              <a:latin typeface="Nunito Sans"/>
              <a:ea typeface="Nunito Sans"/>
              <a:cs typeface="Nunito Sans"/>
              <a:sym typeface="Nunito Sans"/>
            </a:endParaRPr>
          </a:p>
        </p:txBody>
      </p:sp>
      <p:cxnSp>
        <p:nvCxnSpPr>
          <p:cNvPr id="1214" name="Google Shape;1214;p92"/>
          <p:cNvCxnSpPr>
            <a:stCxn id="1208" idx="2"/>
          </p:cNvCxnSpPr>
          <p:nvPr/>
        </p:nvCxnSpPr>
        <p:spPr>
          <a:xfrm flipH="1">
            <a:off x="3005300" y="3526425"/>
            <a:ext cx="12300" cy="435300"/>
          </a:xfrm>
          <a:prstGeom prst="straightConnector1">
            <a:avLst/>
          </a:prstGeom>
          <a:noFill/>
          <a:ln cap="flat" cmpd="sng" w="9525">
            <a:solidFill>
              <a:schemeClr val="dk1"/>
            </a:solidFill>
            <a:prstDash val="dot"/>
            <a:round/>
            <a:headEnd len="med" w="med" type="none"/>
            <a:tailEnd len="med" w="med" type="none"/>
          </a:ln>
        </p:spPr>
      </p:cxn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8" name="Shape 1218"/>
        <p:cNvGrpSpPr/>
        <p:nvPr/>
      </p:nvGrpSpPr>
      <p:grpSpPr>
        <a:xfrm>
          <a:off x="0" y="0"/>
          <a:ext cx="0" cy="0"/>
          <a:chOff x="0" y="0"/>
          <a:chExt cx="0" cy="0"/>
        </a:xfrm>
      </p:grpSpPr>
      <p:sp>
        <p:nvSpPr>
          <p:cNvPr id="1219" name="Google Shape;1219;p93"/>
          <p:cNvSpPr txBox="1"/>
          <p:nvPr>
            <p:ph type="title"/>
          </p:nvPr>
        </p:nvSpPr>
        <p:spPr>
          <a:xfrm>
            <a:off x="228600" y="256925"/>
            <a:ext cx="83364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SCRIBE</a:t>
            </a:r>
            <a:r>
              <a:rPr lang="en">
                <a:solidFill>
                  <a:schemeClr val="lt2"/>
                </a:solidFill>
              </a:rPr>
              <a:t>: Initial Evaluations</a:t>
            </a:r>
            <a:endParaRPr/>
          </a:p>
        </p:txBody>
      </p:sp>
      <p:graphicFrame>
        <p:nvGraphicFramePr>
          <p:cNvPr id="1220" name="Google Shape;1220;p93"/>
          <p:cNvGraphicFramePr/>
          <p:nvPr/>
        </p:nvGraphicFramePr>
        <p:xfrm>
          <a:off x="402925" y="1809750"/>
          <a:ext cx="3000000" cy="3000000"/>
        </p:xfrm>
        <a:graphic>
          <a:graphicData uri="http://schemas.openxmlformats.org/drawingml/2006/table">
            <a:tbl>
              <a:tblPr>
                <a:noFill/>
                <a:tableStyleId>{6246692E-6228-4BB6-A015-9A802C9A26D6}</a:tableStyleId>
              </a:tblPr>
              <a:tblGrid>
                <a:gridCol w="1408700"/>
                <a:gridCol w="1175625"/>
                <a:gridCol w="1122175"/>
                <a:gridCol w="1601275"/>
                <a:gridCol w="2480800"/>
              </a:tblGrid>
              <a:tr h="381000">
                <a:tc>
                  <a:txBody>
                    <a:bodyPr/>
                    <a:lstStyle/>
                    <a:p>
                      <a:pPr indent="0" lvl="0" marL="0" rtl="0" algn="l">
                        <a:spcBef>
                          <a:spcPts val="0"/>
                        </a:spcBef>
                        <a:spcAft>
                          <a:spcPts val="0"/>
                        </a:spcAft>
                        <a:buNone/>
                      </a:pPr>
                      <a:r>
                        <a:rPr b="1" lang="en">
                          <a:solidFill>
                            <a:schemeClr val="dk1"/>
                          </a:solidFill>
                        </a:rPr>
                        <a:t>Benchmark</a:t>
                      </a:r>
                      <a:endParaRPr b="1">
                        <a:solidFill>
                          <a:schemeClr val="dk1"/>
                        </a:solidFill>
                      </a:endParaRPr>
                    </a:p>
                  </a:txBody>
                  <a:tcPr marT="91425" marB="91425" marR="91425" marL="91425"/>
                </a:tc>
                <a:tc>
                  <a:txBody>
                    <a:bodyPr/>
                    <a:lstStyle/>
                    <a:p>
                      <a:pPr indent="0" lvl="0" marL="0" rtl="0" algn="l">
                        <a:spcBef>
                          <a:spcPts val="0"/>
                        </a:spcBef>
                        <a:spcAft>
                          <a:spcPts val="0"/>
                        </a:spcAft>
                        <a:buNone/>
                      </a:pPr>
                      <a:r>
                        <a:rPr b="1" lang="en">
                          <a:solidFill>
                            <a:schemeClr val="dk1"/>
                          </a:solidFill>
                        </a:rPr>
                        <a:t>Ontology</a:t>
                      </a:r>
                      <a:endParaRPr b="1">
                        <a:solidFill>
                          <a:schemeClr val="dk1"/>
                        </a:solidFill>
                      </a:endParaRPr>
                    </a:p>
                  </a:txBody>
                  <a:tcPr marT="91425" marB="91425" marR="91425" marL="91425"/>
                </a:tc>
                <a:tc>
                  <a:txBody>
                    <a:bodyPr/>
                    <a:lstStyle/>
                    <a:p>
                      <a:pPr indent="0" lvl="0" marL="0" rtl="0" algn="l">
                        <a:spcBef>
                          <a:spcPts val="0"/>
                        </a:spcBef>
                        <a:spcAft>
                          <a:spcPts val="0"/>
                        </a:spcAft>
                        <a:buNone/>
                      </a:pPr>
                      <a:r>
                        <a:rPr b="1" lang="en">
                          <a:solidFill>
                            <a:schemeClr val="dk1"/>
                          </a:solidFill>
                        </a:rPr>
                        <a:t>F1 average</a:t>
                      </a:r>
                      <a:endParaRPr b="1">
                        <a:solidFill>
                          <a:schemeClr val="dk1"/>
                        </a:solidFill>
                      </a:endParaRPr>
                    </a:p>
                  </a:txBody>
                  <a:tcPr marT="91425" marB="91425" marR="91425" marL="91425"/>
                </a:tc>
                <a:tc>
                  <a:txBody>
                    <a:bodyPr/>
                    <a:lstStyle/>
                    <a:p>
                      <a:pPr indent="0" lvl="0" marL="0" rtl="0" algn="l">
                        <a:spcBef>
                          <a:spcPts val="0"/>
                        </a:spcBef>
                        <a:spcAft>
                          <a:spcPts val="0"/>
                        </a:spcAft>
                        <a:buNone/>
                      </a:pPr>
                      <a:r>
                        <a:rPr b="1" lang="en">
                          <a:solidFill>
                            <a:schemeClr val="dk1"/>
                          </a:solidFill>
                        </a:rPr>
                        <a:t>llm-as-judge</a:t>
                      </a:r>
                      <a:endParaRPr b="1">
                        <a:solidFill>
                          <a:schemeClr val="dk1"/>
                        </a:solidFill>
                      </a:endParaRPr>
                    </a:p>
                  </a:txBody>
                  <a:tcPr marT="91425" marB="91425" marR="91425" marL="91425"/>
                </a:tc>
                <a:tc>
                  <a:txBody>
                    <a:bodyPr/>
                    <a:lstStyle/>
                    <a:p>
                      <a:pPr indent="0" lvl="0" marL="0" rtl="0" algn="l">
                        <a:spcBef>
                          <a:spcPts val="0"/>
                        </a:spcBef>
                        <a:spcAft>
                          <a:spcPts val="0"/>
                        </a:spcAft>
                        <a:buNone/>
                      </a:pPr>
                      <a:r>
                        <a:rPr b="1" lang="en">
                          <a:solidFill>
                            <a:schemeClr val="dk1"/>
                          </a:solidFill>
                        </a:rPr>
                        <a:t>Source format</a:t>
                      </a:r>
                      <a:endParaRPr b="1">
                        <a:solidFill>
                          <a:schemeClr val="dk1"/>
                        </a:solidFill>
                      </a:endParaRPr>
                    </a:p>
                  </a:txBody>
                  <a:tcPr marT="91425" marB="91425" marR="91425" marL="91425"/>
                </a:tc>
              </a:tr>
              <a:tr h="381000">
                <a:tc>
                  <a:txBody>
                    <a:bodyPr/>
                    <a:lstStyle/>
                    <a:p>
                      <a:pPr indent="0" lvl="0" marL="0" rtl="0" algn="l">
                        <a:spcBef>
                          <a:spcPts val="0"/>
                        </a:spcBef>
                        <a:spcAft>
                          <a:spcPts val="0"/>
                        </a:spcAft>
                        <a:buNone/>
                      </a:pPr>
                      <a:r>
                        <a:rPr lang="en" sz="1100">
                          <a:solidFill>
                            <a:schemeClr val="lt2"/>
                          </a:solidFill>
                        </a:rPr>
                        <a:t>SCRIBE-GO-2025</a:t>
                      </a:r>
                      <a:endParaRPr sz="1100">
                        <a:solidFill>
                          <a:schemeClr val="lt2"/>
                        </a:solidFill>
                      </a:endParaRPr>
                    </a:p>
                  </a:txBody>
                  <a:tcPr marT="91425" marB="91425" marR="91425" marL="91425"/>
                </a:tc>
                <a:tc>
                  <a:txBody>
                    <a:bodyPr/>
                    <a:lstStyle/>
                    <a:p>
                      <a:pPr indent="0" lvl="0" marL="0" rtl="0" algn="l">
                        <a:spcBef>
                          <a:spcPts val="0"/>
                        </a:spcBef>
                        <a:spcAft>
                          <a:spcPts val="0"/>
                        </a:spcAft>
                        <a:buNone/>
                      </a:pPr>
                      <a:r>
                        <a:rPr lang="en">
                          <a:solidFill>
                            <a:schemeClr val="lt2"/>
                          </a:solidFill>
                        </a:rPr>
                        <a:t>GO</a:t>
                      </a:r>
                      <a:endParaRPr>
                        <a:solidFill>
                          <a:schemeClr val="lt2"/>
                        </a:solidFill>
                      </a:endParaRPr>
                    </a:p>
                  </a:txBody>
                  <a:tcPr marT="91425" marB="91425" marR="91425" marL="91425"/>
                </a:tc>
                <a:tc>
                  <a:txBody>
                    <a:bodyPr/>
                    <a:lstStyle/>
                    <a:p>
                      <a:pPr indent="0" lvl="0" marL="0" rtl="0" algn="l">
                        <a:spcBef>
                          <a:spcPts val="0"/>
                        </a:spcBef>
                        <a:spcAft>
                          <a:spcPts val="0"/>
                        </a:spcAft>
                        <a:buNone/>
                      </a:pPr>
                      <a:r>
                        <a:rPr b="1" lang="en">
                          <a:solidFill>
                            <a:schemeClr val="lt2"/>
                          </a:solidFill>
                        </a:rPr>
                        <a:t>0.6</a:t>
                      </a:r>
                      <a:endParaRPr b="1">
                        <a:solidFill>
                          <a:schemeClr val="lt2"/>
                        </a:solidFill>
                      </a:endParaRPr>
                    </a:p>
                  </a:txBody>
                  <a:tcPr marT="91425" marB="91425" marR="91425" marL="91425"/>
                </a:tc>
                <a:tc>
                  <a:txBody>
                    <a:bodyPr/>
                    <a:lstStyle/>
                    <a:p>
                      <a:pPr indent="0" lvl="0" marL="0" rtl="0" algn="l">
                        <a:spcBef>
                          <a:spcPts val="0"/>
                        </a:spcBef>
                        <a:spcAft>
                          <a:spcPts val="0"/>
                        </a:spcAft>
                        <a:buNone/>
                      </a:pPr>
                      <a:r>
                        <a:rPr b="1" lang="en">
                          <a:solidFill>
                            <a:schemeClr val="lt2"/>
                          </a:solidFill>
                        </a:rPr>
                        <a:t>0.0</a:t>
                      </a:r>
                      <a:endParaRPr b="1">
                        <a:solidFill>
                          <a:schemeClr val="lt2"/>
                        </a:solidFill>
                      </a:endParaRPr>
                    </a:p>
                  </a:txBody>
                  <a:tcPr marT="91425" marB="91425" marR="91425" marL="91425"/>
                </a:tc>
                <a:tc>
                  <a:txBody>
                    <a:bodyPr/>
                    <a:lstStyle/>
                    <a:p>
                      <a:pPr indent="0" lvl="0" marL="0" rtl="0" algn="l">
                        <a:spcBef>
                          <a:spcPts val="0"/>
                        </a:spcBef>
                        <a:spcAft>
                          <a:spcPts val="0"/>
                        </a:spcAft>
                        <a:buNone/>
                      </a:pPr>
                      <a:r>
                        <a:rPr lang="en">
                          <a:solidFill>
                            <a:schemeClr val="lt2"/>
                          </a:solidFill>
                        </a:rPr>
                        <a:t>.obo</a:t>
                      </a:r>
                      <a:endParaRPr>
                        <a:solidFill>
                          <a:schemeClr val="lt2"/>
                        </a:solidFill>
                      </a:endParaRPr>
                    </a:p>
                  </a:txBody>
                  <a:tcPr marT="91425" marB="91425" marR="91425" marL="91425"/>
                </a:tc>
              </a:tr>
              <a:tr h="381000">
                <a:tc>
                  <a:txBody>
                    <a:bodyPr/>
                    <a:lstStyle/>
                    <a:p>
                      <a:pPr indent="0" lvl="0" marL="0" rtl="0" algn="l">
                        <a:spcBef>
                          <a:spcPts val="0"/>
                        </a:spcBef>
                        <a:spcAft>
                          <a:spcPts val="0"/>
                        </a:spcAft>
                        <a:buNone/>
                      </a:pPr>
                      <a:r>
                        <a:rPr lang="en" sz="1100">
                          <a:solidFill>
                            <a:schemeClr val="lt2"/>
                          </a:solidFill>
                        </a:rPr>
                        <a:t>SCRIBE-MO-2025</a:t>
                      </a:r>
                      <a:endParaRPr sz="1100">
                        <a:solidFill>
                          <a:schemeClr val="lt2"/>
                        </a:solidFill>
                      </a:endParaRPr>
                    </a:p>
                  </a:txBody>
                  <a:tcPr marT="91425" marB="91425" marR="91425" marL="91425"/>
                </a:tc>
                <a:tc>
                  <a:txBody>
                    <a:bodyPr/>
                    <a:lstStyle/>
                    <a:p>
                      <a:pPr indent="0" lvl="0" marL="0" rtl="0" algn="l">
                        <a:spcBef>
                          <a:spcPts val="0"/>
                        </a:spcBef>
                        <a:spcAft>
                          <a:spcPts val="0"/>
                        </a:spcAft>
                        <a:buNone/>
                      </a:pPr>
                      <a:r>
                        <a:rPr lang="en">
                          <a:solidFill>
                            <a:schemeClr val="lt2"/>
                          </a:solidFill>
                        </a:rPr>
                        <a:t>Mondo</a:t>
                      </a:r>
                      <a:endParaRPr>
                        <a:solidFill>
                          <a:schemeClr val="lt2"/>
                        </a:solidFill>
                      </a:endParaRPr>
                    </a:p>
                  </a:txBody>
                  <a:tcPr marT="91425" marB="91425" marR="91425" marL="91425"/>
                </a:tc>
                <a:tc>
                  <a:txBody>
                    <a:bodyPr/>
                    <a:lstStyle/>
                    <a:p>
                      <a:pPr indent="0" lvl="0" marL="0" rtl="0" algn="l">
                        <a:spcBef>
                          <a:spcPts val="0"/>
                        </a:spcBef>
                        <a:spcAft>
                          <a:spcPts val="0"/>
                        </a:spcAft>
                        <a:buNone/>
                      </a:pPr>
                      <a:r>
                        <a:rPr lang="en">
                          <a:solidFill>
                            <a:schemeClr val="accent3"/>
                          </a:solidFill>
                        </a:rPr>
                        <a:t>0.3</a:t>
                      </a:r>
                      <a:endParaRPr>
                        <a:solidFill>
                          <a:schemeClr val="accent3"/>
                        </a:solidFill>
                      </a:endParaRPr>
                    </a:p>
                  </a:txBody>
                  <a:tcPr marT="91425" marB="91425" marR="91425" marL="91425"/>
                </a:tc>
                <a:tc>
                  <a:txBody>
                    <a:bodyPr/>
                    <a:lstStyle/>
                    <a:p>
                      <a:pPr indent="0" lvl="0" marL="0" rtl="0" algn="l">
                        <a:spcBef>
                          <a:spcPts val="0"/>
                        </a:spcBef>
                        <a:spcAft>
                          <a:spcPts val="0"/>
                        </a:spcAft>
                        <a:buNone/>
                      </a:pPr>
                      <a:r>
                        <a:rPr lang="en">
                          <a:solidFill>
                            <a:schemeClr val="lt2"/>
                          </a:solidFill>
                        </a:rPr>
                        <a:t>0.0</a:t>
                      </a:r>
                      <a:endParaRPr>
                        <a:solidFill>
                          <a:schemeClr val="lt2"/>
                        </a:solidFill>
                      </a:endParaRPr>
                    </a:p>
                  </a:txBody>
                  <a:tcPr marT="91425" marB="91425" marR="91425" marL="91425"/>
                </a:tc>
                <a:tc>
                  <a:txBody>
                    <a:bodyPr/>
                    <a:lstStyle/>
                    <a:p>
                      <a:pPr indent="0" lvl="0" marL="0" rtl="0" algn="l">
                        <a:spcBef>
                          <a:spcPts val="0"/>
                        </a:spcBef>
                        <a:spcAft>
                          <a:spcPts val="0"/>
                        </a:spcAft>
                        <a:buNone/>
                      </a:pPr>
                      <a:r>
                        <a:rPr lang="en">
                          <a:solidFill>
                            <a:schemeClr val="lt2"/>
                          </a:solidFill>
                        </a:rPr>
                        <a:t>.obo</a:t>
                      </a:r>
                      <a:endParaRPr>
                        <a:solidFill>
                          <a:schemeClr val="lt2"/>
                        </a:solidFill>
                      </a:endParaRPr>
                    </a:p>
                  </a:txBody>
                  <a:tcPr marT="91425" marB="91425" marR="91425" marL="91425"/>
                </a:tc>
              </a:tr>
              <a:tr h="381000">
                <a:tc>
                  <a:txBody>
                    <a:bodyPr/>
                    <a:lstStyle/>
                    <a:p>
                      <a:pPr indent="0" lvl="0" marL="0" rtl="0" algn="l">
                        <a:spcBef>
                          <a:spcPts val="0"/>
                        </a:spcBef>
                        <a:spcAft>
                          <a:spcPts val="0"/>
                        </a:spcAft>
                        <a:buNone/>
                      </a:pPr>
                      <a:r>
                        <a:rPr lang="en" sz="1100">
                          <a:solidFill>
                            <a:schemeClr val="lt2"/>
                          </a:solidFill>
                        </a:rPr>
                        <a:t>SCRIBE-UB-2025</a:t>
                      </a:r>
                      <a:endParaRPr sz="1100">
                        <a:solidFill>
                          <a:schemeClr val="lt2"/>
                        </a:solidFill>
                      </a:endParaRPr>
                    </a:p>
                  </a:txBody>
                  <a:tcPr marT="91425" marB="91425" marR="91425" marL="91425"/>
                </a:tc>
                <a:tc>
                  <a:txBody>
                    <a:bodyPr/>
                    <a:lstStyle/>
                    <a:p>
                      <a:pPr indent="0" lvl="0" marL="0" rtl="0" algn="l">
                        <a:spcBef>
                          <a:spcPts val="0"/>
                        </a:spcBef>
                        <a:spcAft>
                          <a:spcPts val="0"/>
                        </a:spcAft>
                        <a:buNone/>
                      </a:pPr>
                      <a:r>
                        <a:rPr lang="en">
                          <a:solidFill>
                            <a:schemeClr val="lt2"/>
                          </a:solidFill>
                        </a:rPr>
                        <a:t>Uberon</a:t>
                      </a:r>
                      <a:endParaRPr>
                        <a:solidFill>
                          <a:schemeClr val="lt2"/>
                        </a:solidFill>
                      </a:endParaRPr>
                    </a:p>
                  </a:txBody>
                  <a:tcPr marT="91425" marB="91425" marR="91425" marL="91425"/>
                </a:tc>
                <a:tc>
                  <a:txBody>
                    <a:bodyPr/>
                    <a:lstStyle/>
                    <a:p>
                      <a:pPr indent="0" lvl="0" marL="0" rtl="0" algn="l">
                        <a:spcBef>
                          <a:spcPts val="0"/>
                        </a:spcBef>
                        <a:spcAft>
                          <a:spcPts val="0"/>
                        </a:spcAft>
                        <a:buNone/>
                      </a:pPr>
                      <a:r>
                        <a:rPr lang="en">
                          <a:solidFill>
                            <a:schemeClr val="lt2"/>
                          </a:solidFill>
                        </a:rPr>
                        <a:t>0.5</a:t>
                      </a:r>
                      <a:endParaRPr>
                        <a:solidFill>
                          <a:schemeClr val="lt2"/>
                        </a:solidFill>
                      </a:endParaRPr>
                    </a:p>
                  </a:txBody>
                  <a:tcPr marT="91425" marB="91425" marR="91425" marL="91425"/>
                </a:tc>
                <a:tc>
                  <a:txBody>
                    <a:bodyPr/>
                    <a:lstStyle/>
                    <a:p>
                      <a:pPr indent="0" lvl="0" marL="0" rtl="0" algn="l">
                        <a:spcBef>
                          <a:spcPts val="0"/>
                        </a:spcBef>
                        <a:spcAft>
                          <a:spcPts val="0"/>
                        </a:spcAft>
                        <a:buNone/>
                      </a:pPr>
                      <a:r>
                        <a:rPr lang="en">
                          <a:solidFill>
                            <a:schemeClr val="lt2"/>
                          </a:solidFill>
                        </a:rPr>
                        <a:t>0.0</a:t>
                      </a:r>
                      <a:endParaRPr>
                        <a:solidFill>
                          <a:schemeClr val="lt2"/>
                        </a:solidFill>
                      </a:endParaRPr>
                    </a:p>
                  </a:txBody>
                  <a:tcPr marT="91425" marB="91425" marR="91425" marL="91425"/>
                </a:tc>
                <a:tc>
                  <a:txBody>
                    <a:bodyPr/>
                    <a:lstStyle/>
                    <a:p>
                      <a:pPr indent="0" lvl="0" marL="0" rtl="0" algn="l">
                        <a:spcBef>
                          <a:spcPts val="0"/>
                        </a:spcBef>
                        <a:spcAft>
                          <a:spcPts val="0"/>
                        </a:spcAft>
                        <a:buNone/>
                      </a:pPr>
                      <a:r>
                        <a:rPr lang="en">
                          <a:solidFill>
                            <a:schemeClr val="lt2"/>
                          </a:solidFill>
                        </a:rPr>
                        <a:t>.obo</a:t>
                      </a:r>
                      <a:endParaRPr>
                        <a:solidFill>
                          <a:schemeClr val="lt2"/>
                        </a:solidFill>
                      </a:endParaRPr>
                    </a:p>
                  </a:txBody>
                  <a:tcPr marT="91425" marB="91425" marR="91425" marL="91425"/>
                </a:tc>
              </a:tr>
              <a:tr h="381000">
                <a:tc>
                  <a:txBody>
                    <a:bodyPr/>
                    <a:lstStyle/>
                    <a:p>
                      <a:pPr indent="0" lvl="0" marL="0" rtl="0" algn="l">
                        <a:spcBef>
                          <a:spcPts val="0"/>
                        </a:spcBef>
                        <a:spcAft>
                          <a:spcPts val="0"/>
                        </a:spcAft>
                        <a:buNone/>
                      </a:pPr>
                      <a:r>
                        <a:rPr lang="en" sz="1100">
                          <a:solidFill>
                            <a:schemeClr val="lt2"/>
                          </a:solidFill>
                        </a:rPr>
                        <a:t>SCRIBE-FB-2025</a:t>
                      </a:r>
                      <a:endParaRPr sz="1100">
                        <a:solidFill>
                          <a:schemeClr val="lt2"/>
                        </a:solidFill>
                      </a:endParaRPr>
                    </a:p>
                  </a:txBody>
                  <a:tcPr marT="91425" marB="91425" marR="91425" marL="91425"/>
                </a:tc>
                <a:tc>
                  <a:txBody>
                    <a:bodyPr/>
                    <a:lstStyle/>
                    <a:p>
                      <a:pPr indent="0" lvl="0" marL="0" rtl="0" algn="l">
                        <a:spcBef>
                          <a:spcPts val="0"/>
                        </a:spcBef>
                        <a:spcAft>
                          <a:spcPts val="0"/>
                        </a:spcAft>
                        <a:buNone/>
                      </a:pPr>
                      <a:r>
                        <a:rPr lang="en">
                          <a:solidFill>
                            <a:schemeClr val="lt2"/>
                          </a:solidFill>
                        </a:rPr>
                        <a:t>FlyBase</a:t>
                      </a:r>
                      <a:endParaRPr>
                        <a:solidFill>
                          <a:schemeClr val="lt2"/>
                        </a:solidFill>
                      </a:endParaRPr>
                    </a:p>
                  </a:txBody>
                  <a:tcPr marT="91425" marB="91425" marR="91425" marL="91425"/>
                </a:tc>
                <a:tc>
                  <a:txBody>
                    <a:bodyPr/>
                    <a:lstStyle/>
                    <a:p>
                      <a:pPr indent="0" lvl="0" marL="0" rtl="0" algn="l">
                        <a:spcBef>
                          <a:spcPts val="0"/>
                        </a:spcBef>
                        <a:spcAft>
                          <a:spcPts val="0"/>
                        </a:spcAft>
                        <a:buNone/>
                      </a:pPr>
                      <a:r>
                        <a:rPr lang="en">
                          <a:solidFill>
                            <a:schemeClr val="lt2"/>
                          </a:solidFill>
                        </a:rPr>
                        <a:t>0.3</a:t>
                      </a:r>
                      <a:endParaRPr>
                        <a:solidFill>
                          <a:schemeClr val="lt2"/>
                        </a:solidFill>
                      </a:endParaRPr>
                    </a:p>
                  </a:txBody>
                  <a:tcPr marT="91425" marB="91425" marR="91425" marL="91425"/>
                </a:tc>
                <a:tc>
                  <a:txBody>
                    <a:bodyPr/>
                    <a:lstStyle/>
                    <a:p>
                      <a:pPr indent="0" lvl="0" marL="0" rtl="0" algn="l">
                        <a:spcBef>
                          <a:spcPts val="0"/>
                        </a:spcBef>
                        <a:spcAft>
                          <a:spcPts val="0"/>
                        </a:spcAft>
                        <a:buNone/>
                      </a:pPr>
                      <a:r>
                        <a:rPr lang="en">
                          <a:solidFill>
                            <a:schemeClr val="accent1"/>
                          </a:solidFill>
                        </a:rPr>
                        <a:t>+0.1</a:t>
                      </a:r>
                      <a:endParaRPr>
                        <a:solidFill>
                          <a:schemeClr val="accent1"/>
                        </a:solidFill>
                      </a:endParaRPr>
                    </a:p>
                  </a:txBody>
                  <a:tcPr marT="91425" marB="91425" marR="91425" marL="91425"/>
                </a:tc>
                <a:tc>
                  <a:txBody>
                    <a:bodyPr/>
                    <a:lstStyle/>
                    <a:p>
                      <a:pPr indent="0" lvl="0" marL="0" rtl="0" algn="l">
                        <a:spcBef>
                          <a:spcPts val="0"/>
                        </a:spcBef>
                        <a:spcAft>
                          <a:spcPts val="0"/>
                        </a:spcAft>
                        <a:buNone/>
                      </a:pPr>
                      <a:r>
                        <a:rPr lang="en">
                          <a:solidFill>
                            <a:schemeClr val="lt2"/>
                          </a:solidFill>
                        </a:rPr>
                        <a:t>.obo</a:t>
                      </a:r>
                      <a:endParaRPr>
                        <a:solidFill>
                          <a:schemeClr val="lt2"/>
                        </a:solidFill>
                      </a:endParaRPr>
                    </a:p>
                  </a:txBody>
                  <a:tcPr marT="91425" marB="91425" marR="91425" marL="91425"/>
                </a:tc>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4" name="Shape 1224"/>
        <p:cNvGrpSpPr/>
        <p:nvPr/>
      </p:nvGrpSpPr>
      <p:grpSpPr>
        <a:xfrm>
          <a:off x="0" y="0"/>
          <a:ext cx="0" cy="0"/>
          <a:chOff x="0" y="0"/>
          <a:chExt cx="0" cy="0"/>
        </a:xfrm>
      </p:grpSpPr>
      <p:sp>
        <p:nvSpPr>
          <p:cNvPr id="1225" name="Google Shape;1225;p94"/>
          <p:cNvSpPr txBox="1"/>
          <p:nvPr>
            <p:ph type="title"/>
          </p:nvPr>
        </p:nvSpPr>
        <p:spPr>
          <a:xfrm>
            <a:off x="228600" y="256925"/>
            <a:ext cx="83364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SCRIBE</a:t>
            </a:r>
            <a:r>
              <a:rPr lang="en">
                <a:solidFill>
                  <a:schemeClr val="lt2"/>
                </a:solidFill>
              </a:rPr>
              <a:t>: Initial Evaluations</a:t>
            </a:r>
            <a:endParaRPr/>
          </a:p>
        </p:txBody>
      </p:sp>
      <p:pic>
        <p:nvPicPr>
          <p:cNvPr id="1226" name="Google Shape;1226;p94"/>
          <p:cNvPicPr preferRelativeResize="0"/>
          <p:nvPr/>
        </p:nvPicPr>
        <p:blipFill>
          <a:blip r:embed="rId3">
            <a:alphaModFix/>
          </a:blip>
          <a:stretch>
            <a:fillRect/>
          </a:stretch>
        </p:blipFill>
        <p:spPr>
          <a:xfrm>
            <a:off x="5572250" y="326975"/>
            <a:ext cx="2959200" cy="4768901"/>
          </a:xfrm>
          <a:prstGeom prst="rect">
            <a:avLst/>
          </a:prstGeom>
          <a:noFill/>
          <a:ln>
            <a:noFill/>
          </a:ln>
        </p:spPr>
      </p:pic>
      <p:pic>
        <p:nvPicPr>
          <p:cNvPr id="1227" name="Google Shape;1227;p94"/>
          <p:cNvPicPr preferRelativeResize="0"/>
          <p:nvPr/>
        </p:nvPicPr>
        <p:blipFill>
          <a:blip r:embed="rId4">
            <a:alphaModFix/>
          </a:blip>
          <a:stretch>
            <a:fillRect/>
          </a:stretch>
        </p:blipFill>
        <p:spPr>
          <a:xfrm>
            <a:off x="763650" y="1083750"/>
            <a:ext cx="3706394" cy="2334600"/>
          </a:xfrm>
          <a:prstGeom prst="rect">
            <a:avLst/>
          </a:prstGeom>
          <a:noFill/>
          <a:ln>
            <a:noFill/>
          </a:ln>
        </p:spPr>
      </p:pic>
      <p:sp>
        <p:nvSpPr>
          <p:cNvPr id="1228" name="Google Shape;1228;p94"/>
          <p:cNvSpPr txBox="1"/>
          <p:nvPr/>
        </p:nvSpPr>
        <p:spPr>
          <a:xfrm>
            <a:off x="877419" y="3468660"/>
            <a:ext cx="855600" cy="361200"/>
          </a:xfrm>
          <a:prstGeom prst="rect">
            <a:avLst/>
          </a:prstGeom>
          <a:noFill/>
          <a:ln>
            <a:noFill/>
          </a:ln>
        </p:spPr>
        <p:txBody>
          <a:bodyPr anchorCtr="0" anchor="t" bIns="67075" lIns="67075" spcFirstLastPara="1" rIns="67075" wrap="square" tIns="67075">
            <a:spAutoFit/>
          </a:bodyPr>
          <a:lstStyle/>
          <a:p>
            <a:pPr indent="0" lvl="0" marL="0" rtl="0" algn="l">
              <a:spcBef>
                <a:spcPts val="0"/>
              </a:spcBef>
              <a:spcAft>
                <a:spcPts val="0"/>
              </a:spcAft>
              <a:buNone/>
            </a:pPr>
            <a:r>
              <a:rPr lang="en" sz="733">
                <a:solidFill>
                  <a:schemeClr val="dk1"/>
                </a:solidFill>
                <a:latin typeface="Nunito Sans"/>
                <a:ea typeface="Nunito Sans"/>
                <a:cs typeface="Nunito Sans"/>
                <a:sym typeface="Nunito Sans"/>
              </a:rPr>
              <a:t>Anthropic claude-sonnet-4</a:t>
            </a:r>
            <a:endParaRPr sz="586"/>
          </a:p>
        </p:txBody>
      </p:sp>
      <p:sp>
        <p:nvSpPr>
          <p:cNvPr id="1229" name="Google Shape;1229;p94"/>
          <p:cNvSpPr txBox="1"/>
          <p:nvPr/>
        </p:nvSpPr>
        <p:spPr>
          <a:xfrm>
            <a:off x="1920636" y="3468660"/>
            <a:ext cx="709800" cy="361200"/>
          </a:xfrm>
          <a:prstGeom prst="rect">
            <a:avLst/>
          </a:prstGeom>
          <a:noFill/>
          <a:ln>
            <a:noFill/>
          </a:ln>
        </p:spPr>
        <p:txBody>
          <a:bodyPr anchorCtr="0" anchor="t" bIns="67075" lIns="67075" spcFirstLastPara="1" rIns="67075" wrap="square" tIns="67075">
            <a:spAutoFit/>
          </a:bodyPr>
          <a:lstStyle/>
          <a:p>
            <a:pPr indent="0" lvl="0" marL="0" rtl="0" algn="l">
              <a:spcBef>
                <a:spcPts val="0"/>
              </a:spcBef>
              <a:spcAft>
                <a:spcPts val="0"/>
              </a:spcAft>
              <a:buNone/>
            </a:pPr>
            <a:r>
              <a:rPr lang="en" sz="733">
                <a:solidFill>
                  <a:schemeClr val="dk1"/>
                </a:solidFill>
                <a:latin typeface="Nunito Sans"/>
                <a:ea typeface="Nunito Sans"/>
                <a:cs typeface="Nunito Sans"/>
                <a:sym typeface="Nunito Sans"/>
              </a:rPr>
              <a:t>OpenAI</a:t>
            </a:r>
            <a:endParaRPr sz="733">
              <a:solidFill>
                <a:schemeClr val="dk1"/>
              </a:solidFill>
              <a:latin typeface="Nunito Sans"/>
              <a:ea typeface="Nunito Sans"/>
              <a:cs typeface="Nunito Sans"/>
              <a:sym typeface="Nunito Sans"/>
            </a:endParaRPr>
          </a:p>
          <a:p>
            <a:pPr indent="0" lvl="0" marL="0" rtl="0" algn="l">
              <a:spcBef>
                <a:spcPts val="0"/>
              </a:spcBef>
              <a:spcAft>
                <a:spcPts val="0"/>
              </a:spcAft>
              <a:buNone/>
            </a:pPr>
            <a:r>
              <a:rPr lang="en" sz="733">
                <a:solidFill>
                  <a:schemeClr val="dk1"/>
                </a:solidFill>
                <a:latin typeface="Nunito Sans"/>
                <a:ea typeface="Nunito Sans"/>
                <a:cs typeface="Nunito Sans"/>
                <a:sym typeface="Nunito Sans"/>
              </a:rPr>
              <a:t>gpt-4o</a:t>
            </a:r>
            <a:endParaRPr sz="733">
              <a:solidFill>
                <a:schemeClr val="dk1"/>
              </a:solidFill>
              <a:latin typeface="Nunito Sans"/>
              <a:ea typeface="Nunito Sans"/>
              <a:cs typeface="Nunito Sans"/>
              <a:sym typeface="Nunito Sans"/>
            </a:endParaRPr>
          </a:p>
        </p:txBody>
      </p:sp>
      <p:sp>
        <p:nvSpPr>
          <p:cNvPr id="1230" name="Google Shape;1230;p94"/>
          <p:cNvSpPr txBox="1"/>
          <p:nvPr/>
        </p:nvSpPr>
        <p:spPr>
          <a:xfrm>
            <a:off x="2818152" y="3468660"/>
            <a:ext cx="709800" cy="361200"/>
          </a:xfrm>
          <a:prstGeom prst="rect">
            <a:avLst/>
          </a:prstGeom>
          <a:noFill/>
          <a:ln>
            <a:noFill/>
          </a:ln>
        </p:spPr>
        <p:txBody>
          <a:bodyPr anchorCtr="0" anchor="t" bIns="67075" lIns="67075" spcFirstLastPara="1" rIns="67075" wrap="square" tIns="67075">
            <a:spAutoFit/>
          </a:bodyPr>
          <a:lstStyle/>
          <a:p>
            <a:pPr indent="0" lvl="0" marL="0" rtl="0" algn="l">
              <a:spcBef>
                <a:spcPts val="0"/>
              </a:spcBef>
              <a:spcAft>
                <a:spcPts val="0"/>
              </a:spcAft>
              <a:buNone/>
            </a:pPr>
            <a:r>
              <a:rPr lang="en" sz="733">
                <a:solidFill>
                  <a:schemeClr val="dk1"/>
                </a:solidFill>
                <a:latin typeface="Nunito Sans"/>
                <a:ea typeface="Nunito Sans"/>
                <a:cs typeface="Nunito Sans"/>
                <a:sym typeface="Nunito Sans"/>
              </a:rPr>
              <a:t>OpenAI</a:t>
            </a:r>
            <a:endParaRPr sz="733">
              <a:solidFill>
                <a:schemeClr val="dk1"/>
              </a:solidFill>
              <a:latin typeface="Nunito Sans"/>
              <a:ea typeface="Nunito Sans"/>
              <a:cs typeface="Nunito Sans"/>
              <a:sym typeface="Nunito Sans"/>
            </a:endParaRPr>
          </a:p>
          <a:p>
            <a:pPr indent="0" lvl="0" marL="0" rtl="0" algn="l">
              <a:spcBef>
                <a:spcPts val="0"/>
              </a:spcBef>
              <a:spcAft>
                <a:spcPts val="0"/>
              </a:spcAft>
              <a:buNone/>
            </a:pPr>
            <a:r>
              <a:rPr lang="en" sz="733">
                <a:solidFill>
                  <a:schemeClr val="dk1"/>
                </a:solidFill>
                <a:latin typeface="Nunito Sans"/>
                <a:ea typeface="Nunito Sans"/>
                <a:cs typeface="Nunito Sans"/>
                <a:sym typeface="Nunito Sans"/>
              </a:rPr>
              <a:t>gpt-o3</a:t>
            </a:r>
            <a:endParaRPr sz="733">
              <a:solidFill>
                <a:schemeClr val="dk1"/>
              </a:solidFill>
              <a:latin typeface="Nunito Sans"/>
              <a:ea typeface="Nunito Sans"/>
              <a:cs typeface="Nunito Sans"/>
              <a:sym typeface="Nunito Sans"/>
            </a:endParaRPr>
          </a:p>
        </p:txBody>
      </p:sp>
      <p:sp>
        <p:nvSpPr>
          <p:cNvPr id="1231" name="Google Shape;1231;p94"/>
          <p:cNvSpPr txBox="1"/>
          <p:nvPr/>
        </p:nvSpPr>
        <p:spPr>
          <a:xfrm>
            <a:off x="3658866" y="3468660"/>
            <a:ext cx="811200" cy="361200"/>
          </a:xfrm>
          <a:prstGeom prst="rect">
            <a:avLst/>
          </a:prstGeom>
          <a:noFill/>
          <a:ln>
            <a:noFill/>
          </a:ln>
        </p:spPr>
        <p:txBody>
          <a:bodyPr anchorCtr="0" anchor="t" bIns="67075" lIns="67075" spcFirstLastPara="1" rIns="67075" wrap="square" tIns="67075">
            <a:spAutoFit/>
          </a:bodyPr>
          <a:lstStyle/>
          <a:p>
            <a:pPr indent="0" lvl="0" marL="0" rtl="0" algn="l">
              <a:spcBef>
                <a:spcPts val="0"/>
              </a:spcBef>
              <a:spcAft>
                <a:spcPts val="0"/>
              </a:spcAft>
              <a:buNone/>
            </a:pPr>
            <a:r>
              <a:rPr lang="en" sz="733">
                <a:solidFill>
                  <a:schemeClr val="dk1"/>
                </a:solidFill>
                <a:latin typeface="Nunito Sans"/>
                <a:ea typeface="Nunito Sans"/>
                <a:cs typeface="Nunito Sans"/>
                <a:sym typeface="Nunito Sans"/>
              </a:rPr>
              <a:t>Google</a:t>
            </a:r>
            <a:endParaRPr sz="733">
              <a:solidFill>
                <a:schemeClr val="dk1"/>
              </a:solidFill>
              <a:latin typeface="Nunito Sans"/>
              <a:ea typeface="Nunito Sans"/>
              <a:cs typeface="Nunito Sans"/>
              <a:sym typeface="Nunito Sans"/>
            </a:endParaRPr>
          </a:p>
          <a:p>
            <a:pPr indent="0" lvl="0" marL="0" rtl="0" algn="l">
              <a:spcBef>
                <a:spcPts val="0"/>
              </a:spcBef>
              <a:spcAft>
                <a:spcPts val="0"/>
              </a:spcAft>
              <a:buNone/>
            </a:pPr>
            <a:r>
              <a:rPr lang="en" sz="733">
                <a:solidFill>
                  <a:schemeClr val="dk1"/>
                </a:solidFill>
                <a:latin typeface="Nunito Sans"/>
                <a:ea typeface="Nunito Sans"/>
                <a:cs typeface="Nunito Sans"/>
                <a:sym typeface="Nunito Sans"/>
              </a:rPr>
              <a:t>gemini-pro2.5</a:t>
            </a:r>
            <a:endParaRPr sz="733">
              <a:solidFill>
                <a:schemeClr val="dk1"/>
              </a:solidFill>
              <a:latin typeface="Nunito Sans"/>
              <a:ea typeface="Nunito Sans"/>
              <a:cs typeface="Nunito Sans"/>
              <a:sym typeface="Nunito Sans"/>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5" name="Shape 1235"/>
        <p:cNvGrpSpPr/>
        <p:nvPr/>
      </p:nvGrpSpPr>
      <p:grpSpPr>
        <a:xfrm>
          <a:off x="0" y="0"/>
          <a:ext cx="0" cy="0"/>
          <a:chOff x="0" y="0"/>
          <a:chExt cx="0" cy="0"/>
        </a:xfrm>
      </p:grpSpPr>
      <p:sp>
        <p:nvSpPr>
          <p:cNvPr id="1236" name="Google Shape;1236;p95"/>
          <p:cNvSpPr txBox="1"/>
          <p:nvPr>
            <p:ph type="title"/>
          </p:nvPr>
        </p:nvSpPr>
        <p:spPr>
          <a:xfrm>
            <a:off x="228600" y="256925"/>
            <a:ext cx="83364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Manual evaluation ongoing…</a:t>
            </a:r>
            <a:endParaRPr/>
          </a:p>
        </p:txBody>
      </p:sp>
      <p:pic>
        <p:nvPicPr>
          <p:cNvPr id="1237" name="Google Shape;1237;p95"/>
          <p:cNvPicPr preferRelativeResize="0"/>
          <p:nvPr/>
        </p:nvPicPr>
        <p:blipFill>
          <a:blip r:embed="rId3">
            <a:alphaModFix/>
          </a:blip>
          <a:stretch>
            <a:fillRect/>
          </a:stretch>
        </p:blipFill>
        <p:spPr>
          <a:xfrm>
            <a:off x="152400" y="1024925"/>
            <a:ext cx="8622853" cy="3966176"/>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1" name="Shape 1241"/>
        <p:cNvGrpSpPr/>
        <p:nvPr/>
      </p:nvGrpSpPr>
      <p:grpSpPr>
        <a:xfrm>
          <a:off x="0" y="0"/>
          <a:ext cx="0" cy="0"/>
          <a:chOff x="0" y="0"/>
          <a:chExt cx="0" cy="0"/>
        </a:xfrm>
      </p:grpSpPr>
      <p:sp>
        <p:nvSpPr>
          <p:cNvPr id="1242" name="Google Shape;1242;p96"/>
          <p:cNvSpPr txBox="1"/>
          <p:nvPr>
            <p:ph type="title"/>
          </p:nvPr>
        </p:nvSpPr>
        <p:spPr>
          <a:xfrm>
            <a:off x="228600" y="256925"/>
            <a:ext cx="7093800" cy="6156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SzPts val="1400"/>
              <a:buNone/>
            </a:pPr>
            <a:r>
              <a:rPr lang="en">
                <a:solidFill>
                  <a:schemeClr val="lt2"/>
                </a:solidFill>
              </a:rPr>
              <a:t>Ontologies</a:t>
            </a:r>
            <a:r>
              <a:rPr lang="en">
                <a:solidFill>
                  <a:schemeClr val="lt2"/>
                </a:solidFill>
              </a:rPr>
              <a:t> </a:t>
            </a:r>
            <a:r>
              <a:rPr lang="en"/>
              <a:t>powers AI</a:t>
            </a:r>
            <a:endParaRPr/>
          </a:p>
        </p:txBody>
      </p:sp>
      <p:pic>
        <p:nvPicPr>
          <p:cNvPr id="1243" name="Google Shape;1243;p96"/>
          <p:cNvPicPr preferRelativeResize="0"/>
          <p:nvPr/>
        </p:nvPicPr>
        <p:blipFill rotWithShape="1">
          <a:blip r:embed="rId3">
            <a:alphaModFix/>
          </a:blip>
          <a:srcRect b="0" l="0" r="0" t="0"/>
          <a:stretch/>
        </p:blipFill>
        <p:spPr>
          <a:xfrm>
            <a:off x="1052951" y="1349374"/>
            <a:ext cx="3942576" cy="3184375"/>
          </a:xfrm>
          <a:prstGeom prst="rect">
            <a:avLst/>
          </a:prstGeom>
          <a:noFill/>
          <a:ln>
            <a:noFill/>
          </a:ln>
        </p:spPr>
      </p:pic>
      <p:sp>
        <p:nvSpPr>
          <p:cNvPr id="1244" name="Google Shape;1244;p96"/>
          <p:cNvSpPr txBox="1"/>
          <p:nvPr/>
        </p:nvSpPr>
        <p:spPr>
          <a:xfrm>
            <a:off x="4995525" y="4385150"/>
            <a:ext cx="41007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rgbClr val="222222"/>
                </a:solidFill>
                <a:highlight>
                  <a:srgbClr val="FFFFFF"/>
                </a:highlight>
                <a:latin typeface="Arial"/>
                <a:ea typeface="Arial"/>
                <a:cs typeface="Arial"/>
                <a:sym typeface="Arial"/>
              </a:rPr>
              <a:t>Avsec, Žiga, et al. "AlphaGenome: advancing regulatory variant effect prediction with a unified DNA sequence model." </a:t>
            </a:r>
            <a:r>
              <a:rPr b="0" i="1" lang="en" sz="900" u="none" cap="none" strike="noStrike">
                <a:solidFill>
                  <a:srgbClr val="222222"/>
                </a:solidFill>
                <a:highlight>
                  <a:srgbClr val="FFFFFF"/>
                </a:highlight>
                <a:latin typeface="Arial"/>
                <a:ea typeface="Arial"/>
                <a:cs typeface="Arial"/>
                <a:sym typeface="Arial"/>
              </a:rPr>
              <a:t>bioRxiv</a:t>
            </a:r>
            <a:r>
              <a:rPr b="0" i="0" lang="en" sz="900" u="none" cap="none" strike="noStrike">
                <a:solidFill>
                  <a:srgbClr val="222222"/>
                </a:solidFill>
                <a:highlight>
                  <a:srgbClr val="FFFFFF"/>
                </a:highlight>
                <a:latin typeface="Arial"/>
                <a:ea typeface="Arial"/>
                <a:cs typeface="Arial"/>
                <a:sym typeface="Arial"/>
              </a:rPr>
              <a:t> (2025): 2025-06.</a:t>
            </a:r>
            <a:endParaRPr b="0" i="0" sz="1300" u="none" cap="none" strike="noStrike">
              <a:solidFill>
                <a:srgbClr val="000000"/>
              </a:solidFill>
              <a:latin typeface="Arial"/>
              <a:ea typeface="Arial"/>
              <a:cs typeface="Arial"/>
              <a:sym typeface="Arial"/>
            </a:endParaRPr>
          </a:p>
        </p:txBody>
      </p:sp>
      <p:pic>
        <p:nvPicPr>
          <p:cNvPr id="1245" name="Google Shape;1245;p96"/>
          <p:cNvPicPr preferRelativeResize="0"/>
          <p:nvPr/>
        </p:nvPicPr>
        <p:blipFill rotWithShape="1">
          <a:blip r:embed="rId4">
            <a:alphaModFix/>
          </a:blip>
          <a:srcRect b="0" l="0" r="0" t="0"/>
          <a:stretch/>
        </p:blipFill>
        <p:spPr>
          <a:xfrm>
            <a:off x="5113925" y="1349363"/>
            <a:ext cx="2130300" cy="2990028"/>
          </a:xfrm>
          <a:prstGeom prst="rect">
            <a:avLst/>
          </a:prstGeom>
          <a:noFill/>
          <a:ln>
            <a:noFill/>
          </a:ln>
        </p:spPr>
      </p:pic>
      <p:sp>
        <p:nvSpPr>
          <p:cNvPr id="1246" name="Google Shape;1246;p96"/>
          <p:cNvSpPr/>
          <p:nvPr/>
        </p:nvSpPr>
        <p:spPr>
          <a:xfrm>
            <a:off x="7559050" y="1247700"/>
            <a:ext cx="1537200" cy="30918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Nunito Sans"/>
              <a:ea typeface="Nunito Sans"/>
              <a:cs typeface="Nunito Sans"/>
              <a:sym typeface="Nunito Sans"/>
            </a:endParaRPr>
          </a:p>
        </p:txBody>
      </p:sp>
      <p:pic>
        <p:nvPicPr>
          <p:cNvPr id="1247" name="Google Shape;1247;p96"/>
          <p:cNvPicPr preferRelativeResize="0"/>
          <p:nvPr/>
        </p:nvPicPr>
        <p:blipFill rotWithShape="1">
          <a:blip r:embed="rId5">
            <a:alphaModFix/>
          </a:blip>
          <a:srcRect b="0" l="0" r="0" t="0"/>
          <a:stretch/>
        </p:blipFill>
        <p:spPr>
          <a:xfrm>
            <a:off x="7680301" y="1303625"/>
            <a:ext cx="966224" cy="845450"/>
          </a:xfrm>
          <a:prstGeom prst="rect">
            <a:avLst/>
          </a:prstGeom>
          <a:noFill/>
          <a:ln>
            <a:noFill/>
          </a:ln>
        </p:spPr>
      </p:pic>
      <p:pic>
        <p:nvPicPr>
          <p:cNvPr id="1248" name="Google Shape;1248;p96"/>
          <p:cNvPicPr preferRelativeResize="0"/>
          <p:nvPr/>
        </p:nvPicPr>
        <p:blipFill rotWithShape="1">
          <a:blip r:embed="rId6">
            <a:alphaModFix/>
          </a:blip>
          <a:srcRect b="0" l="0" r="0" t="0"/>
          <a:stretch/>
        </p:blipFill>
        <p:spPr>
          <a:xfrm>
            <a:off x="7703025" y="3085592"/>
            <a:ext cx="920775" cy="927258"/>
          </a:xfrm>
          <a:prstGeom prst="rect">
            <a:avLst/>
          </a:prstGeom>
          <a:solidFill>
            <a:schemeClr val="dk1"/>
          </a:solidFill>
          <a:ln>
            <a:noFill/>
          </a:ln>
        </p:spPr>
      </p:pic>
      <p:pic>
        <p:nvPicPr>
          <p:cNvPr id="1249" name="Google Shape;1249;p96"/>
          <p:cNvPicPr preferRelativeResize="0"/>
          <p:nvPr/>
        </p:nvPicPr>
        <p:blipFill rotWithShape="1">
          <a:blip r:embed="rId7">
            <a:alphaModFix/>
          </a:blip>
          <a:srcRect b="0" l="0" r="0" t="0"/>
          <a:stretch/>
        </p:blipFill>
        <p:spPr>
          <a:xfrm>
            <a:off x="7634907" y="2340899"/>
            <a:ext cx="1280494" cy="461700"/>
          </a:xfrm>
          <a:prstGeom prst="rect">
            <a:avLst/>
          </a:prstGeom>
          <a:solidFill>
            <a:schemeClr val="dk1"/>
          </a:solid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3" name="Shape 1253"/>
        <p:cNvGrpSpPr/>
        <p:nvPr/>
      </p:nvGrpSpPr>
      <p:grpSpPr>
        <a:xfrm>
          <a:off x="0" y="0"/>
          <a:ext cx="0" cy="0"/>
          <a:chOff x="0" y="0"/>
          <a:chExt cx="0" cy="0"/>
        </a:xfrm>
      </p:grpSpPr>
      <p:sp>
        <p:nvSpPr>
          <p:cNvPr id="1254" name="Google Shape;1254;p97"/>
          <p:cNvSpPr txBox="1"/>
          <p:nvPr>
            <p:ph type="title"/>
          </p:nvPr>
        </p:nvSpPr>
        <p:spPr>
          <a:xfrm>
            <a:off x="228600" y="256925"/>
            <a:ext cx="8445000" cy="6156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SzPts val="1400"/>
              <a:buNone/>
            </a:pPr>
            <a:r>
              <a:rPr lang="en"/>
              <a:t>Agentic AI</a:t>
            </a:r>
            <a:r>
              <a:rPr lang="en">
                <a:solidFill>
                  <a:schemeClr val="lt2"/>
                </a:solidFill>
              </a:rPr>
              <a:t> can power ontology development</a:t>
            </a:r>
            <a:endParaRPr sz="1900"/>
          </a:p>
        </p:txBody>
      </p:sp>
      <p:sp>
        <p:nvSpPr>
          <p:cNvPr id="1255" name="Google Shape;1255;p97"/>
          <p:cNvSpPr txBox="1"/>
          <p:nvPr>
            <p:ph type="title"/>
          </p:nvPr>
        </p:nvSpPr>
        <p:spPr>
          <a:xfrm>
            <a:off x="195275" y="4169650"/>
            <a:ext cx="8445000" cy="10467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SzPts val="1400"/>
              <a:buNone/>
            </a:pPr>
            <a:r>
              <a:rPr lang="en">
                <a:solidFill>
                  <a:schemeClr val="lt2"/>
                </a:solidFill>
              </a:rPr>
              <a:t>Semantic Social Coding Agents </a:t>
            </a:r>
            <a:r>
              <a:rPr lang="en"/>
              <a:t>a framework for humans and AI collaborating together</a:t>
            </a:r>
            <a:endParaRPr sz="1900"/>
          </a:p>
        </p:txBody>
      </p:sp>
      <p:pic>
        <p:nvPicPr>
          <p:cNvPr id="1256" name="Google Shape;1256;p97"/>
          <p:cNvPicPr preferRelativeResize="0"/>
          <p:nvPr/>
        </p:nvPicPr>
        <p:blipFill>
          <a:blip r:embed="rId3">
            <a:alphaModFix/>
          </a:blip>
          <a:stretch>
            <a:fillRect/>
          </a:stretch>
        </p:blipFill>
        <p:spPr>
          <a:xfrm>
            <a:off x="2203325" y="1075588"/>
            <a:ext cx="2992325" cy="2992325"/>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0" name="Shape 1260"/>
        <p:cNvGrpSpPr/>
        <p:nvPr/>
      </p:nvGrpSpPr>
      <p:grpSpPr>
        <a:xfrm>
          <a:off x="0" y="0"/>
          <a:ext cx="0" cy="0"/>
          <a:chOff x="0" y="0"/>
          <a:chExt cx="0" cy="0"/>
        </a:xfrm>
      </p:grpSpPr>
      <p:sp>
        <p:nvSpPr>
          <p:cNvPr id="1261" name="Google Shape;1261;p98"/>
          <p:cNvSpPr txBox="1"/>
          <p:nvPr>
            <p:ph type="title"/>
          </p:nvPr>
        </p:nvSpPr>
        <p:spPr>
          <a:xfrm>
            <a:off x="228600" y="256925"/>
            <a:ext cx="57072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Thank you</a:t>
            </a:r>
            <a:endParaRPr/>
          </a:p>
        </p:txBody>
      </p:sp>
      <p:sp>
        <p:nvSpPr>
          <p:cNvPr id="1262" name="Google Shape;1262;p98"/>
          <p:cNvSpPr txBox="1"/>
          <p:nvPr>
            <p:ph idx="1" type="body"/>
          </p:nvPr>
        </p:nvSpPr>
        <p:spPr>
          <a:xfrm>
            <a:off x="228600" y="1364663"/>
            <a:ext cx="3570600" cy="1312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100"/>
              <a:t>Monarch Initiative / OBO Academy</a:t>
            </a:r>
            <a:endParaRPr sz="1100"/>
          </a:p>
          <a:p>
            <a:pPr indent="-298450" lvl="0" marL="457200" rtl="0" algn="l">
              <a:spcBef>
                <a:spcPts val="0"/>
              </a:spcBef>
              <a:spcAft>
                <a:spcPts val="0"/>
              </a:spcAft>
              <a:buSzPts val="1100"/>
              <a:buChar char="●"/>
            </a:pPr>
            <a:r>
              <a:rPr b="1" lang="en" sz="1100"/>
              <a:t>Sabrina Toro (UNC)</a:t>
            </a:r>
            <a:endParaRPr b="1" sz="1100"/>
          </a:p>
          <a:p>
            <a:pPr indent="-298450" lvl="0" marL="457200" rtl="0" algn="l">
              <a:spcBef>
                <a:spcPts val="0"/>
              </a:spcBef>
              <a:spcAft>
                <a:spcPts val="0"/>
              </a:spcAft>
              <a:buSzPts val="1100"/>
              <a:buChar char="●"/>
            </a:pPr>
            <a:r>
              <a:rPr b="1" lang="en" sz="1100"/>
              <a:t>Nico Matentzoglu (Semanticly)</a:t>
            </a:r>
            <a:endParaRPr b="1" sz="1100"/>
          </a:p>
          <a:p>
            <a:pPr indent="-298450" lvl="0" marL="457200" rtl="0" algn="l">
              <a:spcBef>
                <a:spcPts val="0"/>
              </a:spcBef>
              <a:spcAft>
                <a:spcPts val="0"/>
              </a:spcAft>
              <a:buSzPts val="1100"/>
              <a:buChar char="●"/>
            </a:pPr>
            <a:r>
              <a:rPr lang="en" sz="1100"/>
              <a:t>Nicole Vasilevsky (Monarch, CPATH)</a:t>
            </a:r>
            <a:endParaRPr sz="1100"/>
          </a:p>
          <a:p>
            <a:pPr indent="-298450" lvl="0" marL="457200" rtl="0" algn="l">
              <a:spcBef>
                <a:spcPts val="0"/>
              </a:spcBef>
              <a:spcAft>
                <a:spcPts val="0"/>
              </a:spcAft>
              <a:buSzPts val="1100"/>
              <a:buChar char="●"/>
            </a:pPr>
            <a:r>
              <a:rPr lang="en" sz="1100"/>
              <a:t>Melissa Haendel (UNC)</a:t>
            </a:r>
            <a:endParaRPr sz="1100"/>
          </a:p>
        </p:txBody>
      </p:sp>
      <p:grpSp>
        <p:nvGrpSpPr>
          <p:cNvPr id="1263" name="Google Shape;1263;p98"/>
          <p:cNvGrpSpPr/>
          <p:nvPr/>
        </p:nvGrpSpPr>
        <p:grpSpPr>
          <a:xfrm>
            <a:off x="390090" y="986127"/>
            <a:ext cx="1605959" cy="270489"/>
            <a:chOff x="308528" y="1555007"/>
            <a:chExt cx="1986589" cy="270489"/>
          </a:xfrm>
        </p:grpSpPr>
        <p:sp>
          <p:nvSpPr>
            <p:cNvPr id="1264" name="Google Shape;1264;p98"/>
            <p:cNvSpPr/>
            <p:nvPr/>
          </p:nvSpPr>
          <p:spPr>
            <a:xfrm rot="231862">
              <a:off x="310484" y="1675966"/>
              <a:ext cx="1353607" cy="104034"/>
            </a:xfrm>
            <a:custGeom>
              <a:rect b="b" l="l" r="r" t="t"/>
              <a:pathLst>
                <a:path extrusionOk="0" fill="none" h="5168" w="255178">
                  <a:moveTo>
                    <a:pt x="1" y="5167"/>
                  </a:moveTo>
                  <a:cubicBezTo>
                    <a:pt x="47965" y="3860"/>
                    <a:pt x="74459" y="3041"/>
                    <a:pt x="122690" y="2112"/>
                  </a:cubicBezTo>
                  <a:cubicBezTo>
                    <a:pt x="232022" y="1"/>
                    <a:pt x="143876" y="2033"/>
                    <a:pt x="255177" y="253"/>
                  </a:cubicBezTo>
                </a:path>
              </a:pathLst>
            </a:custGeom>
            <a:noFill/>
            <a:ln cap="rnd" cmpd="sng" w="1905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1265" name="Google Shape;1265;p98"/>
            <p:cNvSpPr/>
            <p:nvPr/>
          </p:nvSpPr>
          <p:spPr>
            <a:xfrm rot="231569">
              <a:off x="313022" y="1621554"/>
              <a:ext cx="1980846" cy="104060"/>
            </a:xfrm>
            <a:custGeom>
              <a:rect b="b" l="l" r="r" t="t"/>
              <a:pathLst>
                <a:path extrusionOk="0" fill="none" h="5168" w="255178">
                  <a:moveTo>
                    <a:pt x="1" y="5167"/>
                  </a:moveTo>
                  <a:cubicBezTo>
                    <a:pt x="47965" y="3860"/>
                    <a:pt x="74459" y="3041"/>
                    <a:pt x="122690" y="2112"/>
                  </a:cubicBezTo>
                  <a:cubicBezTo>
                    <a:pt x="232022" y="1"/>
                    <a:pt x="143876" y="2033"/>
                    <a:pt x="255177" y="253"/>
                  </a:cubicBezTo>
                </a:path>
              </a:pathLst>
            </a:custGeom>
            <a:noFill/>
            <a:ln cap="rnd" cmpd="sng" w="1905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grpSp>
      <p:sp>
        <p:nvSpPr>
          <p:cNvPr id="1266" name="Google Shape;1266;p98"/>
          <p:cNvSpPr txBox="1"/>
          <p:nvPr>
            <p:ph idx="1" type="body"/>
          </p:nvPr>
        </p:nvSpPr>
        <p:spPr>
          <a:xfrm>
            <a:off x="148850" y="2331300"/>
            <a:ext cx="3570600" cy="1312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100"/>
              <a:t>Agent development and agent tools</a:t>
            </a:r>
            <a:endParaRPr sz="1100"/>
          </a:p>
          <a:p>
            <a:pPr indent="-298450" lvl="0" marL="457200" rtl="0" algn="l">
              <a:spcBef>
                <a:spcPts val="0"/>
              </a:spcBef>
              <a:spcAft>
                <a:spcPts val="0"/>
              </a:spcAft>
              <a:buSzPts val="1100"/>
              <a:buChar char="●"/>
            </a:pPr>
            <a:r>
              <a:rPr b="1" lang="en" sz="1100"/>
              <a:t>Harshad Hegde</a:t>
            </a:r>
            <a:r>
              <a:rPr b="1" lang="en" sz="1100"/>
              <a:t> (LBNL)</a:t>
            </a:r>
            <a:endParaRPr b="1" sz="1100"/>
          </a:p>
          <a:p>
            <a:pPr indent="-298450" lvl="0" marL="457200" rtl="0" algn="l">
              <a:spcBef>
                <a:spcPts val="0"/>
              </a:spcBef>
              <a:spcAft>
                <a:spcPts val="0"/>
              </a:spcAft>
              <a:buSzPts val="1100"/>
              <a:buChar char="●"/>
            </a:pPr>
            <a:r>
              <a:rPr b="1" lang="en" sz="1100"/>
              <a:t>Justin Reese (LBNL)</a:t>
            </a:r>
            <a:endParaRPr b="1" sz="1100"/>
          </a:p>
          <a:p>
            <a:pPr indent="-298450" lvl="0" marL="457200" rtl="0" algn="l">
              <a:spcBef>
                <a:spcPts val="0"/>
              </a:spcBef>
              <a:spcAft>
                <a:spcPts val="0"/>
              </a:spcAft>
              <a:buSzPts val="1100"/>
              <a:buChar char="●"/>
            </a:pPr>
            <a:r>
              <a:rPr b="1" lang="en" sz="1100"/>
              <a:t>David Osumi-Sutherland (Sanger)</a:t>
            </a:r>
            <a:endParaRPr b="1" sz="1100"/>
          </a:p>
          <a:p>
            <a:pPr indent="-298450" lvl="0" marL="457200" rtl="0" algn="l">
              <a:spcBef>
                <a:spcPts val="0"/>
              </a:spcBef>
              <a:spcAft>
                <a:spcPts val="0"/>
              </a:spcAft>
              <a:buSzPts val="1100"/>
              <a:buChar char="●"/>
            </a:pPr>
            <a:r>
              <a:rPr b="1" lang="en" sz="1100"/>
              <a:t>Marcin Joachimiak (LBNL)</a:t>
            </a:r>
            <a:endParaRPr b="1" sz="1100"/>
          </a:p>
          <a:p>
            <a:pPr indent="-298450" lvl="0" marL="457200" rtl="0" algn="l">
              <a:spcBef>
                <a:spcPts val="0"/>
              </a:spcBef>
              <a:spcAft>
                <a:spcPts val="0"/>
              </a:spcAft>
              <a:buSzPts val="1100"/>
              <a:buChar char="●"/>
            </a:pPr>
            <a:r>
              <a:rPr b="1" lang="en" sz="1100"/>
              <a:t>Harry Caufield (LBNL)</a:t>
            </a:r>
            <a:endParaRPr b="1" sz="1100"/>
          </a:p>
          <a:p>
            <a:pPr indent="-298450" lvl="0" marL="457200" rtl="0" algn="l">
              <a:spcBef>
                <a:spcPts val="0"/>
              </a:spcBef>
              <a:spcAft>
                <a:spcPts val="0"/>
              </a:spcAft>
              <a:buSzPts val="1100"/>
              <a:buChar char="●"/>
            </a:pPr>
            <a:r>
              <a:rPr lang="en" sz="1100"/>
              <a:t>Jim Balhoff (RENCI)</a:t>
            </a:r>
            <a:endParaRPr sz="1100"/>
          </a:p>
          <a:p>
            <a:pPr indent="-298450" lvl="0" marL="457200" rtl="0" algn="l">
              <a:spcBef>
                <a:spcPts val="0"/>
              </a:spcBef>
              <a:spcAft>
                <a:spcPts val="0"/>
              </a:spcAft>
              <a:buSzPts val="1100"/>
              <a:buChar char="●"/>
            </a:pPr>
            <a:r>
              <a:rPr lang="en" sz="1100"/>
              <a:t>Carlo Kroll (UNC &amp; QMUL)</a:t>
            </a:r>
            <a:endParaRPr sz="1100"/>
          </a:p>
          <a:p>
            <a:pPr indent="-298450" lvl="0" marL="457200" rtl="0" algn="l">
              <a:spcBef>
                <a:spcPts val="0"/>
              </a:spcBef>
              <a:spcAft>
                <a:spcPts val="0"/>
              </a:spcAft>
              <a:buSzPts val="1100"/>
              <a:buChar char="●"/>
            </a:pPr>
            <a:r>
              <a:rPr lang="en" sz="1100"/>
              <a:t>Seth Carbon (LBNL)</a:t>
            </a:r>
            <a:endParaRPr sz="1100"/>
          </a:p>
          <a:p>
            <a:pPr indent="-298450" lvl="0" marL="457200" rtl="0" algn="l">
              <a:spcBef>
                <a:spcPts val="0"/>
              </a:spcBef>
              <a:spcAft>
                <a:spcPts val="0"/>
              </a:spcAft>
              <a:buSzPts val="1100"/>
              <a:buChar char="●"/>
            </a:pPr>
            <a:r>
              <a:rPr lang="en" sz="1100"/>
              <a:t>Patrick Kalita</a:t>
            </a:r>
            <a:r>
              <a:rPr lang="en" sz="1100"/>
              <a:t> (LBNL)</a:t>
            </a:r>
            <a:endParaRPr sz="1100"/>
          </a:p>
          <a:p>
            <a:pPr indent="-298450" lvl="0" marL="457200" rtl="0" algn="l">
              <a:spcBef>
                <a:spcPts val="0"/>
              </a:spcBef>
              <a:spcAft>
                <a:spcPts val="0"/>
              </a:spcAft>
              <a:buSzPts val="1100"/>
              <a:buChar char="●"/>
            </a:pPr>
            <a:r>
              <a:rPr lang="en" sz="1100"/>
              <a:t>Marcin Joachimiak (LBNL)</a:t>
            </a:r>
            <a:endParaRPr sz="1100"/>
          </a:p>
          <a:p>
            <a:pPr indent="-298450" lvl="0" marL="457200" rtl="0" algn="l">
              <a:spcBef>
                <a:spcPts val="0"/>
              </a:spcBef>
              <a:spcAft>
                <a:spcPts val="0"/>
              </a:spcAft>
              <a:buSzPts val="1100"/>
              <a:buChar char="●"/>
            </a:pPr>
            <a:r>
              <a:rPr lang="en" sz="1100"/>
              <a:t>Kevin Schaper (UNC)</a:t>
            </a:r>
            <a:endParaRPr sz="1100"/>
          </a:p>
          <a:p>
            <a:pPr indent="-298450" lvl="0" marL="457200" rtl="0" algn="l">
              <a:spcBef>
                <a:spcPts val="0"/>
              </a:spcBef>
              <a:spcAft>
                <a:spcPts val="0"/>
              </a:spcAft>
              <a:buSzPts val="1100"/>
              <a:buChar char="●"/>
            </a:pPr>
            <a:r>
              <a:rPr lang="en" sz="1100"/>
              <a:t>Andrew Schmeder (LBNL)</a:t>
            </a:r>
            <a:endParaRPr sz="1100"/>
          </a:p>
          <a:p>
            <a:pPr indent="-298450" lvl="0" marL="457200" rtl="0" algn="l">
              <a:spcBef>
                <a:spcPts val="0"/>
              </a:spcBef>
              <a:spcAft>
                <a:spcPts val="0"/>
              </a:spcAft>
              <a:buSzPts val="1100"/>
              <a:buChar char="●"/>
            </a:pPr>
            <a:r>
              <a:rPr lang="en" sz="1100"/>
              <a:t>Sierra Moxon</a:t>
            </a:r>
            <a:r>
              <a:rPr lang="en" sz="1100"/>
              <a:t> (LBNL)</a:t>
            </a:r>
            <a:endParaRPr sz="1100"/>
          </a:p>
          <a:p>
            <a:pPr indent="-298450" lvl="0" marL="457200" rtl="0" algn="l">
              <a:spcBef>
                <a:spcPts val="0"/>
              </a:spcBef>
              <a:spcAft>
                <a:spcPts val="0"/>
              </a:spcAft>
              <a:buSzPts val="1100"/>
              <a:buChar char="●"/>
            </a:pPr>
            <a:r>
              <a:rPr lang="en" sz="1100"/>
              <a:t>James Overton (Knocean)</a:t>
            </a:r>
            <a:endParaRPr sz="1100"/>
          </a:p>
          <a:p>
            <a:pPr indent="-298450" lvl="0" marL="457200" rtl="0" algn="l">
              <a:spcBef>
                <a:spcPts val="0"/>
              </a:spcBef>
              <a:spcAft>
                <a:spcPts val="0"/>
              </a:spcAft>
              <a:buSzPts val="1100"/>
              <a:buChar char="●"/>
            </a:pPr>
            <a:r>
              <a:rPr b="1" lang="en" sz="1100"/>
              <a:t>Damien Goutte-Gattat (FlyBase Cambridge)</a:t>
            </a:r>
            <a:endParaRPr b="1" sz="1100"/>
          </a:p>
        </p:txBody>
      </p:sp>
      <p:sp>
        <p:nvSpPr>
          <p:cNvPr id="1267" name="Google Shape;1267;p98"/>
          <p:cNvSpPr txBox="1"/>
          <p:nvPr>
            <p:ph idx="1" type="body"/>
          </p:nvPr>
        </p:nvSpPr>
        <p:spPr>
          <a:xfrm>
            <a:off x="3327025" y="-84550"/>
            <a:ext cx="3676500" cy="314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100"/>
              <a:t>Uberon and CL testing</a:t>
            </a:r>
            <a:endParaRPr sz="1100"/>
          </a:p>
          <a:p>
            <a:pPr indent="-298450" lvl="0" marL="457200" rtl="0" algn="l">
              <a:spcBef>
                <a:spcPts val="0"/>
              </a:spcBef>
              <a:spcAft>
                <a:spcPts val="0"/>
              </a:spcAft>
              <a:buSzPts val="1100"/>
              <a:buChar char="●"/>
            </a:pPr>
            <a:r>
              <a:rPr lang="en" sz="1100"/>
              <a:t>David Osumi-Sutherland</a:t>
            </a:r>
            <a:endParaRPr sz="1100"/>
          </a:p>
          <a:p>
            <a:pPr indent="-298450" lvl="0" marL="457200" rtl="0" algn="l">
              <a:spcBef>
                <a:spcPts val="0"/>
              </a:spcBef>
              <a:spcAft>
                <a:spcPts val="0"/>
              </a:spcAft>
              <a:buSzPts val="1100"/>
              <a:buChar char="●"/>
            </a:pPr>
            <a:r>
              <a:rPr lang="en" sz="1100"/>
              <a:t>Chris Mungall</a:t>
            </a:r>
            <a:endParaRPr sz="1100"/>
          </a:p>
          <a:p>
            <a:pPr indent="0" lvl="0" marL="0" rtl="0" algn="l">
              <a:spcBef>
                <a:spcPts val="0"/>
              </a:spcBef>
              <a:spcAft>
                <a:spcPts val="0"/>
              </a:spcAft>
              <a:buNone/>
            </a:pPr>
            <a:r>
              <a:rPr lang="en" sz="1100"/>
              <a:t>Mondo testing</a:t>
            </a:r>
            <a:endParaRPr sz="1100"/>
          </a:p>
          <a:p>
            <a:pPr indent="-298450" lvl="0" marL="457200" rtl="0" algn="l">
              <a:spcBef>
                <a:spcPts val="0"/>
              </a:spcBef>
              <a:spcAft>
                <a:spcPts val="0"/>
              </a:spcAft>
              <a:buSzPts val="1100"/>
              <a:buChar char="●"/>
            </a:pPr>
            <a:r>
              <a:rPr lang="en" sz="1100"/>
              <a:t>Sabrina Toro (UNC)</a:t>
            </a:r>
            <a:endParaRPr sz="1100"/>
          </a:p>
          <a:p>
            <a:pPr indent="-298450" lvl="0" marL="457200" rtl="0" algn="l">
              <a:spcBef>
                <a:spcPts val="0"/>
              </a:spcBef>
              <a:spcAft>
                <a:spcPts val="0"/>
              </a:spcAft>
              <a:buSzPts val="1100"/>
              <a:buChar char="●"/>
            </a:pPr>
            <a:r>
              <a:rPr lang="en" sz="1100"/>
              <a:t>Nicole Vasilevsky (Critical Path Institute)</a:t>
            </a:r>
            <a:endParaRPr sz="1100"/>
          </a:p>
          <a:p>
            <a:pPr indent="-298450" lvl="0" marL="457200" rtl="0" algn="l">
              <a:spcBef>
                <a:spcPts val="0"/>
              </a:spcBef>
              <a:spcAft>
                <a:spcPts val="0"/>
              </a:spcAft>
              <a:buSzPts val="1100"/>
              <a:buChar char="●"/>
            </a:pPr>
            <a:r>
              <a:rPr lang="en" sz="1100"/>
              <a:t>Yousif Schwetar (UNC)</a:t>
            </a:r>
            <a:endParaRPr sz="1100"/>
          </a:p>
          <a:p>
            <a:pPr indent="-298450" lvl="0" marL="457200" rtl="0" algn="l">
              <a:spcBef>
                <a:spcPts val="0"/>
              </a:spcBef>
              <a:spcAft>
                <a:spcPts val="0"/>
              </a:spcAft>
              <a:buSzPts val="1100"/>
              <a:buChar char="●"/>
            </a:pPr>
            <a:r>
              <a:rPr lang="en" sz="1100"/>
              <a:t>Katie Mullen (UNC)</a:t>
            </a:r>
            <a:endParaRPr sz="1100"/>
          </a:p>
          <a:p>
            <a:pPr indent="-298450" lvl="0" marL="457200" rtl="0" algn="l">
              <a:spcBef>
                <a:spcPts val="0"/>
              </a:spcBef>
              <a:spcAft>
                <a:spcPts val="0"/>
              </a:spcAft>
              <a:buSzPts val="1100"/>
              <a:buChar char="●"/>
            </a:pPr>
            <a:r>
              <a:rPr b="1" lang="en" sz="1100"/>
              <a:t>Trish Whetzel (UNC)</a:t>
            </a:r>
            <a:endParaRPr b="1" sz="1100"/>
          </a:p>
          <a:p>
            <a:pPr indent="0" lvl="0" marL="0" rtl="0" algn="l">
              <a:spcBef>
                <a:spcPts val="0"/>
              </a:spcBef>
              <a:spcAft>
                <a:spcPts val="0"/>
              </a:spcAft>
              <a:buNone/>
            </a:pPr>
            <a:r>
              <a:rPr lang="en" sz="1100"/>
              <a:t>GO testing</a:t>
            </a:r>
            <a:endParaRPr sz="1100"/>
          </a:p>
          <a:p>
            <a:pPr indent="-298450" lvl="0" marL="457200" rtl="0" algn="l">
              <a:spcBef>
                <a:spcPts val="0"/>
              </a:spcBef>
              <a:spcAft>
                <a:spcPts val="0"/>
              </a:spcAft>
              <a:buSzPts val="1100"/>
              <a:buChar char="●"/>
            </a:pPr>
            <a:r>
              <a:rPr lang="en" sz="1100"/>
              <a:t>Pascale Gaudet (SIB)</a:t>
            </a:r>
            <a:endParaRPr sz="1100"/>
          </a:p>
          <a:p>
            <a:pPr indent="-298450" lvl="0" marL="457200" rtl="0" algn="l">
              <a:spcBef>
                <a:spcPts val="0"/>
              </a:spcBef>
              <a:spcAft>
                <a:spcPts val="0"/>
              </a:spcAft>
              <a:buSzPts val="1100"/>
              <a:buChar char="●"/>
            </a:pPr>
            <a:r>
              <a:rPr lang="en" sz="1100"/>
              <a:t>Stephen Marygold (FlyBase Cambridge)</a:t>
            </a:r>
            <a:endParaRPr sz="1100"/>
          </a:p>
          <a:p>
            <a:pPr indent="-298450" lvl="0" marL="457200" rtl="0" algn="l">
              <a:spcBef>
                <a:spcPts val="0"/>
              </a:spcBef>
              <a:spcAft>
                <a:spcPts val="0"/>
              </a:spcAft>
              <a:buSzPts val="1100"/>
              <a:buChar char="●"/>
            </a:pPr>
            <a:r>
              <a:rPr lang="en" sz="1100"/>
              <a:t>Val Wood (PomBase Cambridge)</a:t>
            </a:r>
            <a:endParaRPr sz="1100"/>
          </a:p>
          <a:p>
            <a:pPr indent="-298450" lvl="0" marL="457200" rtl="0" algn="l">
              <a:spcBef>
                <a:spcPts val="0"/>
              </a:spcBef>
              <a:spcAft>
                <a:spcPts val="0"/>
              </a:spcAft>
              <a:buSzPts val="1100"/>
              <a:buChar char="●"/>
            </a:pPr>
            <a:r>
              <a:rPr lang="en" sz="1100"/>
              <a:t>Raymond Lee (WormBase CalTech)</a:t>
            </a:r>
            <a:endParaRPr sz="1100"/>
          </a:p>
          <a:p>
            <a:pPr indent="-298450" lvl="0" marL="457200" rtl="0" algn="l">
              <a:spcBef>
                <a:spcPts val="0"/>
              </a:spcBef>
              <a:spcAft>
                <a:spcPts val="0"/>
              </a:spcAft>
              <a:buSzPts val="1100"/>
              <a:buChar char="●"/>
            </a:pPr>
            <a:r>
              <a:rPr lang="en" sz="1100"/>
              <a:t>Edith Wong (SGD Stanford)</a:t>
            </a:r>
            <a:endParaRPr sz="1100"/>
          </a:p>
          <a:p>
            <a:pPr indent="0" lvl="0" marL="0" rtl="0" algn="l">
              <a:spcBef>
                <a:spcPts val="0"/>
              </a:spcBef>
              <a:spcAft>
                <a:spcPts val="0"/>
              </a:spcAft>
              <a:buNone/>
            </a:pPr>
            <a:r>
              <a:t/>
            </a:r>
            <a:endParaRPr sz="1100"/>
          </a:p>
        </p:txBody>
      </p:sp>
      <p:sp>
        <p:nvSpPr>
          <p:cNvPr id="1268" name="Google Shape;1268;p98"/>
          <p:cNvSpPr txBox="1"/>
          <p:nvPr>
            <p:ph idx="1" type="body"/>
          </p:nvPr>
        </p:nvSpPr>
        <p:spPr>
          <a:xfrm>
            <a:off x="3327025" y="2785500"/>
            <a:ext cx="3570600" cy="2386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100"/>
              <a:t>METPO testing</a:t>
            </a:r>
            <a:endParaRPr sz="1100"/>
          </a:p>
          <a:p>
            <a:pPr indent="-298450" lvl="0" marL="457200" rtl="0" algn="l">
              <a:spcBef>
                <a:spcPts val="0"/>
              </a:spcBef>
              <a:spcAft>
                <a:spcPts val="0"/>
              </a:spcAft>
              <a:buSzPts val="1100"/>
              <a:buChar char="●"/>
            </a:pPr>
            <a:r>
              <a:rPr lang="en" sz="1100"/>
              <a:t>Mark Miller (LBNL)</a:t>
            </a:r>
            <a:endParaRPr sz="1100"/>
          </a:p>
          <a:p>
            <a:pPr indent="-298450" lvl="0" marL="457200" rtl="0" algn="l">
              <a:spcBef>
                <a:spcPts val="0"/>
              </a:spcBef>
              <a:spcAft>
                <a:spcPts val="0"/>
              </a:spcAft>
              <a:buSzPts val="1100"/>
              <a:buChar char="●"/>
            </a:pPr>
            <a:r>
              <a:rPr lang="en" sz="1100"/>
              <a:t>Marcin Joachimiak (LBNL)</a:t>
            </a:r>
            <a:endParaRPr sz="1100"/>
          </a:p>
          <a:p>
            <a:pPr indent="0" lvl="0" marL="0" rtl="0" algn="l">
              <a:spcBef>
                <a:spcPts val="0"/>
              </a:spcBef>
              <a:spcAft>
                <a:spcPts val="0"/>
              </a:spcAft>
              <a:buNone/>
            </a:pPr>
            <a:r>
              <a:rPr lang="en" sz="1100"/>
              <a:t>MatKG testing</a:t>
            </a:r>
            <a:endParaRPr sz="1100"/>
          </a:p>
          <a:p>
            <a:pPr indent="-298450" lvl="0" marL="457200" rtl="0" algn="l">
              <a:spcBef>
                <a:spcPts val="0"/>
              </a:spcBef>
              <a:spcAft>
                <a:spcPts val="0"/>
              </a:spcAft>
              <a:buSzPts val="1100"/>
              <a:buChar char="●"/>
            </a:pPr>
            <a:r>
              <a:rPr lang="en" sz="1100"/>
              <a:t>David Abramov (LBNL)</a:t>
            </a:r>
            <a:endParaRPr sz="1100"/>
          </a:p>
          <a:p>
            <a:pPr indent="-298450" lvl="0" marL="457200" rtl="0" algn="l">
              <a:spcBef>
                <a:spcPts val="0"/>
              </a:spcBef>
              <a:spcAft>
                <a:spcPts val="0"/>
              </a:spcAft>
              <a:buSzPts val="1100"/>
              <a:buChar char="●"/>
            </a:pPr>
            <a:r>
              <a:rPr lang="en" sz="1100"/>
              <a:t>Chuck Parker (LBNL)</a:t>
            </a:r>
            <a:endParaRPr sz="1100"/>
          </a:p>
          <a:p>
            <a:pPr indent="-298450" lvl="0" marL="457200" rtl="0" algn="l">
              <a:spcBef>
                <a:spcPts val="0"/>
              </a:spcBef>
              <a:spcAft>
                <a:spcPts val="0"/>
              </a:spcAft>
              <a:buSzPts val="1100"/>
              <a:buChar char="●"/>
            </a:pPr>
            <a:r>
              <a:rPr lang="en" sz="1100"/>
              <a:t>Justin Reese (LBNL)</a:t>
            </a:r>
            <a:endParaRPr sz="1100"/>
          </a:p>
          <a:p>
            <a:pPr indent="-298450" lvl="0" marL="457200" rtl="0" algn="l">
              <a:spcBef>
                <a:spcPts val="0"/>
              </a:spcBef>
              <a:spcAft>
                <a:spcPts val="0"/>
              </a:spcAft>
              <a:buSzPts val="1100"/>
              <a:buChar char="●"/>
            </a:pPr>
            <a:r>
              <a:rPr lang="en" sz="1100"/>
              <a:t>Alex Hexemer (LBNL)</a:t>
            </a:r>
            <a:endParaRPr sz="1100"/>
          </a:p>
          <a:p>
            <a:pPr indent="0" lvl="0" marL="0" rtl="0" algn="l">
              <a:spcBef>
                <a:spcPts val="0"/>
              </a:spcBef>
              <a:spcAft>
                <a:spcPts val="0"/>
              </a:spcAft>
              <a:buNone/>
            </a:pPr>
            <a:r>
              <a:rPr lang="en" sz="1100"/>
              <a:t>BioEpic ontology</a:t>
            </a:r>
            <a:r>
              <a:rPr lang="en" sz="1100"/>
              <a:t> testing</a:t>
            </a:r>
            <a:endParaRPr sz="1100"/>
          </a:p>
          <a:p>
            <a:pPr indent="-298450" lvl="0" marL="457200" rtl="0" algn="l">
              <a:spcBef>
                <a:spcPts val="0"/>
              </a:spcBef>
              <a:spcAft>
                <a:spcPts val="0"/>
              </a:spcAft>
              <a:buSzPts val="1100"/>
              <a:buChar char="●"/>
            </a:pPr>
            <a:r>
              <a:rPr lang="en" sz="1100"/>
              <a:t>Harry Caufield (LBNL)</a:t>
            </a:r>
            <a:endParaRPr sz="1100"/>
          </a:p>
          <a:p>
            <a:pPr indent="-298450" lvl="0" marL="457200" rtl="0" algn="l">
              <a:spcBef>
                <a:spcPts val="0"/>
              </a:spcBef>
              <a:spcAft>
                <a:spcPts val="0"/>
              </a:spcAft>
              <a:buSzPts val="1100"/>
              <a:buChar char="●"/>
            </a:pPr>
            <a:r>
              <a:rPr lang="en" sz="1100"/>
              <a:t>Jinyun Tang (LBNL)</a:t>
            </a:r>
            <a:endParaRPr sz="1100"/>
          </a:p>
          <a:p>
            <a:pPr indent="-298450" lvl="0" marL="457200" rtl="0" algn="l">
              <a:spcBef>
                <a:spcPts val="0"/>
              </a:spcBef>
              <a:spcAft>
                <a:spcPts val="0"/>
              </a:spcAft>
              <a:buSzPts val="1100"/>
              <a:buChar char="●"/>
            </a:pPr>
            <a:r>
              <a:rPr lang="en" sz="1100"/>
              <a:t>Joan Damerow (LBNL)</a:t>
            </a:r>
            <a:endParaRPr sz="1100"/>
          </a:p>
          <a:p>
            <a:pPr indent="0" lvl="0" marL="0" rtl="0" algn="l">
              <a:spcBef>
                <a:spcPts val="0"/>
              </a:spcBef>
              <a:spcAft>
                <a:spcPts val="0"/>
              </a:spcAft>
              <a:buNone/>
            </a:pPr>
            <a:r>
              <a:t/>
            </a:r>
            <a:endParaRPr sz="1100"/>
          </a:p>
        </p:txBody>
      </p:sp>
      <p:sp>
        <p:nvSpPr>
          <p:cNvPr id="1269" name="Google Shape;1269;p98"/>
          <p:cNvSpPr txBox="1"/>
          <p:nvPr>
            <p:ph idx="1" type="body"/>
          </p:nvPr>
        </p:nvSpPr>
        <p:spPr>
          <a:xfrm>
            <a:off x="6708900" y="3940700"/>
            <a:ext cx="2187300" cy="657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lt2"/>
                </a:solidFill>
              </a:rPr>
              <a:t>NHGRI Monarch Initiative</a:t>
            </a:r>
            <a:endParaRPr sz="1200">
              <a:solidFill>
                <a:schemeClr val="lt2"/>
              </a:solidFill>
            </a:endParaRPr>
          </a:p>
          <a:p>
            <a:pPr indent="0" lvl="0" marL="0" rtl="0" algn="l">
              <a:spcBef>
                <a:spcPts val="0"/>
              </a:spcBef>
              <a:spcAft>
                <a:spcPts val="0"/>
              </a:spcAft>
              <a:buNone/>
            </a:pPr>
            <a:r>
              <a:rPr lang="en" sz="1200">
                <a:solidFill>
                  <a:schemeClr val="lt2"/>
                </a:solidFill>
              </a:rPr>
              <a:t>NHGRI Phenomics First</a:t>
            </a:r>
            <a:endParaRPr sz="1200">
              <a:solidFill>
                <a:schemeClr val="lt2"/>
              </a:solidFill>
            </a:endParaRPr>
          </a:p>
          <a:p>
            <a:pPr indent="0" lvl="0" marL="0" rtl="0" algn="l">
              <a:spcBef>
                <a:spcPts val="0"/>
              </a:spcBef>
              <a:spcAft>
                <a:spcPts val="0"/>
              </a:spcAft>
              <a:buNone/>
            </a:pPr>
            <a:r>
              <a:rPr lang="en" sz="1200">
                <a:solidFill>
                  <a:schemeClr val="lt2"/>
                </a:solidFill>
              </a:rPr>
              <a:t>NHGRI Gene Ontology</a:t>
            </a:r>
            <a:endParaRPr sz="1200">
              <a:solidFill>
                <a:schemeClr val="lt2"/>
              </a:solidFill>
            </a:endParaRPr>
          </a:p>
          <a:p>
            <a:pPr indent="0" lvl="0" marL="0" rtl="0" algn="l">
              <a:spcBef>
                <a:spcPts val="0"/>
              </a:spcBef>
              <a:spcAft>
                <a:spcPts val="0"/>
              </a:spcAft>
              <a:buNone/>
            </a:pPr>
            <a:r>
              <a:rPr lang="en" sz="1200">
                <a:solidFill>
                  <a:schemeClr val="lt2"/>
                </a:solidFill>
              </a:rPr>
              <a:t>LBNL LDRD (Contextualizer, Fair2Wise)</a:t>
            </a:r>
            <a:endParaRPr sz="1200">
              <a:solidFill>
                <a:schemeClr val="lt2"/>
              </a:solidFill>
            </a:endParaRPr>
          </a:p>
        </p:txBody>
      </p:sp>
      <p:sp>
        <p:nvSpPr>
          <p:cNvPr id="1270" name="Google Shape;1270;p98"/>
          <p:cNvSpPr/>
          <p:nvPr/>
        </p:nvSpPr>
        <p:spPr>
          <a:xfrm>
            <a:off x="6559750" y="80750"/>
            <a:ext cx="1824900" cy="12684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Nunito Sans"/>
                <a:ea typeface="Nunito Sans"/>
                <a:cs typeface="Nunito Sans"/>
                <a:sym typeface="Nunito Sans"/>
              </a:rPr>
              <a:t>Join us for a tutorial at ICBO 2025</a:t>
            </a:r>
            <a:endParaRPr>
              <a:latin typeface="Nunito Sans"/>
              <a:ea typeface="Nunito Sans"/>
              <a:cs typeface="Nunito Sans"/>
              <a:sym typeface="Nunito Sans"/>
            </a:endParaRPr>
          </a:p>
          <a:p>
            <a:pPr indent="0" lvl="0" marL="0" rtl="0" algn="ctr">
              <a:spcBef>
                <a:spcPts val="0"/>
              </a:spcBef>
              <a:spcAft>
                <a:spcPts val="0"/>
              </a:spcAft>
              <a:buNone/>
            </a:pPr>
            <a:r>
              <a:rPr lang="en" sz="1100">
                <a:solidFill>
                  <a:srgbClr val="222222"/>
                </a:solidFill>
                <a:highlight>
                  <a:srgbClr val="FFFFFF"/>
                </a:highlight>
              </a:rPr>
              <a:t>Nov. 9-11, 2025</a:t>
            </a:r>
            <a:endParaRPr sz="1100">
              <a:solidFill>
                <a:srgbClr val="222222"/>
              </a:solidFill>
              <a:highlight>
                <a:srgbClr val="FFFFFF"/>
              </a:highlight>
            </a:endParaRPr>
          </a:p>
          <a:p>
            <a:pPr indent="0" lvl="0" marL="0" rtl="0" algn="ctr">
              <a:spcBef>
                <a:spcPts val="0"/>
              </a:spcBef>
              <a:spcAft>
                <a:spcPts val="0"/>
              </a:spcAft>
              <a:buNone/>
            </a:pPr>
            <a:r>
              <a:t/>
            </a:r>
            <a:endParaRPr sz="1100">
              <a:solidFill>
                <a:srgbClr val="222222"/>
              </a:solidFill>
              <a:highlight>
                <a:srgbClr val="FFFFFF"/>
              </a:highlight>
            </a:endParaRPr>
          </a:p>
          <a:p>
            <a:pPr indent="0" lvl="0" marL="0" rtl="0" algn="ctr">
              <a:spcBef>
                <a:spcPts val="0"/>
              </a:spcBef>
              <a:spcAft>
                <a:spcPts val="0"/>
              </a:spcAft>
              <a:buNone/>
            </a:pPr>
            <a:r>
              <a:rPr lang="en" sz="1100">
                <a:solidFill>
                  <a:srgbClr val="222222"/>
                </a:solidFill>
                <a:highlight>
                  <a:srgbClr val="FFFFFF"/>
                </a:highlight>
              </a:rPr>
              <a:t>(fully virtual, free registration)</a:t>
            </a:r>
            <a:endParaRPr sz="1100">
              <a:solidFill>
                <a:srgbClr val="222222"/>
              </a:solidFill>
              <a:highlight>
                <a:srgbClr val="FFFFFF"/>
              </a:highlight>
            </a:endParaRPr>
          </a:p>
        </p:txBody>
      </p:sp>
      <p:sp>
        <p:nvSpPr>
          <p:cNvPr id="1271" name="Google Shape;1271;p98"/>
          <p:cNvSpPr txBox="1"/>
          <p:nvPr/>
        </p:nvSpPr>
        <p:spPr>
          <a:xfrm>
            <a:off x="5896200" y="293760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chemeClr val="hlink"/>
                </a:solidFill>
                <a:hlinkClick r:id="rId3"/>
              </a:rPr>
              <a:t>https://ai4curation.github.io/aidocs/</a:t>
            </a:r>
            <a:r>
              <a:rPr lang="en"/>
              <a:t> </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5" name="Shape 1275"/>
        <p:cNvGrpSpPr/>
        <p:nvPr/>
      </p:nvGrpSpPr>
      <p:grpSpPr>
        <a:xfrm>
          <a:off x="0" y="0"/>
          <a:ext cx="0" cy="0"/>
          <a:chOff x="0" y="0"/>
          <a:chExt cx="0" cy="0"/>
        </a:xfrm>
      </p:grpSpPr>
      <p:sp>
        <p:nvSpPr>
          <p:cNvPr id="1276" name="Google Shape;1276;p99"/>
          <p:cNvSpPr txBox="1"/>
          <p:nvPr>
            <p:ph type="title"/>
          </p:nvPr>
        </p:nvSpPr>
        <p:spPr>
          <a:xfrm>
            <a:off x="311700" y="445025"/>
            <a:ext cx="85206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Conclusions</a:t>
            </a:r>
            <a:endParaRPr/>
          </a:p>
        </p:txBody>
      </p:sp>
      <p:sp>
        <p:nvSpPr>
          <p:cNvPr id="1277" name="Google Shape;1277;p9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74650" lvl="0" marL="457200" rtl="0" algn="l">
              <a:spcBef>
                <a:spcPts val="0"/>
              </a:spcBef>
              <a:spcAft>
                <a:spcPts val="0"/>
              </a:spcAft>
              <a:buSzPts val="2300"/>
              <a:buChar char="●"/>
            </a:pPr>
            <a:r>
              <a:rPr lang="en" sz="2300"/>
              <a:t>AI needs Ontologies needs AI</a:t>
            </a:r>
            <a:endParaRPr sz="2300"/>
          </a:p>
          <a:p>
            <a:pPr indent="-374650" lvl="0" marL="457200" rtl="0" algn="l">
              <a:spcBef>
                <a:spcPts val="0"/>
              </a:spcBef>
              <a:spcAft>
                <a:spcPts val="0"/>
              </a:spcAft>
              <a:buSzPts val="2300"/>
              <a:buChar char="●"/>
            </a:pPr>
            <a:r>
              <a:rPr lang="en" sz="2300"/>
              <a:t>Agentic AI is a major paradigm shift</a:t>
            </a:r>
            <a:endParaRPr sz="2300"/>
          </a:p>
          <a:p>
            <a:pPr indent="-374650" lvl="0" marL="457200" rtl="0" algn="l">
              <a:spcBef>
                <a:spcPts val="0"/>
              </a:spcBef>
              <a:spcAft>
                <a:spcPts val="0"/>
              </a:spcAft>
              <a:buSzPts val="2300"/>
              <a:buChar char="●"/>
            </a:pPr>
            <a:r>
              <a:rPr lang="en" sz="2300"/>
              <a:t>MCP all of the things!</a:t>
            </a:r>
            <a:endParaRPr sz="2300"/>
          </a:p>
          <a:p>
            <a:pPr indent="-374650" lvl="0" marL="457200" rtl="0" algn="l">
              <a:spcBef>
                <a:spcPts val="0"/>
              </a:spcBef>
              <a:spcAft>
                <a:spcPts val="0"/>
              </a:spcAft>
              <a:buSzPts val="2300"/>
              <a:buChar char="●"/>
            </a:pPr>
            <a:r>
              <a:rPr lang="en" sz="2300"/>
              <a:t>Ontology maintenance is hard… but agentic AI might help!</a:t>
            </a:r>
            <a:endParaRPr sz="2300"/>
          </a:p>
          <a:p>
            <a:pPr indent="-374650" lvl="0" marL="457200" rtl="0" algn="l">
              <a:spcBef>
                <a:spcPts val="0"/>
              </a:spcBef>
              <a:spcAft>
                <a:spcPts val="0"/>
              </a:spcAft>
              <a:buSzPts val="2300"/>
              <a:buChar char="●"/>
            </a:pPr>
            <a:r>
              <a:rPr lang="en" sz="2300"/>
              <a:t>OntoEval/SCRIBE is a step towards systematic evaluation…</a:t>
            </a:r>
            <a:endParaRPr sz="2300"/>
          </a:p>
          <a:p>
            <a:pPr indent="-374650" lvl="1" marL="914400" rtl="0" algn="l">
              <a:spcBef>
                <a:spcPts val="0"/>
              </a:spcBef>
              <a:spcAft>
                <a:spcPts val="0"/>
              </a:spcAft>
              <a:buSzPts val="2300"/>
              <a:buChar char="○"/>
            </a:pPr>
            <a:r>
              <a:rPr lang="en" sz="2300"/>
              <a:t>…but challenges remain</a:t>
            </a:r>
            <a:endParaRPr sz="23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4" name="Shape 564"/>
        <p:cNvGrpSpPr/>
        <p:nvPr/>
      </p:nvGrpSpPr>
      <p:grpSpPr>
        <a:xfrm>
          <a:off x="0" y="0"/>
          <a:ext cx="0" cy="0"/>
          <a:chOff x="0" y="0"/>
          <a:chExt cx="0" cy="0"/>
        </a:xfrm>
      </p:grpSpPr>
      <p:sp>
        <p:nvSpPr>
          <p:cNvPr id="565" name="Google Shape;565;p55"/>
          <p:cNvSpPr txBox="1"/>
          <p:nvPr>
            <p:ph type="title"/>
          </p:nvPr>
        </p:nvSpPr>
        <p:spPr>
          <a:xfrm>
            <a:off x="228600" y="228600"/>
            <a:ext cx="8511600" cy="6003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sz="2700"/>
              <a:t>Ontologies</a:t>
            </a:r>
            <a:r>
              <a:rPr lang="en" sz="2700"/>
              <a:t>: </a:t>
            </a:r>
            <a:r>
              <a:rPr lang="en" sz="2700">
                <a:solidFill>
                  <a:schemeClr val="lt2"/>
                </a:solidFill>
              </a:rPr>
              <a:t>Tasks</a:t>
            </a:r>
            <a:endParaRPr sz="2700">
              <a:solidFill>
                <a:schemeClr val="lt2"/>
              </a:solidFill>
            </a:endParaRPr>
          </a:p>
        </p:txBody>
      </p:sp>
      <p:sp>
        <p:nvSpPr>
          <p:cNvPr id="566" name="Google Shape;566;p55"/>
          <p:cNvSpPr txBox="1"/>
          <p:nvPr>
            <p:ph idx="1" type="body"/>
          </p:nvPr>
        </p:nvSpPr>
        <p:spPr>
          <a:xfrm>
            <a:off x="448075" y="1170613"/>
            <a:ext cx="3399900" cy="5562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None/>
            </a:pPr>
            <a:r>
              <a:rPr lang="en"/>
              <a:t>What people </a:t>
            </a:r>
            <a:r>
              <a:rPr b="1" lang="en"/>
              <a:t>think</a:t>
            </a:r>
            <a:r>
              <a:rPr lang="en"/>
              <a:t> we do</a:t>
            </a:r>
            <a:endParaRPr/>
          </a:p>
        </p:txBody>
      </p:sp>
      <p:sp>
        <p:nvSpPr>
          <p:cNvPr id="567" name="Google Shape;567;p55"/>
          <p:cNvSpPr/>
          <p:nvPr/>
        </p:nvSpPr>
        <p:spPr>
          <a:xfrm>
            <a:off x="830600" y="2068525"/>
            <a:ext cx="1973700" cy="5031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Nunito Sans"/>
                <a:ea typeface="Nunito Sans"/>
                <a:cs typeface="Nunito Sans"/>
                <a:sym typeface="Nunito Sans"/>
              </a:rPr>
              <a:t>Add new term to ontology</a:t>
            </a:r>
            <a:endParaRPr>
              <a:latin typeface="Nunito Sans"/>
              <a:ea typeface="Nunito Sans"/>
              <a:cs typeface="Nunito Sans"/>
              <a:sym typeface="Nunito Sans"/>
            </a:endParaRPr>
          </a:p>
        </p:txBody>
      </p:sp>
      <p:sp>
        <p:nvSpPr>
          <p:cNvPr id="568" name="Google Shape;568;p55"/>
          <p:cNvSpPr/>
          <p:nvPr/>
        </p:nvSpPr>
        <p:spPr>
          <a:xfrm>
            <a:off x="861100" y="3027638"/>
            <a:ext cx="1973700" cy="5031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Nunito Sans"/>
                <a:ea typeface="Nunito Sans"/>
                <a:cs typeface="Nunito Sans"/>
                <a:sym typeface="Nunito Sans"/>
              </a:rPr>
              <a:t>Curate another paper</a:t>
            </a:r>
            <a:endParaRPr>
              <a:latin typeface="Nunito Sans"/>
              <a:ea typeface="Nunito Sans"/>
              <a:cs typeface="Nunito Sans"/>
              <a:sym typeface="Nunito Sans"/>
            </a:endParaRPr>
          </a:p>
        </p:txBody>
      </p:sp>
      <p:sp>
        <p:nvSpPr>
          <p:cNvPr id="569" name="Google Shape;569;p55"/>
          <p:cNvSpPr/>
          <p:nvPr/>
        </p:nvSpPr>
        <p:spPr>
          <a:xfrm>
            <a:off x="861100" y="3986775"/>
            <a:ext cx="1973700" cy="5031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Nunito Sans"/>
                <a:ea typeface="Nunito Sans"/>
                <a:cs typeface="Nunito Sans"/>
                <a:sym typeface="Nunito Sans"/>
              </a:rPr>
              <a:t>Curate another biosample</a:t>
            </a:r>
            <a:endParaRPr>
              <a:latin typeface="Nunito Sans"/>
              <a:ea typeface="Nunito Sans"/>
              <a:cs typeface="Nunito Sans"/>
              <a:sym typeface="Nunito Sans"/>
            </a:endParaRPr>
          </a:p>
        </p:txBody>
      </p:sp>
      <p:cxnSp>
        <p:nvCxnSpPr>
          <p:cNvPr id="570" name="Google Shape;570;p55"/>
          <p:cNvCxnSpPr>
            <a:stCxn id="567" idx="2"/>
            <a:endCxn id="567" idx="3"/>
          </p:cNvCxnSpPr>
          <p:nvPr/>
        </p:nvCxnSpPr>
        <p:spPr>
          <a:xfrm rot="-5400000">
            <a:off x="2185100" y="1952275"/>
            <a:ext cx="251700" cy="987000"/>
          </a:xfrm>
          <a:prstGeom prst="bentConnector4">
            <a:avLst>
              <a:gd fmla="val -75616" name="adj1"/>
              <a:gd fmla="val 124111" name="adj2"/>
            </a:avLst>
          </a:prstGeom>
          <a:noFill/>
          <a:ln cap="flat" cmpd="sng" w="19050">
            <a:solidFill>
              <a:schemeClr val="dk1"/>
            </a:solidFill>
            <a:prstDash val="solid"/>
            <a:round/>
            <a:headEnd len="med" w="med" type="none"/>
            <a:tailEnd len="med" w="med" type="stealth"/>
          </a:ln>
        </p:spPr>
      </p:cxnSp>
      <p:cxnSp>
        <p:nvCxnSpPr>
          <p:cNvPr id="571" name="Google Shape;571;p55"/>
          <p:cNvCxnSpPr/>
          <p:nvPr/>
        </p:nvCxnSpPr>
        <p:spPr>
          <a:xfrm rot="-5400000">
            <a:off x="2205975" y="2893200"/>
            <a:ext cx="251700" cy="987000"/>
          </a:xfrm>
          <a:prstGeom prst="bentConnector4">
            <a:avLst>
              <a:gd fmla="val -75616" name="adj1"/>
              <a:gd fmla="val 124111" name="adj2"/>
            </a:avLst>
          </a:prstGeom>
          <a:noFill/>
          <a:ln cap="flat" cmpd="sng" w="19050">
            <a:solidFill>
              <a:schemeClr val="dk1"/>
            </a:solidFill>
            <a:prstDash val="solid"/>
            <a:round/>
            <a:headEnd len="med" w="med" type="none"/>
            <a:tailEnd len="med" w="med" type="stealth"/>
          </a:ln>
        </p:spPr>
      </p:cxnSp>
      <p:cxnSp>
        <p:nvCxnSpPr>
          <p:cNvPr id="572" name="Google Shape;572;p55"/>
          <p:cNvCxnSpPr/>
          <p:nvPr/>
        </p:nvCxnSpPr>
        <p:spPr>
          <a:xfrm rot="-5400000">
            <a:off x="2205975" y="3870025"/>
            <a:ext cx="251700" cy="987000"/>
          </a:xfrm>
          <a:prstGeom prst="bentConnector4">
            <a:avLst>
              <a:gd fmla="val -75616" name="adj1"/>
              <a:gd fmla="val 124111" name="adj2"/>
            </a:avLst>
          </a:prstGeom>
          <a:noFill/>
          <a:ln cap="flat" cmpd="sng" w="19050">
            <a:solidFill>
              <a:schemeClr val="dk1"/>
            </a:solidFill>
            <a:prstDash val="solid"/>
            <a:round/>
            <a:headEnd len="med" w="med" type="none"/>
            <a:tailEnd len="med" w="med" type="stealth"/>
          </a:ln>
        </p:spPr>
      </p:cxn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1" name="Shape 1281"/>
        <p:cNvGrpSpPr/>
        <p:nvPr/>
      </p:nvGrpSpPr>
      <p:grpSpPr>
        <a:xfrm>
          <a:off x="0" y="0"/>
          <a:ext cx="0" cy="0"/>
          <a:chOff x="0" y="0"/>
          <a:chExt cx="0" cy="0"/>
        </a:xfrm>
      </p:grpSpPr>
      <p:sp>
        <p:nvSpPr>
          <p:cNvPr id="1282" name="Google Shape;1282;p100"/>
          <p:cNvSpPr txBox="1"/>
          <p:nvPr>
            <p:ph type="title"/>
          </p:nvPr>
        </p:nvSpPr>
        <p:spPr>
          <a:xfrm>
            <a:off x="228600" y="228600"/>
            <a:ext cx="85821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How do we evaluate?</a:t>
            </a:r>
            <a:endParaRPr/>
          </a:p>
        </p:txBody>
      </p:sp>
      <p:sp>
        <p:nvSpPr>
          <p:cNvPr id="1283" name="Google Shape;1283;p100"/>
          <p:cNvSpPr txBox="1"/>
          <p:nvPr>
            <p:ph idx="2" type="subTitle"/>
          </p:nvPr>
        </p:nvSpPr>
        <p:spPr>
          <a:xfrm>
            <a:off x="228600" y="4800275"/>
            <a:ext cx="1115700" cy="3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284" name="Google Shape;1284;p100"/>
          <p:cNvPicPr preferRelativeResize="0"/>
          <p:nvPr/>
        </p:nvPicPr>
        <p:blipFill>
          <a:blip r:embed="rId3">
            <a:alphaModFix/>
          </a:blip>
          <a:stretch>
            <a:fillRect/>
          </a:stretch>
        </p:blipFill>
        <p:spPr>
          <a:xfrm>
            <a:off x="4438696" y="1664200"/>
            <a:ext cx="4626553" cy="2401500"/>
          </a:xfrm>
          <a:prstGeom prst="rect">
            <a:avLst/>
          </a:prstGeom>
          <a:noFill/>
          <a:ln>
            <a:noFill/>
          </a:ln>
        </p:spPr>
      </p:pic>
      <p:pic>
        <p:nvPicPr>
          <p:cNvPr id="1285" name="Google Shape;1285;p100"/>
          <p:cNvPicPr preferRelativeResize="0"/>
          <p:nvPr/>
        </p:nvPicPr>
        <p:blipFill>
          <a:blip r:embed="rId4">
            <a:alphaModFix/>
          </a:blip>
          <a:stretch>
            <a:fillRect/>
          </a:stretch>
        </p:blipFill>
        <p:spPr>
          <a:xfrm>
            <a:off x="0" y="1664200"/>
            <a:ext cx="4284649" cy="2675075"/>
          </a:xfrm>
          <a:prstGeom prst="rect">
            <a:avLst/>
          </a:prstGeom>
          <a:noFill/>
          <a:ln>
            <a:noFill/>
          </a:ln>
        </p:spPr>
      </p:pic>
      <p:sp>
        <p:nvSpPr>
          <p:cNvPr id="1286" name="Google Shape;1286;p100"/>
          <p:cNvSpPr txBox="1"/>
          <p:nvPr/>
        </p:nvSpPr>
        <p:spPr>
          <a:xfrm>
            <a:off x="1384075" y="1054100"/>
            <a:ext cx="116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oppins"/>
                <a:ea typeface="Poppins"/>
                <a:cs typeface="Poppins"/>
                <a:sym typeface="Poppins"/>
              </a:rPr>
              <a:t>Curator</a:t>
            </a:r>
            <a:endParaRPr/>
          </a:p>
        </p:txBody>
      </p:sp>
      <p:sp>
        <p:nvSpPr>
          <p:cNvPr id="1287" name="Google Shape;1287;p100"/>
          <p:cNvSpPr txBox="1"/>
          <p:nvPr/>
        </p:nvSpPr>
        <p:spPr>
          <a:xfrm>
            <a:off x="5231525" y="1132600"/>
            <a:ext cx="116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oppins"/>
                <a:ea typeface="Poppins"/>
                <a:cs typeface="Poppins"/>
                <a:sym typeface="Poppins"/>
              </a:rPr>
              <a:t>Agent</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1" name="Shape 1291"/>
        <p:cNvGrpSpPr/>
        <p:nvPr/>
      </p:nvGrpSpPr>
      <p:grpSpPr>
        <a:xfrm>
          <a:off x="0" y="0"/>
          <a:ext cx="0" cy="0"/>
          <a:chOff x="0" y="0"/>
          <a:chExt cx="0" cy="0"/>
        </a:xfrm>
      </p:grpSpPr>
      <p:sp>
        <p:nvSpPr>
          <p:cNvPr id="1292" name="Google Shape;1292;p101"/>
          <p:cNvSpPr txBox="1"/>
          <p:nvPr>
            <p:ph type="title"/>
          </p:nvPr>
        </p:nvSpPr>
        <p:spPr>
          <a:xfrm>
            <a:off x="228600" y="228600"/>
            <a:ext cx="85821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Edges unique to manually curated</a:t>
            </a:r>
            <a:endParaRPr/>
          </a:p>
        </p:txBody>
      </p:sp>
      <p:sp>
        <p:nvSpPr>
          <p:cNvPr id="1293" name="Google Shape;1293;p101"/>
          <p:cNvSpPr txBox="1"/>
          <p:nvPr>
            <p:ph idx="2" type="subTitle"/>
          </p:nvPr>
        </p:nvSpPr>
        <p:spPr>
          <a:xfrm>
            <a:off x="228600" y="4800275"/>
            <a:ext cx="1115700" cy="3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294" name="Google Shape;1294;p101"/>
          <p:cNvPicPr preferRelativeResize="0"/>
          <p:nvPr/>
        </p:nvPicPr>
        <p:blipFill>
          <a:blip r:embed="rId3">
            <a:alphaModFix/>
          </a:blip>
          <a:stretch>
            <a:fillRect/>
          </a:stretch>
        </p:blipFill>
        <p:spPr>
          <a:xfrm>
            <a:off x="4438696" y="1664200"/>
            <a:ext cx="4626553" cy="2401500"/>
          </a:xfrm>
          <a:prstGeom prst="rect">
            <a:avLst/>
          </a:prstGeom>
          <a:noFill/>
          <a:ln>
            <a:noFill/>
          </a:ln>
        </p:spPr>
      </p:pic>
      <p:pic>
        <p:nvPicPr>
          <p:cNvPr id="1295" name="Google Shape;1295;p101"/>
          <p:cNvPicPr preferRelativeResize="0"/>
          <p:nvPr/>
        </p:nvPicPr>
        <p:blipFill>
          <a:blip r:embed="rId4">
            <a:alphaModFix/>
          </a:blip>
          <a:stretch>
            <a:fillRect/>
          </a:stretch>
        </p:blipFill>
        <p:spPr>
          <a:xfrm>
            <a:off x="0" y="1664200"/>
            <a:ext cx="4284649" cy="2675075"/>
          </a:xfrm>
          <a:prstGeom prst="rect">
            <a:avLst/>
          </a:prstGeom>
          <a:noFill/>
          <a:ln>
            <a:noFill/>
          </a:ln>
        </p:spPr>
      </p:pic>
      <p:sp>
        <p:nvSpPr>
          <p:cNvPr id="1296" name="Google Shape;1296;p101"/>
          <p:cNvSpPr txBox="1"/>
          <p:nvPr/>
        </p:nvSpPr>
        <p:spPr>
          <a:xfrm>
            <a:off x="1384075" y="1054100"/>
            <a:ext cx="116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oppins"/>
                <a:ea typeface="Poppins"/>
                <a:cs typeface="Poppins"/>
                <a:sym typeface="Poppins"/>
              </a:rPr>
              <a:t>Curator</a:t>
            </a:r>
            <a:endParaRPr/>
          </a:p>
        </p:txBody>
      </p:sp>
      <p:sp>
        <p:nvSpPr>
          <p:cNvPr id="1297" name="Google Shape;1297;p101"/>
          <p:cNvSpPr txBox="1"/>
          <p:nvPr/>
        </p:nvSpPr>
        <p:spPr>
          <a:xfrm>
            <a:off x="5231525" y="1132600"/>
            <a:ext cx="116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oppins"/>
                <a:ea typeface="Poppins"/>
                <a:cs typeface="Poppins"/>
                <a:sym typeface="Poppins"/>
              </a:rPr>
              <a:t>Agent</a:t>
            </a:r>
            <a:endParaRPr/>
          </a:p>
        </p:txBody>
      </p:sp>
      <p:sp>
        <p:nvSpPr>
          <p:cNvPr id="1298" name="Google Shape;1298;p101"/>
          <p:cNvSpPr/>
          <p:nvPr/>
        </p:nvSpPr>
        <p:spPr>
          <a:xfrm>
            <a:off x="105725" y="4068725"/>
            <a:ext cx="2015100" cy="155100"/>
          </a:xfrm>
          <a:prstGeom prst="roundRect">
            <a:avLst>
              <a:gd fmla="val 16667" name="adj"/>
            </a:avLst>
          </a:prstGeom>
          <a:noFill/>
          <a:ln cap="flat" cmpd="sng" w="381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2" name="Shape 1302"/>
        <p:cNvGrpSpPr/>
        <p:nvPr/>
      </p:nvGrpSpPr>
      <p:grpSpPr>
        <a:xfrm>
          <a:off x="0" y="0"/>
          <a:ext cx="0" cy="0"/>
          <a:chOff x="0" y="0"/>
          <a:chExt cx="0" cy="0"/>
        </a:xfrm>
      </p:grpSpPr>
      <p:sp>
        <p:nvSpPr>
          <p:cNvPr id="1303" name="Google Shape;1303;p102"/>
          <p:cNvSpPr txBox="1"/>
          <p:nvPr>
            <p:ph type="title"/>
          </p:nvPr>
        </p:nvSpPr>
        <p:spPr>
          <a:xfrm>
            <a:off x="228600" y="228600"/>
            <a:ext cx="85821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Metadata uniquely added by agent</a:t>
            </a:r>
            <a:endParaRPr/>
          </a:p>
        </p:txBody>
      </p:sp>
      <p:sp>
        <p:nvSpPr>
          <p:cNvPr id="1304" name="Google Shape;1304;p102"/>
          <p:cNvSpPr txBox="1"/>
          <p:nvPr>
            <p:ph idx="2" type="subTitle"/>
          </p:nvPr>
        </p:nvSpPr>
        <p:spPr>
          <a:xfrm>
            <a:off x="228600" y="4800275"/>
            <a:ext cx="1115700" cy="3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305" name="Google Shape;1305;p102"/>
          <p:cNvPicPr preferRelativeResize="0"/>
          <p:nvPr/>
        </p:nvPicPr>
        <p:blipFill>
          <a:blip r:embed="rId3">
            <a:alphaModFix/>
          </a:blip>
          <a:stretch>
            <a:fillRect/>
          </a:stretch>
        </p:blipFill>
        <p:spPr>
          <a:xfrm>
            <a:off x="4438696" y="1664200"/>
            <a:ext cx="4626553" cy="2401500"/>
          </a:xfrm>
          <a:prstGeom prst="rect">
            <a:avLst/>
          </a:prstGeom>
          <a:noFill/>
          <a:ln>
            <a:noFill/>
          </a:ln>
        </p:spPr>
      </p:pic>
      <p:pic>
        <p:nvPicPr>
          <p:cNvPr id="1306" name="Google Shape;1306;p102"/>
          <p:cNvPicPr preferRelativeResize="0"/>
          <p:nvPr/>
        </p:nvPicPr>
        <p:blipFill>
          <a:blip r:embed="rId4">
            <a:alphaModFix/>
          </a:blip>
          <a:stretch>
            <a:fillRect/>
          </a:stretch>
        </p:blipFill>
        <p:spPr>
          <a:xfrm>
            <a:off x="0" y="1664200"/>
            <a:ext cx="4284649" cy="2675075"/>
          </a:xfrm>
          <a:prstGeom prst="rect">
            <a:avLst/>
          </a:prstGeom>
          <a:noFill/>
          <a:ln>
            <a:noFill/>
          </a:ln>
        </p:spPr>
      </p:pic>
      <p:sp>
        <p:nvSpPr>
          <p:cNvPr id="1307" name="Google Shape;1307;p102"/>
          <p:cNvSpPr txBox="1"/>
          <p:nvPr/>
        </p:nvSpPr>
        <p:spPr>
          <a:xfrm>
            <a:off x="1384075" y="1054100"/>
            <a:ext cx="116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oppins"/>
                <a:ea typeface="Poppins"/>
                <a:cs typeface="Poppins"/>
                <a:sym typeface="Poppins"/>
              </a:rPr>
              <a:t>Curator</a:t>
            </a:r>
            <a:endParaRPr/>
          </a:p>
        </p:txBody>
      </p:sp>
      <p:sp>
        <p:nvSpPr>
          <p:cNvPr id="1308" name="Google Shape;1308;p102"/>
          <p:cNvSpPr txBox="1"/>
          <p:nvPr/>
        </p:nvSpPr>
        <p:spPr>
          <a:xfrm>
            <a:off x="5231525" y="1132600"/>
            <a:ext cx="116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oppins"/>
                <a:ea typeface="Poppins"/>
                <a:cs typeface="Poppins"/>
                <a:sym typeface="Poppins"/>
              </a:rPr>
              <a:t>Agent</a:t>
            </a:r>
            <a:endParaRPr/>
          </a:p>
        </p:txBody>
      </p:sp>
      <p:sp>
        <p:nvSpPr>
          <p:cNvPr id="1309" name="Google Shape;1309;p102"/>
          <p:cNvSpPr/>
          <p:nvPr/>
        </p:nvSpPr>
        <p:spPr>
          <a:xfrm>
            <a:off x="4537600" y="3293675"/>
            <a:ext cx="4199400" cy="190200"/>
          </a:xfrm>
          <a:prstGeom prst="roundRect">
            <a:avLst>
              <a:gd fmla="val 16667" name="adj"/>
            </a:avLst>
          </a:prstGeom>
          <a:noFill/>
          <a:ln cap="flat" cmpd="sng" w="381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3" name="Shape 1313"/>
        <p:cNvGrpSpPr/>
        <p:nvPr/>
      </p:nvGrpSpPr>
      <p:grpSpPr>
        <a:xfrm>
          <a:off x="0" y="0"/>
          <a:ext cx="0" cy="0"/>
          <a:chOff x="0" y="0"/>
          <a:chExt cx="0" cy="0"/>
        </a:xfrm>
      </p:grpSpPr>
      <p:sp>
        <p:nvSpPr>
          <p:cNvPr id="1314" name="Google Shape;1314;p103"/>
          <p:cNvSpPr txBox="1"/>
          <p:nvPr>
            <p:ph type="title"/>
          </p:nvPr>
        </p:nvSpPr>
        <p:spPr>
          <a:xfrm>
            <a:off x="228600" y="228600"/>
            <a:ext cx="85821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Differences in synonym handling</a:t>
            </a:r>
            <a:endParaRPr/>
          </a:p>
        </p:txBody>
      </p:sp>
      <p:sp>
        <p:nvSpPr>
          <p:cNvPr id="1315" name="Google Shape;1315;p103"/>
          <p:cNvSpPr txBox="1"/>
          <p:nvPr>
            <p:ph idx="2" type="subTitle"/>
          </p:nvPr>
        </p:nvSpPr>
        <p:spPr>
          <a:xfrm>
            <a:off x="228600" y="4800275"/>
            <a:ext cx="1115700" cy="3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316" name="Google Shape;1316;p103"/>
          <p:cNvPicPr preferRelativeResize="0"/>
          <p:nvPr/>
        </p:nvPicPr>
        <p:blipFill>
          <a:blip r:embed="rId3">
            <a:alphaModFix/>
          </a:blip>
          <a:stretch>
            <a:fillRect/>
          </a:stretch>
        </p:blipFill>
        <p:spPr>
          <a:xfrm>
            <a:off x="4438696" y="1664200"/>
            <a:ext cx="4626553" cy="2401500"/>
          </a:xfrm>
          <a:prstGeom prst="rect">
            <a:avLst/>
          </a:prstGeom>
          <a:noFill/>
          <a:ln>
            <a:noFill/>
          </a:ln>
        </p:spPr>
      </p:pic>
      <p:pic>
        <p:nvPicPr>
          <p:cNvPr id="1317" name="Google Shape;1317;p103"/>
          <p:cNvPicPr preferRelativeResize="0"/>
          <p:nvPr/>
        </p:nvPicPr>
        <p:blipFill>
          <a:blip r:embed="rId4">
            <a:alphaModFix/>
          </a:blip>
          <a:stretch>
            <a:fillRect/>
          </a:stretch>
        </p:blipFill>
        <p:spPr>
          <a:xfrm>
            <a:off x="0" y="1664200"/>
            <a:ext cx="4284649" cy="2675075"/>
          </a:xfrm>
          <a:prstGeom prst="rect">
            <a:avLst/>
          </a:prstGeom>
          <a:noFill/>
          <a:ln>
            <a:noFill/>
          </a:ln>
        </p:spPr>
      </p:pic>
      <p:sp>
        <p:nvSpPr>
          <p:cNvPr id="1318" name="Google Shape;1318;p103"/>
          <p:cNvSpPr txBox="1"/>
          <p:nvPr/>
        </p:nvSpPr>
        <p:spPr>
          <a:xfrm>
            <a:off x="1384075" y="1054100"/>
            <a:ext cx="116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oppins"/>
                <a:ea typeface="Poppins"/>
                <a:cs typeface="Poppins"/>
                <a:sym typeface="Poppins"/>
              </a:rPr>
              <a:t>Curator</a:t>
            </a:r>
            <a:endParaRPr/>
          </a:p>
        </p:txBody>
      </p:sp>
      <p:sp>
        <p:nvSpPr>
          <p:cNvPr id="1319" name="Google Shape;1319;p103"/>
          <p:cNvSpPr txBox="1"/>
          <p:nvPr/>
        </p:nvSpPr>
        <p:spPr>
          <a:xfrm>
            <a:off x="5231525" y="1132600"/>
            <a:ext cx="116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oppins"/>
                <a:ea typeface="Poppins"/>
                <a:cs typeface="Poppins"/>
                <a:sym typeface="Poppins"/>
              </a:rPr>
              <a:t>Agent</a:t>
            </a:r>
            <a:endParaRPr/>
          </a:p>
        </p:txBody>
      </p:sp>
      <p:sp>
        <p:nvSpPr>
          <p:cNvPr id="1320" name="Google Shape;1320;p103"/>
          <p:cNvSpPr/>
          <p:nvPr/>
        </p:nvSpPr>
        <p:spPr>
          <a:xfrm>
            <a:off x="42625" y="3124575"/>
            <a:ext cx="4199100" cy="400200"/>
          </a:xfrm>
          <a:prstGeom prst="roundRect">
            <a:avLst>
              <a:gd fmla="val 16667" name="adj"/>
            </a:avLst>
          </a:prstGeom>
          <a:noFill/>
          <a:ln cap="flat" cmpd="sng" w="381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4" name="Shape 1324"/>
        <p:cNvGrpSpPr/>
        <p:nvPr/>
      </p:nvGrpSpPr>
      <p:grpSpPr>
        <a:xfrm>
          <a:off x="0" y="0"/>
          <a:ext cx="0" cy="0"/>
          <a:chOff x="0" y="0"/>
          <a:chExt cx="0" cy="0"/>
        </a:xfrm>
      </p:grpSpPr>
      <p:sp>
        <p:nvSpPr>
          <p:cNvPr id="1325" name="Google Shape;1325;p104"/>
          <p:cNvSpPr txBox="1"/>
          <p:nvPr>
            <p:ph type="title"/>
          </p:nvPr>
        </p:nvSpPr>
        <p:spPr>
          <a:xfrm>
            <a:off x="228600" y="228600"/>
            <a:ext cx="85821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Minor changes in wording</a:t>
            </a:r>
            <a:endParaRPr/>
          </a:p>
        </p:txBody>
      </p:sp>
      <p:sp>
        <p:nvSpPr>
          <p:cNvPr id="1326" name="Google Shape;1326;p104"/>
          <p:cNvSpPr txBox="1"/>
          <p:nvPr>
            <p:ph idx="2" type="subTitle"/>
          </p:nvPr>
        </p:nvSpPr>
        <p:spPr>
          <a:xfrm>
            <a:off x="228600" y="4800275"/>
            <a:ext cx="1115700" cy="3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327" name="Google Shape;1327;p104"/>
          <p:cNvPicPr preferRelativeResize="0"/>
          <p:nvPr/>
        </p:nvPicPr>
        <p:blipFill>
          <a:blip r:embed="rId3">
            <a:alphaModFix/>
          </a:blip>
          <a:stretch>
            <a:fillRect/>
          </a:stretch>
        </p:blipFill>
        <p:spPr>
          <a:xfrm>
            <a:off x="4438696" y="1664200"/>
            <a:ext cx="4626553" cy="2401500"/>
          </a:xfrm>
          <a:prstGeom prst="rect">
            <a:avLst/>
          </a:prstGeom>
          <a:noFill/>
          <a:ln>
            <a:noFill/>
          </a:ln>
        </p:spPr>
      </p:pic>
      <p:pic>
        <p:nvPicPr>
          <p:cNvPr id="1328" name="Google Shape;1328;p104"/>
          <p:cNvPicPr preferRelativeResize="0"/>
          <p:nvPr/>
        </p:nvPicPr>
        <p:blipFill>
          <a:blip r:embed="rId4">
            <a:alphaModFix/>
          </a:blip>
          <a:stretch>
            <a:fillRect/>
          </a:stretch>
        </p:blipFill>
        <p:spPr>
          <a:xfrm>
            <a:off x="0" y="1664200"/>
            <a:ext cx="4284649" cy="2675075"/>
          </a:xfrm>
          <a:prstGeom prst="rect">
            <a:avLst/>
          </a:prstGeom>
          <a:noFill/>
          <a:ln>
            <a:noFill/>
          </a:ln>
        </p:spPr>
      </p:pic>
      <p:sp>
        <p:nvSpPr>
          <p:cNvPr id="1329" name="Google Shape;1329;p104"/>
          <p:cNvSpPr txBox="1"/>
          <p:nvPr/>
        </p:nvSpPr>
        <p:spPr>
          <a:xfrm>
            <a:off x="1384075" y="1054100"/>
            <a:ext cx="116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oppins"/>
                <a:ea typeface="Poppins"/>
                <a:cs typeface="Poppins"/>
                <a:sym typeface="Poppins"/>
              </a:rPr>
              <a:t>Curator</a:t>
            </a:r>
            <a:endParaRPr/>
          </a:p>
        </p:txBody>
      </p:sp>
      <p:sp>
        <p:nvSpPr>
          <p:cNvPr id="1330" name="Google Shape;1330;p104"/>
          <p:cNvSpPr txBox="1"/>
          <p:nvPr/>
        </p:nvSpPr>
        <p:spPr>
          <a:xfrm>
            <a:off x="5231525" y="1132600"/>
            <a:ext cx="116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oppins"/>
                <a:ea typeface="Poppins"/>
                <a:cs typeface="Poppins"/>
                <a:sym typeface="Poppins"/>
              </a:rPr>
              <a:t>Agent</a:t>
            </a:r>
            <a:endParaRPr/>
          </a:p>
        </p:txBody>
      </p:sp>
      <p:sp>
        <p:nvSpPr>
          <p:cNvPr id="1331" name="Google Shape;1331;p104"/>
          <p:cNvSpPr/>
          <p:nvPr/>
        </p:nvSpPr>
        <p:spPr>
          <a:xfrm>
            <a:off x="42625" y="3540275"/>
            <a:ext cx="4199100" cy="199800"/>
          </a:xfrm>
          <a:prstGeom prst="roundRect">
            <a:avLst>
              <a:gd fmla="val 16667" name="adj"/>
            </a:avLst>
          </a:prstGeom>
          <a:noFill/>
          <a:ln cap="flat" cmpd="sng" w="381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32" name="Google Shape;1332;p104"/>
          <p:cNvSpPr/>
          <p:nvPr/>
        </p:nvSpPr>
        <p:spPr>
          <a:xfrm>
            <a:off x="4485975" y="3072650"/>
            <a:ext cx="2919300" cy="256200"/>
          </a:xfrm>
          <a:prstGeom prst="roundRect">
            <a:avLst>
              <a:gd fmla="val 16667" name="adj"/>
            </a:avLst>
          </a:prstGeom>
          <a:noFill/>
          <a:ln cap="flat" cmpd="sng" w="381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6" name="Shape 1336"/>
        <p:cNvGrpSpPr/>
        <p:nvPr/>
      </p:nvGrpSpPr>
      <p:grpSpPr>
        <a:xfrm>
          <a:off x="0" y="0"/>
          <a:ext cx="0" cy="0"/>
          <a:chOff x="0" y="0"/>
          <a:chExt cx="0" cy="0"/>
        </a:xfrm>
      </p:grpSpPr>
      <p:sp>
        <p:nvSpPr>
          <p:cNvPr id="1337" name="Google Shape;1337;p105"/>
          <p:cNvSpPr txBox="1"/>
          <p:nvPr>
            <p:ph type="title"/>
          </p:nvPr>
        </p:nvSpPr>
        <p:spPr>
          <a:xfrm>
            <a:off x="228600" y="228600"/>
            <a:ext cx="85821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Changes in wording of definitions</a:t>
            </a:r>
            <a:endParaRPr/>
          </a:p>
        </p:txBody>
      </p:sp>
      <p:sp>
        <p:nvSpPr>
          <p:cNvPr id="1338" name="Google Shape;1338;p105"/>
          <p:cNvSpPr txBox="1"/>
          <p:nvPr>
            <p:ph idx="2" type="subTitle"/>
          </p:nvPr>
        </p:nvSpPr>
        <p:spPr>
          <a:xfrm>
            <a:off x="228600" y="4800275"/>
            <a:ext cx="1115700" cy="3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339" name="Google Shape;1339;p105"/>
          <p:cNvPicPr preferRelativeResize="0"/>
          <p:nvPr/>
        </p:nvPicPr>
        <p:blipFill>
          <a:blip r:embed="rId3">
            <a:alphaModFix/>
          </a:blip>
          <a:stretch>
            <a:fillRect/>
          </a:stretch>
        </p:blipFill>
        <p:spPr>
          <a:xfrm>
            <a:off x="4438696" y="1664200"/>
            <a:ext cx="4626553" cy="2401500"/>
          </a:xfrm>
          <a:prstGeom prst="rect">
            <a:avLst/>
          </a:prstGeom>
          <a:noFill/>
          <a:ln>
            <a:noFill/>
          </a:ln>
        </p:spPr>
      </p:pic>
      <p:pic>
        <p:nvPicPr>
          <p:cNvPr id="1340" name="Google Shape;1340;p105"/>
          <p:cNvPicPr preferRelativeResize="0"/>
          <p:nvPr/>
        </p:nvPicPr>
        <p:blipFill>
          <a:blip r:embed="rId4">
            <a:alphaModFix/>
          </a:blip>
          <a:stretch>
            <a:fillRect/>
          </a:stretch>
        </p:blipFill>
        <p:spPr>
          <a:xfrm>
            <a:off x="0" y="1664200"/>
            <a:ext cx="4284649" cy="2675075"/>
          </a:xfrm>
          <a:prstGeom prst="rect">
            <a:avLst/>
          </a:prstGeom>
          <a:noFill/>
          <a:ln>
            <a:noFill/>
          </a:ln>
        </p:spPr>
      </p:pic>
      <p:sp>
        <p:nvSpPr>
          <p:cNvPr id="1341" name="Google Shape;1341;p105"/>
          <p:cNvSpPr txBox="1"/>
          <p:nvPr/>
        </p:nvSpPr>
        <p:spPr>
          <a:xfrm>
            <a:off x="1384075" y="1054100"/>
            <a:ext cx="116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oppins"/>
                <a:ea typeface="Poppins"/>
                <a:cs typeface="Poppins"/>
                <a:sym typeface="Poppins"/>
              </a:rPr>
              <a:t>Curator</a:t>
            </a:r>
            <a:endParaRPr/>
          </a:p>
        </p:txBody>
      </p:sp>
      <p:sp>
        <p:nvSpPr>
          <p:cNvPr id="1342" name="Google Shape;1342;p105"/>
          <p:cNvSpPr txBox="1"/>
          <p:nvPr/>
        </p:nvSpPr>
        <p:spPr>
          <a:xfrm>
            <a:off x="5231525" y="1132600"/>
            <a:ext cx="116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oppins"/>
                <a:ea typeface="Poppins"/>
                <a:cs typeface="Poppins"/>
                <a:sym typeface="Poppins"/>
              </a:rPr>
              <a:t>Agent</a:t>
            </a:r>
            <a:endParaRPr/>
          </a:p>
        </p:txBody>
      </p:sp>
      <p:sp>
        <p:nvSpPr>
          <p:cNvPr id="1343" name="Google Shape;1343;p105"/>
          <p:cNvSpPr/>
          <p:nvPr/>
        </p:nvSpPr>
        <p:spPr>
          <a:xfrm>
            <a:off x="42775" y="2471850"/>
            <a:ext cx="4198800" cy="533100"/>
          </a:xfrm>
          <a:prstGeom prst="roundRect">
            <a:avLst>
              <a:gd fmla="val 16667" name="adj"/>
            </a:avLst>
          </a:prstGeom>
          <a:noFill/>
          <a:ln cap="flat" cmpd="sng" w="381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44" name="Google Shape;1344;p105"/>
          <p:cNvSpPr/>
          <p:nvPr/>
        </p:nvSpPr>
        <p:spPr>
          <a:xfrm>
            <a:off x="4507100" y="2571750"/>
            <a:ext cx="4525800" cy="573900"/>
          </a:xfrm>
          <a:prstGeom prst="roundRect">
            <a:avLst>
              <a:gd fmla="val 16667" name="adj"/>
            </a:avLst>
          </a:prstGeom>
          <a:noFill/>
          <a:ln cap="flat" cmpd="sng" w="38100">
            <a:solidFill>
              <a:schemeClr val="accent4"/>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8" name="Shape 1348"/>
        <p:cNvGrpSpPr/>
        <p:nvPr/>
      </p:nvGrpSpPr>
      <p:grpSpPr>
        <a:xfrm>
          <a:off x="0" y="0"/>
          <a:ext cx="0" cy="0"/>
          <a:chOff x="0" y="0"/>
          <a:chExt cx="0" cy="0"/>
        </a:xfrm>
      </p:grpSpPr>
      <p:sp>
        <p:nvSpPr>
          <p:cNvPr id="1349" name="Google Shape;1349;p106"/>
          <p:cNvSpPr txBox="1"/>
          <p:nvPr>
            <p:ph type="title"/>
          </p:nvPr>
        </p:nvSpPr>
        <p:spPr>
          <a:xfrm>
            <a:off x="228600" y="228600"/>
            <a:ext cx="85821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Metadiff: strict scoring based on diff of diffs</a:t>
            </a:r>
            <a:endParaRPr/>
          </a:p>
        </p:txBody>
      </p:sp>
      <p:sp>
        <p:nvSpPr>
          <p:cNvPr id="1350" name="Google Shape;1350;p106"/>
          <p:cNvSpPr txBox="1"/>
          <p:nvPr>
            <p:ph idx="2" type="subTitle"/>
          </p:nvPr>
        </p:nvSpPr>
        <p:spPr>
          <a:xfrm>
            <a:off x="228600" y="4800275"/>
            <a:ext cx="1115700" cy="3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351" name="Google Shape;1351;p106"/>
          <p:cNvPicPr preferRelativeResize="0"/>
          <p:nvPr/>
        </p:nvPicPr>
        <p:blipFill>
          <a:blip r:embed="rId3">
            <a:alphaModFix/>
          </a:blip>
          <a:stretch>
            <a:fillRect/>
          </a:stretch>
        </p:blipFill>
        <p:spPr>
          <a:xfrm>
            <a:off x="4438696" y="1664200"/>
            <a:ext cx="4626553" cy="2401500"/>
          </a:xfrm>
          <a:prstGeom prst="rect">
            <a:avLst/>
          </a:prstGeom>
          <a:noFill/>
          <a:ln>
            <a:noFill/>
          </a:ln>
        </p:spPr>
      </p:pic>
      <p:pic>
        <p:nvPicPr>
          <p:cNvPr id="1352" name="Google Shape;1352;p106"/>
          <p:cNvPicPr preferRelativeResize="0"/>
          <p:nvPr/>
        </p:nvPicPr>
        <p:blipFill>
          <a:blip r:embed="rId4">
            <a:alphaModFix/>
          </a:blip>
          <a:stretch>
            <a:fillRect/>
          </a:stretch>
        </p:blipFill>
        <p:spPr>
          <a:xfrm>
            <a:off x="0" y="1664200"/>
            <a:ext cx="4284649" cy="2675075"/>
          </a:xfrm>
          <a:prstGeom prst="rect">
            <a:avLst/>
          </a:prstGeom>
          <a:noFill/>
          <a:ln>
            <a:noFill/>
          </a:ln>
        </p:spPr>
      </p:pic>
      <p:sp>
        <p:nvSpPr>
          <p:cNvPr id="1353" name="Google Shape;1353;p106"/>
          <p:cNvSpPr txBox="1"/>
          <p:nvPr/>
        </p:nvSpPr>
        <p:spPr>
          <a:xfrm>
            <a:off x="1384075" y="1054100"/>
            <a:ext cx="116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oppins"/>
                <a:ea typeface="Poppins"/>
                <a:cs typeface="Poppins"/>
                <a:sym typeface="Poppins"/>
              </a:rPr>
              <a:t>Curator</a:t>
            </a:r>
            <a:endParaRPr/>
          </a:p>
        </p:txBody>
      </p:sp>
      <p:sp>
        <p:nvSpPr>
          <p:cNvPr id="1354" name="Google Shape;1354;p106"/>
          <p:cNvSpPr txBox="1"/>
          <p:nvPr/>
        </p:nvSpPr>
        <p:spPr>
          <a:xfrm>
            <a:off x="5231525" y="1132600"/>
            <a:ext cx="116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oppins"/>
                <a:ea typeface="Poppins"/>
                <a:cs typeface="Poppins"/>
                <a:sym typeface="Poppins"/>
              </a:rPr>
              <a:t>Agent</a:t>
            </a:r>
            <a:endParaRPr/>
          </a:p>
        </p:txBody>
      </p:sp>
      <p:sp>
        <p:nvSpPr>
          <p:cNvPr id="1355" name="Google Shape;1355;p106"/>
          <p:cNvSpPr txBox="1"/>
          <p:nvPr/>
        </p:nvSpPr>
        <p:spPr>
          <a:xfrm>
            <a:off x="4618950" y="4096800"/>
            <a:ext cx="40425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oppins"/>
                <a:ea typeface="Poppins"/>
                <a:cs typeface="Poppins"/>
                <a:sym typeface="Poppins"/>
              </a:rPr>
              <a:t>F1 Score: 0.05</a:t>
            </a:r>
            <a:endParaRPr b="1">
              <a:solidFill>
                <a:schemeClr val="dk1"/>
              </a:solidFill>
              <a:latin typeface="Poppins"/>
              <a:ea typeface="Poppins"/>
              <a:cs typeface="Poppins"/>
              <a:sym typeface="Poppins"/>
            </a:endParaRPr>
          </a:p>
          <a:p>
            <a:pPr indent="0" lvl="0" marL="0" rtl="0" algn="l">
              <a:spcBef>
                <a:spcPts val="0"/>
              </a:spcBef>
              <a:spcAft>
                <a:spcPts val="0"/>
              </a:spcAft>
              <a:buNone/>
            </a:pPr>
            <a:r>
              <a:t/>
            </a:r>
            <a:endParaRPr b="1">
              <a:solidFill>
                <a:schemeClr val="dk1"/>
              </a:solidFill>
              <a:latin typeface="Poppins"/>
              <a:ea typeface="Poppins"/>
              <a:cs typeface="Poppins"/>
              <a:sym typeface="Poppins"/>
            </a:endParaRPr>
          </a:p>
          <a:p>
            <a:pPr indent="0" lvl="0" marL="0" rtl="0" algn="l">
              <a:spcBef>
                <a:spcPts val="0"/>
              </a:spcBef>
              <a:spcAft>
                <a:spcPts val="0"/>
              </a:spcAft>
              <a:buNone/>
            </a:pPr>
            <a:r>
              <a:rPr lang="en">
                <a:solidFill>
                  <a:schemeClr val="dk1"/>
                </a:solidFill>
                <a:latin typeface="Poppins"/>
                <a:ea typeface="Poppins"/>
                <a:cs typeface="Poppins"/>
                <a:sym typeface="Poppins"/>
              </a:rPr>
              <a:t>Agent made some different decisions that were arguably also valid</a:t>
            </a:r>
            <a:endParaRPr>
              <a:solidFill>
                <a:schemeClr val="dk1"/>
              </a:solidFill>
              <a:latin typeface="Poppins"/>
              <a:ea typeface="Poppins"/>
              <a:cs typeface="Poppins"/>
              <a:sym typeface="Poppins"/>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9" name="Shape 1359"/>
        <p:cNvGrpSpPr/>
        <p:nvPr/>
      </p:nvGrpSpPr>
      <p:grpSpPr>
        <a:xfrm>
          <a:off x="0" y="0"/>
          <a:ext cx="0" cy="0"/>
          <a:chOff x="0" y="0"/>
          <a:chExt cx="0" cy="0"/>
        </a:xfrm>
      </p:grpSpPr>
      <p:sp>
        <p:nvSpPr>
          <p:cNvPr id="1360" name="Google Shape;1360;p107"/>
          <p:cNvSpPr txBox="1"/>
          <p:nvPr>
            <p:ph type="title"/>
          </p:nvPr>
        </p:nvSpPr>
        <p:spPr>
          <a:xfrm>
            <a:off x="228600" y="228600"/>
            <a:ext cx="85821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LLM as Judge</a:t>
            </a:r>
            <a:endParaRPr/>
          </a:p>
        </p:txBody>
      </p:sp>
      <p:sp>
        <p:nvSpPr>
          <p:cNvPr id="1361" name="Google Shape;1361;p107"/>
          <p:cNvSpPr txBox="1"/>
          <p:nvPr>
            <p:ph idx="2" type="subTitle"/>
          </p:nvPr>
        </p:nvSpPr>
        <p:spPr>
          <a:xfrm>
            <a:off x="228600" y="4800275"/>
            <a:ext cx="1115700" cy="3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362" name="Google Shape;1362;p107"/>
          <p:cNvPicPr preferRelativeResize="0"/>
          <p:nvPr/>
        </p:nvPicPr>
        <p:blipFill>
          <a:blip r:embed="rId3">
            <a:alphaModFix/>
          </a:blip>
          <a:stretch>
            <a:fillRect/>
          </a:stretch>
        </p:blipFill>
        <p:spPr>
          <a:xfrm>
            <a:off x="4438696" y="1664200"/>
            <a:ext cx="4626553" cy="2401500"/>
          </a:xfrm>
          <a:prstGeom prst="rect">
            <a:avLst/>
          </a:prstGeom>
          <a:noFill/>
          <a:ln>
            <a:noFill/>
          </a:ln>
        </p:spPr>
      </p:pic>
      <p:pic>
        <p:nvPicPr>
          <p:cNvPr id="1363" name="Google Shape;1363;p107"/>
          <p:cNvPicPr preferRelativeResize="0"/>
          <p:nvPr/>
        </p:nvPicPr>
        <p:blipFill>
          <a:blip r:embed="rId4">
            <a:alphaModFix/>
          </a:blip>
          <a:stretch>
            <a:fillRect/>
          </a:stretch>
        </p:blipFill>
        <p:spPr>
          <a:xfrm>
            <a:off x="0" y="1664200"/>
            <a:ext cx="4284649" cy="2675075"/>
          </a:xfrm>
          <a:prstGeom prst="rect">
            <a:avLst/>
          </a:prstGeom>
          <a:noFill/>
          <a:ln>
            <a:noFill/>
          </a:ln>
        </p:spPr>
      </p:pic>
      <p:sp>
        <p:nvSpPr>
          <p:cNvPr id="1364" name="Google Shape;1364;p107"/>
          <p:cNvSpPr txBox="1"/>
          <p:nvPr/>
        </p:nvSpPr>
        <p:spPr>
          <a:xfrm>
            <a:off x="1384075" y="1054100"/>
            <a:ext cx="116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oppins"/>
                <a:ea typeface="Poppins"/>
                <a:cs typeface="Poppins"/>
                <a:sym typeface="Poppins"/>
              </a:rPr>
              <a:t>Curator</a:t>
            </a:r>
            <a:endParaRPr/>
          </a:p>
        </p:txBody>
      </p:sp>
      <p:sp>
        <p:nvSpPr>
          <p:cNvPr id="1365" name="Google Shape;1365;p107"/>
          <p:cNvSpPr txBox="1"/>
          <p:nvPr/>
        </p:nvSpPr>
        <p:spPr>
          <a:xfrm>
            <a:off x="5231525" y="1132600"/>
            <a:ext cx="116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oppins"/>
                <a:ea typeface="Poppins"/>
                <a:cs typeface="Poppins"/>
                <a:sym typeface="Poppins"/>
              </a:rPr>
              <a:t>Agent</a:t>
            </a:r>
            <a:endParaRPr/>
          </a:p>
        </p:txBody>
      </p:sp>
      <p:sp>
        <p:nvSpPr>
          <p:cNvPr id="1366" name="Google Shape;1366;p107"/>
          <p:cNvSpPr txBox="1"/>
          <p:nvPr/>
        </p:nvSpPr>
        <p:spPr>
          <a:xfrm>
            <a:off x="4618950" y="4096800"/>
            <a:ext cx="40425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oppins"/>
                <a:ea typeface="Poppins"/>
                <a:cs typeface="Poppins"/>
                <a:sym typeface="Poppins"/>
              </a:rPr>
              <a:t>F1 Score: 0.05</a:t>
            </a:r>
            <a:endParaRPr b="1">
              <a:solidFill>
                <a:schemeClr val="dk1"/>
              </a:solidFill>
              <a:latin typeface="Poppins"/>
              <a:ea typeface="Poppins"/>
              <a:cs typeface="Poppins"/>
              <a:sym typeface="Poppins"/>
            </a:endParaRPr>
          </a:p>
          <a:p>
            <a:pPr indent="0" lvl="0" marL="0" rtl="0" algn="l">
              <a:spcBef>
                <a:spcPts val="0"/>
              </a:spcBef>
              <a:spcAft>
                <a:spcPts val="0"/>
              </a:spcAft>
              <a:buNone/>
            </a:pPr>
            <a:r>
              <a:t/>
            </a:r>
            <a:endParaRPr b="1">
              <a:solidFill>
                <a:schemeClr val="dk1"/>
              </a:solidFill>
              <a:latin typeface="Poppins"/>
              <a:ea typeface="Poppins"/>
              <a:cs typeface="Poppins"/>
              <a:sym typeface="Poppins"/>
            </a:endParaRPr>
          </a:p>
          <a:p>
            <a:pPr indent="0" lvl="0" marL="0" rtl="0" algn="l">
              <a:spcBef>
                <a:spcPts val="0"/>
              </a:spcBef>
              <a:spcAft>
                <a:spcPts val="0"/>
              </a:spcAft>
              <a:buNone/>
            </a:pPr>
            <a:r>
              <a:rPr lang="en">
                <a:solidFill>
                  <a:schemeClr val="dk1"/>
                </a:solidFill>
                <a:latin typeface="Poppins"/>
                <a:ea typeface="Poppins"/>
                <a:cs typeface="Poppins"/>
                <a:sym typeface="Poppins"/>
              </a:rPr>
              <a:t>Agent made some different decisions that were arguably also valid</a:t>
            </a:r>
            <a:endParaRPr>
              <a:solidFill>
                <a:schemeClr val="dk1"/>
              </a:solidFill>
              <a:latin typeface="Poppins"/>
              <a:ea typeface="Poppins"/>
              <a:cs typeface="Poppins"/>
              <a:sym typeface="Poppins"/>
            </a:endParaRPr>
          </a:p>
        </p:txBody>
      </p:sp>
      <p:sp>
        <p:nvSpPr>
          <p:cNvPr id="1367" name="Google Shape;1367;p107"/>
          <p:cNvSpPr/>
          <p:nvPr/>
        </p:nvSpPr>
        <p:spPr>
          <a:xfrm>
            <a:off x="768050" y="1010825"/>
            <a:ext cx="7475700" cy="39246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900"/>
              <a:t>comments</a:t>
            </a:r>
            <a:r>
              <a:rPr lang="en" sz="900"/>
              <a:t>: </a:t>
            </a:r>
            <a:r>
              <a:rPr i="1" lang="en" sz="900"/>
              <a:t>The primary difference between the two changes is the comprehensiveness  in addressing the issue. The left change is more thorough in adding relationships  and aligning with the discussed need for taxonomic generality.</a:t>
            </a:r>
            <a:endParaRPr i="1" sz="900"/>
          </a:p>
          <a:p>
            <a:pPr indent="0" lvl="0" marL="0" rtl="0" algn="l">
              <a:spcBef>
                <a:spcPts val="0"/>
              </a:spcBef>
              <a:spcAft>
                <a:spcPts val="0"/>
              </a:spcAft>
              <a:buNone/>
            </a:pPr>
            <a:r>
              <a:rPr b="1" lang="en" sz="900"/>
              <a:t>confidence</a:t>
            </a:r>
            <a:r>
              <a:rPr lang="en" sz="900"/>
              <a:t>: 0.8</a:t>
            </a:r>
            <a:endParaRPr sz="900"/>
          </a:p>
          <a:p>
            <a:pPr indent="0" lvl="0" marL="0" rtl="0" algn="l">
              <a:spcBef>
                <a:spcPts val="0"/>
              </a:spcBef>
              <a:spcAft>
                <a:spcPts val="0"/>
              </a:spcAft>
              <a:buNone/>
            </a:pPr>
            <a:r>
              <a:rPr b="1" lang="en" sz="900"/>
              <a:t>difficulty</a:t>
            </a:r>
            <a:r>
              <a:rPr lang="en" sz="900"/>
              <a:t>: 0.6</a:t>
            </a:r>
            <a:endParaRPr sz="900"/>
          </a:p>
          <a:p>
            <a:pPr indent="0" lvl="0" marL="0" rtl="0" algn="l">
              <a:spcBef>
                <a:spcPts val="0"/>
              </a:spcBef>
              <a:spcAft>
                <a:spcPts val="0"/>
              </a:spcAft>
              <a:buNone/>
            </a:pPr>
            <a:r>
              <a:rPr b="1" lang="en" sz="900"/>
              <a:t>issue_clarity</a:t>
            </a:r>
            <a:r>
              <a:rPr lang="en" sz="900"/>
              <a:t>: 0.8</a:t>
            </a:r>
            <a:endParaRPr sz="900"/>
          </a:p>
          <a:p>
            <a:pPr indent="0" lvl="0" marL="0" rtl="0" algn="l">
              <a:spcBef>
                <a:spcPts val="0"/>
              </a:spcBef>
              <a:spcAft>
                <a:spcPts val="0"/>
              </a:spcAft>
              <a:buNone/>
            </a:pPr>
            <a:r>
              <a:rPr b="1" lang="en" sz="900"/>
              <a:t>left_evaluation</a:t>
            </a:r>
            <a:r>
              <a:rPr lang="en" sz="900"/>
              <a:t>:</a:t>
            </a:r>
            <a:endParaRPr sz="900"/>
          </a:p>
          <a:p>
            <a:pPr indent="0" lvl="0" marL="0" rtl="0" algn="l">
              <a:spcBef>
                <a:spcPts val="0"/>
              </a:spcBef>
              <a:spcAft>
                <a:spcPts val="0"/>
              </a:spcAft>
              <a:buNone/>
            </a:pPr>
            <a:r>
              <a:rPr lang="en" sz="900"/>
              <a:t>  </a:t>
            </a:r>
            <a:r>
              <a:rPr b="1" lang="en" sz="900"/>
              <a:t>evaluation</a:t>
            </a:r>
            <a:r>
              <a:rPr lang="en" sz="900"/>
              <a:t>: </a:t>
            </a:r>
            <a:r>
              <a:rPr i="1" lang="en" sz="900"/>
              <a:t>The left change addresses the issue by updating the definition of 'mesosalpinx'  to include more detailed anatomical information as requested. It adds synonyms that align with the suggestions and provides new relationships like 'is_a' serous  membrane and 'surrounds' fallopian tube. The changes are consistent with the need  for taxonomic generalization and acknowledge the complexity of the issue discussed  in the comments.</a:t>
            </a:r>
            <a:endParaRPr i="1" sz="900"/>
          </a:p>
          <a:p>
            <a:pPr indent="0" lvl="0" marL="0" rtl="0" algn="l">
              <a:spcBef>
                <a:spcPts val="0"/>
              </a:spcBef>
              <a:spcAft>
                <a:spcPts val="0"/>
              </a:spcAft>
              <a:buNone/>
            </a:pPr>
            <a:r>
              <a:rPr lang="en" sz="900"/>
              <a:t>  </a:t>
            </a:r>
            <a:r>
              <a:rPr b="1" lang="en" sz="900"/>
              <a:t>instruction_following_score</a:t>
            </a:r>
            <a:r>
              <a:rPr lang="en" sz="900"/>
              <a:t>: 0.9</a:t>
            </a:r>
            <a:endParaRPr sz="900"/>
          </a:p>
          <a:p>
            <a:pPr indent="0" lvl="0" marL="0" rtl="0" algn="l">
              <a:spcBef>
                <a:spcPts val="0"/>
              </a:spcBef>
              <a:spcAft>
                <a:spcPts val="0"/>
              </a:spcAft>
              <a:buNone/>
            </a:pPr>
            <a:r>
              <a:rPr lang="en" sz="900"/>
              <a:t>  </a:t>
            </a:r>
            <a:r>
              <a:rPr b="1" lang="en" sz="900"/>
              <a:t>overall_score</a:t>
            </a:r>
            <a:r>
              <a:rPr lang="en" sz="900"/>
              <a:t>: 0.9</a:t>
            </a:r>
            <a:endParaRPr sz="900"/>
          </a:p>
          <a:p>
            <a:pPr indent="0" lvl="0" marL="0" rtl="0" algn="l">
              <a:spcBef>
                <a:spcPts val="0"/>
              </a:spcBef>
              <a:spcAft>
                <a:spcPts val="0"/>
              </a:spcAft>
              <a:buNone/>
            </a:pPr>
            <a:r>
              <a:rPr b="1" lang="en" sz="900"/>
              <a:t>logical_consistency</a:t>
            </a:r>
            <a:r>
              <a:rPr lang="en" sz="900"/>
              <a:t>: 0.7</a:t>
            </a:r>
            <a:endParaRPr sz="900"/>
          </a:p>
          <a:p>
            <a:pPr indent="0" lvl="0" marL="0" rtl="0" algn="l">
              <a:spcBef>
                <a:spcPts val="0"/>
              </a:spcBef>
              <a:spcAft>
                <a:spcPts val="0"/>
              </a:spcAft>
              <a:buNone/>
            </a:pPr>
            <a:r>
              <a:rPr b="1" lang="en" sz="900"/>
              <a:t>right_evaluation</a:t>
            </a:r>
            <a:r>
              <a:rPr lang="en" sz="900"/>
              <a:t>:</a:t>
            </a:r>
            <a:endParaRPr sz="900"/>
          </a:p>
          <a:p>
            <a:pPr indent="0" lvl="0" marL="0" rtl="0" algn="l">
              <a:spcBef>
                <a:spcPts val="0"/>
              </a:spcBef>
              <a:spcAft>
                <a:spcPts val="0"/>
              </a:spcAft>
              <a:buNone/>
            </a:pPr>
            <a:r>
              <a:rPr lang="en" sz="900"/>
              <a:t>  </a:t>
            </a:r>
            <a:r>
              <a:rPr b="1" lang="en" sz="900"/>
              <a:t>evaluation</a:t>
            </a:r>
            <a:r>
              <a:rPr lang="en" sz="900"/>
              <a:t>: </a:t>
            </a:r>
            <a:r>
              <a:rPr i="1" lang="en" sz="900"/>
              <a:t>The right change updates the definition of 'mesosalpinx' to include  the requested additional information about its structure but makes fewer changes  overall compared to the left. It adds a synonym but does not add new relationships  such as 'is_a' or 'surrounds'. While it includes a term tracker item, it does  not fully incorporate the structural complexity and relational aspects described  in the issue and comments.</a:t>
            </a:r>
            <a:endParaRPr i="1" sz="900"/>
          </a:p>
          <a:p>
            <a:pPr indent="0" lvl="0" marL="0" rtl="0" algn="l">
              <a:spcBef>
                <a:spcPts val="0"/>
              </a:spcBef>
              <a:spcAft>
                <a:spcPts val="0"/>
              </a:spcAft>
              <a:buNone/>
            </a:pPr>
            <a:r>
              <a:rPr lang="en" sz="900"/>
              <a:t>  </a:t>
            </a:r>
            <a:r>
              <a:rPr b="1" lang="en" sz="900"/>
              <a:t>instruction_following_score</a:t>
            </a:r>
            <a:r>
              <a:rPr lang="en" sz="900"/>
              <a:t>: 0.8</a:t>
            </a:r>
            <a:endParaRPr sz="900"/>
          </a:p>
          <a:p>
            <a:pPr indent="0" lvl="0" marL="0" rtl="0" algn="l">
              <a:spcBef>
                <a:spcPts val="0"/>
              </a:spcBef>
              <a:spcAft>
                <a:spcPts val="0"/>
              </a:spcAft>
              <a:buNone/>
            </a:pPr>
            <a:r>
              <a:rPr lang="en" sz="900"/>
              <a:t>  </a:t>
            </a:r>
            <a:r>
              <a:rPr b="1" lang="en" sz="900"/>
              <a:t>missing_changes</a:t>
            </a:r>
            <a:r>
              <a:rPr lang="en" sz="900"/>
              <a:t>:</a:t>
            </a:r>
            <a:endParaRPr sz="900"/>
          </a:p>
          <a:p>
            <a:pPr indent="0" lvl="0" marL="0" rtl="0" algn="l">
              <a:spcBef>
                <a:spcPts val="0"/>
              </a:spcBef>
              <a:spcAft>
                <a:spcPts val="0"/>
              </a:spcAft>
              <a:buNone/>
            </a:pPr>
            <a:r>
              <a:rPr lang="en" sz="900"/>
              <a:t>  - </a:t>
            </a:r>
            <a:r>
              <a:rPr i="1" lang="en" sz="900"/>
              <a:t>Missing 'is_a' link to serous membrane as seen in left change</a:t>
            </a:r>
            <a:endParaRPr i="1" sz="900"/>
          </a:p>
          <a:p>
            <a:pPr indent="0" lvl="0" marL="0" rtl="0" algn="l">
              <a:spcBef>
                <a:spcPts val="0"/>
              </a:spcBef>
              <a:spcAft>
                <a:spcPts val="0"/>
              </a:spcAft>
              <a:buNone/>
            </a:pPr>
            <a:r>
              <a:rPr lang="en" sz="900"/>
              <a:t>  - </a:t>
            </a:r>
            <a:r>
              <a:rPr i="1" lang="en" sz="900"/>
              <a:t>Missing 'surrounds' relationship to fallopian tube</a:t>
            </a:r>
            <a:endParaRPr i="1" sz="900"/>
          </a:p>
          <a:p>
            <a:pPr indent="0" lvl="0" marL="0" rtl="0" algn="l">
              <a:spcBef>
                <a:spcPts val="0"/>
              </a:spcBef>
              <a:spcAft>
                <a:spcPts val="0"/>
              </a:spcAft>
              <a:buNone/>
            </a:pPr>
            <a:r>
              <a:rPr lang="en" sz="900"/>
              <a:t>  </a:t>
            </a:r>
            <a:r>
              <a:rPr b="1" lang="en" sz="900"/>
              <a:t>overall_score</a:t>
            </a:r>
            <a:r>
              <a:rPr lang="en" sz="900"/>
              <a:t>: 0.7</a:t>
            </a:r>
            <a:endParaRPr sz="900"/>
          </a:p>
          <a:p>
            <a:pPr indent="0" lvl="0" marL="0" rtl="0" algn="l">
              <a:spcBef>
                <a:spcPts val="0"/>
              </a:spcBef>
              <a:spcAft>
                <a:spcPts val="0"/>
              </a:spcAft>
              <a:buNone/>
            </a:pPr>
            <a:r>
              <a:rPr b="1" lang="en" sz="900"/>
              <a:t>score_diff</a:t>
            </a:r>
            <a:r>
              <a:rPr lang="en" sz="900"/>
              <a:t>: 0.2</a:t>
            </a:r>
            <a:endParaRPr sz="900"/>
          </a:p>
          <a:p>
            <a:pPr indent="0" lvl="0" marL="0" rtl="0" algn="l">
              <a:spcBef>
                <a:spcPts val="0"/>
              </a:spcBef>
              <a:spcAft>
                <a:spcPts val="0"/>
              </a:spcAft>
              <a:buNone/>
            </a:pPr>
            <a:r>
              <a:rPr b="1" lang="en" sz="900"/>
              <a:t>similarity</a:t>
            </a:r>
            <a:r>
              <a:rPr lang="en" sz="900"/>
              <a:t>: 0.6</a:t>
            </a:r>
            <a:endParaRPr sz="900"/>
          </a:p>
          <a:p>
            <a:pPr indent="0" lvl="0" marL="0" rtl="0" algn="l">
              <a:spcBef>
                <a:spcPts val="0"/>
              </a:spcBef>
              <a:spcAft>
                <a:spcPts val="0"/>
              </a:spcAft>
              <a:buNone/>
            </a:pPr>
            <a:r>
              <a:rPr b="1" lang="en" sz="900"/>
              <a:t>suggestions_for_users</a:t>
            </a:r>
            <a:r>
              <a:rPr lang="en" sz="900"/>
              <a:t>: </a:t>
            </a:r>
            <a:r>
              <a:rPr i="1" lang="en" sz="900"/>
              <a:t>The issue could be worded more clearly by specifying the taxonomic</a:t>
            </a:r>
            <a:endParaRPr i="1" sz="900"/>
          </a:p>
          <a:p>
            <a:pPr indent="0" lvl="0" marL="0" rtl="0" algn="l">
              <a:spcBef>
                <a:spcPts val="0"/>
              </a:spcBef>
              <a:spcAft>
                <a:spcPts val="0"/>
              </a:spcAft>
              <a:buNone/>
            </a:pPr>
            <a:r>
              <a:rPr i="1" lang="en" sz="900"/>
              <a:t>  context for the terms like 'uterine tube', 'fallopian tube', and 'oviduct'. Clarifying</a:t>
            </a:r>
            <a:endParaRPr i="1" sz="900"/>
          </a:p>
          <a:p>
            <a:pPr indent="0" lvl="0" marL="0" rtl="0" algn="l">
              <a:spcBef>
                <a:spcPts val="0"/>
              </a:spcBef>
              <a:spcAft>
                <a:spcPts val="0"/>
              </a:spcAft>
              <a:buNone/>
            </a:pPr>
            <a:r>
              <a:rPr i="1" lang="en" sz="900"/>
              <a:t>  whether these terms are used interchangeably or have distinct uses in particular</a:t>
            </a:r>
            <a:endParaRPr i="1" sz="900"/>
          </a:p>
          <a:p>
            <a:pPr indent="0" lvl="0" marL="0" rtl="0" algn="l">
              <a:spcBef>
                <a:spcPts val="0"/>
              </a:spcBef>
              <a:spcAft>
                <a:spcPts val="0"/>
              </a:spcAft>
              <a:buNone/>
            </a:pPr>
            <a:r>
              <a:rPr i="1" lang="en" sz="900"/>
              <a:t>  species could improve clarity.</a:t>
            </a:r>
            <a:endParaRPr i="1" sz="900"/>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1" name="Shape 1371"/>
        <p:cNvGrpSpPr/>
        <p:nvPr/>
      </p:nvGrpSpPr>
      <p:grpSpPr>
        <a:xfrm>
          <a:off x="0" y="0"/>
          <a:ext cx="0" cy="0"/>
          <a:chOff x="0" y="0"/>
          <a:chExt cx="0" cy="0"/>
        </a:xfrm>
      </p:grpSpPr>
      <p:sp>
        <p:nvSpPr>
          <p:cNvPr id="1372" name="Google Shape;1372;p108"/>
          <p:cNvSpPr txBox="1"/>
          <p:nvPr>
            <p:ph type="title"/>
          </p:nvPr>
        </p:nvSpPr>
        <p:spPr>
          <a:xfrm>
            <a:off x="228600" y="228600"/>
            <a:ext cx="85821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LLM as Judge: Score difference</a:t>
            </a:r>
            <a:endParaRPr/>
          </a:p>
        </p:txBody>
      </p:sp>
      <p:sp>
        <p:nvSpPr>
          <p:cNvPr id="1373" name="Google Shape;1373;p108"/>
          <p:cNvSpPr txBox="1"/>
          <p:nvPr>
            <p:ph idx="2" type="subTitle"/>
          </p:nvPr>
        </p:nvSpPr>
        <p:spPr>
          <a:xfrm>
            <a:off x="228600" y="4800275"/>
            <a:ext cx="1115700" cy="3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374" name="Google Shape;1374;p108"/>
          <p:cNvPicPr preferRelativeResize="0"/>
          <p:nvPr/>
        </p:nvPicPr>
        <p:blipFill>
          <a:blip r:embed="rId3">
            <a:alphaModFix/>
          </a:blip>
          <a:stretch>
            <a:fillRect/>
          </a:stretch>
        </p:blipFill>
        <p:spPr>
          <a:xfrm>
            <a:off x="4438696" y="1664200"/>
            <a:ext cx="4626553" cy="2401500"/>
          </a:xfrm>
          <a:prstGeom prst="rect">
            <a:avLst/>
          </a:prstGeom>
          <a:noFill/>
          <a:ln>
            <a:noFill/>
          </a:ln>
        </p:spPr>
      </p:pic>
      <p:pic>
        <p:nvPicPr>
          <p:cNvPr id="1375" name="Google Shape;1375;p108"/>
          <p:cNvPicPr preferRelativeResize="0"/>
          <p:nvPr/>
        </p:nvPicPr>
        <p:blipFill>
          <a:blip r:embed="rId4">
            <a:alphaModFix/>
          </a:blip>
          <a:stretch>
            <a:fillRect/>
          </a:stretch>
        </p:blipFill>
        <p:spPr>
          <a:xfrm>
            <a:off x="0" y="1664200"/>
            <a:ext cx="4284649" cy="2675075"/>
          </a:xfrm>
          <a:prstGeom prst="rect">
            <a:avLst/>
          </a:prstGeom>
          <a:noFill/>
          <a:ln>
            <a:noFill/>
          </a:ln>
        </p:spPr>
      </p:pic>
      <p:sp>
        <p:nvSpPr>
          <p:cNvPr id="1376" name="Google Shape;1376;p108"/>
          <p:cNvSpPr txBox="1"/>
          <p:nvPr/>
        </p:nvSpPr>
        <p:spPr>
          <a:xfrm>
            <a:off x="1384075" y="1054100"/>
            <a:ext cx="116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oppins"/>
                <a:ea typeface="Poppins"/>
                <a:cs typeface="Poppins"/>
                <a:sym typeface="Poppins"/>
              </a:rPr>
              <a:t>Curator</a:t>
            </a:r>
            <a:endParaRPr/>
          </a:p>
        </p:txBody>
      </p:sp>
      <p:sp>
        <p:nvSpPr>
          <p:cNvPr id="1377" name="Google Shape;1377;p108"/>
          <p:cNvSpPr txBox="1"/>
          <p:nvPr/>
        </p:nvSpPr>
        <p:spPr>
          <a:xfrm>
            <a:off x="5231525" y="1132600"/>
            <a:ext cx="11697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oppins"/>
                <a:ea typeface="Poppins"/>
                <a:cs typeface="Poppins"/>
                <a:sym typeface="Poppins"/>
              </a:rPr>
              <a:t>Agent</a:t>
            </a:r>
            <a:endParaRPr/>
          </a:p>
        </p:txBody>
      </p:sp>
      <p:sp>
        <p:nvSpPr>
          <p:cNvPr id="1378" name="Google Shape;1378;p108"/>
          <p:cNvSpPr txBox="1"/>
          <p:nvPr/>
        </p:nvSpPr>
        <p:spPr>
          <a:xfrm>
            <a:off x="4618950" y="4096800"/>
            <a:ext cx="4042500" cy="1046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latin typeface="Poppins"/>
                <a:ea typeface="Poppins"/>
                <a:cs typeface="Poppins"/>
                <a:sym typeface="Poppins"/>
              </a:rPr>
              <a:t>F1 Score: 0.05</a:t>
            </a:r>
            <a:endParaRPr b="1">
              <a:solidFill>
                <a:schemeClr val="dk1"/>
              </a:solidFill>
              <a:latin typeface="Poppins"/>
              <a:ea typeface="Poppins"/>
              <a:cs typeface="Poppins"/>
              <a:sym typeface="Poppins"/>
            </a:endParaRPr>
          </a:p>
          <a:p>
            <a:pPr indent="0" lvl="0" marL="0" rtl="0" algn="l">
              <a:spcBef>
                <a:spcPts val="0"/>
              </a:spcBef>
              <a:spcAft>
                <a:spcPts val="0"/>
              </a:spcAft>
              <a:buNone/>
            </a:pPr>
            <a:r>
              <a:t/>
            </a:r>
            <a:endParaRPr b="1">
              <a:solidFill>
                <a:schemeClr val="dk1"/>
              </a:solidFill>
              <a:latin typeface="Poppins"/>
              <a:ea typeface="Poppins"/>
              <a:cs typeface="Poppins"/>
              <a:sym typeface="Poppins"/>
            </a:endParaRPr>
          </a:p>
          <a:p>
            <a:pPr indent="0" lvl="0" marL="0" rtl="0" algn="l">
              <a:spcBef>
                <a:spcPts val="0"/>
              </a:spcBef>
              <a:spcAft>
                <a:spcPts val="0"/>
              </a:spcAft>
              <a:buNone/>
            </a:pPr>
            <a:r>
              <a:rPr lang="en">
                <a:solidFill>
                  <a:schemeClr val="dk1"/>
                </a:solidFill>
                <a:latin typeface="Poppins"/>
                <a:ea typeface="Poppins"/>
                <a:cs typeface="Poppins"/>
                <a:sym typeface="Poppins"/>
              </a:rPr>
              <a:t>Agent made some different decisions that were arguably also valid</a:t>
            </a:r>
            <a:endParaRPr>
              <a:solidFill>
                <a:schemeClr val="dk1"/>
              </a:solidFill>
              <a:latin typeface="Poppins"/>
              <a:ea typeface="Poppins"/>
              <a:cs typeface="Poppins"/>
              <a:sym typeface="Poppins"/>
            </a:endParaRPr>
          </a:p>
        </p:txBody>
      </p:sp>
      <p:sp>
        <p:nvSpPr>
          <p:cNvPr id="1379" name="Google Shape;1379;p108"/>
          <p:cNvSpPr/>
          <p:nvPr/>
        </p:nvSpPr>
        <p:spPr>
          <a:xfrm>
            <a:off x="768050" y="1010825"/>
            <a:ext cx="7475700" cy="39246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rPr b="1" lang="en" sz="900"/>
              <a:t>comments</a:t>
            </a:r>
            <a:r>
              <a:rPr lang="en" sz="900"/>
              <a:t>: </a:t>
            </a:r>
            <a:r>
              <a:rPr i="1" lang="en" sz="900"/>
              <a:t>The primary difference between the two changes is the comprehensiveness  in addressing the issue. The left change is more thorough in adding relationships  and aligning with the discussed need for taxonomic generality.</a:t>
            </a:r>
            <a:endParaRPr i="1" sz="900"/>
          </a:p>
          <a:p>
            <a:pPr indent="0" lvl="0" marL="0" rtl="0" algn="l">
              <a:spcBef>
                <a:spcPts val="0"/>
              </a:spcBef>
              <a:spcAft>
                <a:spcPts val="0"/>
              </a:spcAft>
              <a:buNone/>
            </a:pPr>
            <a:r>
              <a:rPr b="1" lang="en" sz="900"/>
              <a:t>confidence</a:t>
            </a:r>
            <a:r>
              <a:rPr lang="en" sz="900"/>
              <a:t>: 0.8</a:t>
            </a:r>
            <a:endParaRPr sz="900"/>
          </a:p>
          <a:p>
            <a:pPr indent="0" lvl="0" marL="0" rtl="0" algn="l">
              <a:spcBef>
                <a:spcPts val="0"/>
              </a:spcBef>
              <a:spcAft>
                <a:spcPts val="0"/>
              </a:spcAft>
              <a:buNone/>
            </a:pPr>
            <a:r>
              <a:rPr b="1" lang="en" sz="900"/>
              <a:t>difficulty</a:t>
            </a:r>
            <a:r>
              <a:rPr lang="en" sz="900"/>
              <a:t>: 0.6</a:t>
            </a:r>
            <a:endParaRPr sz="900"/>
          </a:p>
          <a:p>
            <a:pPr indent="0" lvl="0" marL="0" rtl="0" algn="l">
              <a:spcBef>
                <a:spcPts val="0"/>
              </a:spcBef>
              <a:spcAft>
                <a:spcPts val="0"/>
              </a:spcAft>
              <a:buNone/>
            </a:pPr>
            <a:r>
              <a:rPr b="1" lang="en" sz="900"/>
              <a:t>issue_clarity</a:t>
            </a:r>
            <a:r>
              <a:rPr lang="en" sz="900"/>
              <a:t>: 0.8</a:t>
            </a:r>
            <a:endParaRPr sz="900"/>
          </a:p>
          <a:p>
            <a:pPr indent="0" lvl="0" marL="0" rtl="0" algn="l">
              <a:spcBef>
                <a:spcPts val="0"/>
              </a:spcBef>
              <a:spcAft>
                <a:spcPts val="0"/>
              </a:spcAft>
              <a:buNone/>
            </a:pPr>
            <a:r>
              <a:rPr b="1" lang="en" sz="900"/>
              <a:t>left_evaluation</a:t>
            </a:r>
            <a:r>
              <a:rPr lang="en" sz="900"/>
              <a:t>:</a:t>
            </a:r>
            <a:endParaRPr sz="900"/>
          </a:p>
          <a:p>
            <a:pPr indent="0" lvl="0" marL="0" rtl="0" algn="l">
              <a:spcBef>
                <a:spcPts val="0"/>
              </a:spcBef>
              <a:spcAft>
                <a:spcPts val="0"/>
              </a:spcAft>
              <a:buNone/>
            </a:pPr>
            <a:r>
              <a:rPr lang="en" sz="900"/>
              <a:t>  </a:t>
            </a:r>
            <a:r>
              <a:rPr b="1" lang="en" sz="900"/>
              <a:t>evaluation</a:t>
            </a:r>
            <a:r>
              <a:rPr lang="en" sz="900"/>
              <a:t>: </a:t>
            </a:r>
            <a:r>
              <a:rPr i="1" lang="en" sz="900"/>
              <a:t>The left change addresses the issue by updating the definition of 'mesosalpinx'  to include more detailed anatomical information as requested. It adds synonyms that align with the suggestions and provides new relationships like 'is_a' serous  membrane and 'surrounds' fallopian tube. The changes are consistent with the need  for taxonomic generalization and acknowledge the complexity of the issue discussed  in the comments.</a:t>
            </a:r>
            <a:endParaRPr i="1" sz="900"/>
          </a:p>
          <a:p>
            <a:pPr indent="0" lvl="0" marL="0" rtl="0" algn="l">
              <a:spcBef>
                <a:spcPts val="0"/>
              </a:spcBef>
              <a:spcAft>
                <a:spcPts val="0"/>
              </a:spcAft>
              <a:buNone/>
            </a:pPr>
            <a:r>
              <a:rPr lang="en" sz="900"/>
              <a:t>  </a:t>
            </a:r>
            <a:r>
              <a:rPr b="1" lang="en" sz="900"/>
              <a:t>instruction_following_score</a:t>
            </a:r>
            <a:r>
              <a:rPr lang="en" sz="900"/>
              <a:t>: 0.9</a:t>
            </a:r>
            <a:endParaRPr sz="900"/>
          </a:p>
          <a:p>
            <a:pPr indent="0" lvl="0" marL="0" rtl="0" algn="l">
              <a:spcBef>
                <a:spcPts val="0"/>
              </a:spcBef>
              <a:spcAft>
                <a:spcPts val="0"/>
              </a:spcAft>
              <a:buNone/>
            </a:pPr>
            <a:r>
              <a:rPr lang="en" sz="900"/>
              <a:t>  </a:t>
            </a:r>
            <a:r>
              <a:rPr b="1" lang="en" sz="900"/>
              <a:t>overall_score</a:t>
            </a:r>
            <a:r>
              <a:rPr lang="en" sz="900"/>
              <a:t>: 0.9</a:t>
            </a:r>
            <a:endParaRPr sz="900"/>
          </a:p>
          <a:p>
            <a:pPr indent="0" lvl="0" marL="0" rtl="0" algn="l">
              <a:spcBef>
                <a:spcPts val="0"/>
              </a:spcBef>
              <a:spcAft>
                <a:spcPts val="0"/>
              </a:spcAft>
              <a:buNone/>
            </a:pPr>
            <a:r>
              <a:rPr b="1" lang="en" sz="900"/>
              <a:t>logical_consistency</a:t>
            </a:r>
            <a:r>
              <a:rPr lang="en" sz="900"/>
              <a:t>: 0.7</a:t>
            </a:r>
            <a:endParaRPr sz="900"/>
          </a:p>
          <a:p>
            <a:pPr indent="0" lvl="0" marL="0" rtl="0" algn="l">
              <a:spcBef>
                <a:spcPts val="0"/>
              </a:spcBef>
              <a:spcAft>
                <a:spcPts val="0"/>
              </a:spcAft>
              <a:buNone/>
            </a:pPr>
            <a:r>
              <a:rPr b="1" lang="en" sz="900"/>
              <a:t>right_evaluation</a:t>
            </a:r>
            <a:r>
              <a:rPr lang="en" sz="900"/>
              <a:t>:</a:t>
            </a:r>
            <a:endParaRPr sz="900"/>
          </a:p>
          <a:p>
            <a:pPr indent="0" lvl="0" marL="0" rtl="0" algn="l">
              <a:spcBef>
                <a:spcPts val="0"/>
              </a:spcBef>
              <a:spcAft>
                <a:spcPts val="0"/>
              </a:spcAft>
              <a:buNone/>
            </a:pPr>
            <a:r>
              <a:rPr lang="en" sz="900"/>
              <a:t>  </a:t>
            </a:r>
            <a:r>
              <a:rPr b="1" lang="en" sz="900"/>
              <a:t>evaluation</a:t>
            </a:r>
            <a:r>
              <a:rPr lang="en" sz="900"/>
              <a:t>: </a:t>
            </a:r>
            <a:r>
              <a:rPr i="1" lang="en" sz="900"/>
              <a:t>The right change updates the definition of 'mesosalpinx' to include  the requested additional information about its structure but makes fewer changes  overall compared to the left. It adds a synonym but does not add new relationships  such as 'is_a' or 'surrounds'. While it includes a term tracker item, it does  not fully incorporate the structural complexity and relational aspects described  in the issue and comments.</a:t>
            </a:r>
            <a:endParaRPr i="1" sz="900"/>
          </a:p>
          <a:p>
            <a:pPr indent="0" lvl="0" marL="0" rtl="0" algn="l">
              <a:spcBef>
                <a:spcPts val="0"/>
              </a:spcBef>
              <a:spcAft>
                <a:spcPts val="0"/>
              </a:spcAft>
              <a:buNone/>
            </a:pPr>
            <a:r>
              <a:rPr lang="en" sz="900"/>
              <a:t>  </a:t>
            </a:r>
            <a:r>
              <a:rPr b="1" lang="en" sz="900"/>
              <a:t>instruction_following_score</a:t>
            </a:r>
            <a:r>
              <a:rPr lang="en" sz="900"/>
              <a:t>: 0.8</a:t>
            </a:r>
            <a:endParaRPr sz="900"/>
          </a:p>
          <a:p>
            <a:pPr indent="0" lvl="0" marL="0" rtl="0" algn="l">
              <a:spcBef>
                <a:spcPts val="0"/>
              </a:spcBef>
              <a:spcAft>
                <a:spcPts val="0"/>
              </a:spcAft>
              <a:buNone/>
            </a:pPr>
            <a:r>
              <a:rPr lang="en" sz="900"/>
              <a:t>  </a:t>
            </a:r>
            <a:r>
              <a:rPr b="1" lang="en" sz="900"/>
              <a:t>missing_changes</a:t>
            </a:r>
            <a:r>
              <a:rPr lang="en" sz="900"/>
              <a:t>:</a:t>
            </a:r>
            <a:endParaRPr sz="900"/>
          </a:p>
          <a:p>
            <a:pPr indent="0" lvl="0" marL="0" rtl="0" algn="l">
              <a:spcBef>
                <a:spcPts val="0"/>
              </a:spcBef>
              <a:spcAft>
                <a:spcPts val="0"/>
              </a:spcAft>
              <a:buNone/>
            </a:pPr>
            <a:r>
              <a:rPr lang="en" sz="900"/>
              <a:t>  - </a:t>
            </a:r>
            <a:r>
              <a:rPr i="1" lang="en" sz="900"/>
              <a:t>Missing 'is_a' link to serous membrane as seen in left change</a:t>
            </a:r>
            <a:endParaRPr i="1" sz="900"/>
          </a:p>
          <a:p>
            <a:pPr indent="0" lvl="0" marL="0" rtl="0" algn="l">
              <a:spcBef>
                <a:spcPts val="0"/>
              </a:spcBef>
              <a:spcAft>
                <a:spcPts val="0"/>
              </a:spcAft>
              <a:buNone/>
            </a:pPr>
            <a:r>
              <a:rPr lang="en" sz="900"/>
              <a:t>  - </a:t>
            </a:r>
            <a:r>
              <a:rPr i="1" lang="en" sz="900"/>
              <a:t>Missing 'surrounds' relationship to fallopian tube</a:t>
            </a:r>
            <a:endParaRPr i="1" sz="900"/>
          </a:p>
          <a:p>
            <a:pPr indent="0" lvl="0" marL="0" rtl="0" algn="l">
              <a:spcBef>
                <a:spcPts val="0"/>
              </a:spcBef>
              <a:spcAft>
                <a:spcPts val="0"/>
              </a:spcAft>
              <a:buNone/>
            </a:pPr>
            <a:r>
              <a:rPr lang="en" sz="900"/>
              <a:t>  </a:t>
            </a:r>
            <a:r>
              <a:rPr b="1" lang="en" sz="900"/>
              <a:t>overall_score</a:t>
            </a:r>
            <a:r>
              <a:rPr lang="en" sz="900"/>
              <a:t>: 0.7</a:t>
            </a:r>
            <a:endParaRPr sz="900"/>
          </a:p>
          <a:p>
            <a:pPr indent="0" lvl="0" marL="0" rtl="0" algn="l">
              <a:spcBef>
                <a:spcPts val="0"/>
              </a:spcBef>
              <a:spcAft>
                <a:spcPts val="0"/>
              </a:spcAft>
              <a:buNone/>
            </a:pPr>
            <a:r>
              <a:rPr b="1" lang="en" sz="900"/>
              <a:t>score_diff</a:t>
            </a:r>
            <a:r>
              <a:rPr lang="en" sz="900"/>
              <a:t>: 0.2</a:t>
            </a:r>
            <a:endParaRPr sz="900"/>
          </a:p>
          <a:p>
            <a:pPr indent="0" lvl="0" marL="0" rtl="0" algn="l">
              <a:spcBef>
                <a:spcPts val="0"/>
              </a:spcBef>
              <a:spcAft>
                <a:spcPts val="0"/>
              </a:spcAft>
              <a:buNone/>
            </a:pPr>
            <a:r>
              <a:rPr b="1" lang="en" sz="900"/>
              <a:t>similarity</a:t>
            </a:r>
            <a:r>
              <a:rPr lang="en" sz="900"/>
              <a:t>: 0.6</a:t>
            </a:r>
            <a:endParaRPr sz="900"/>
          </a:p>
          <a:p>
            <a:pPr indent="0" lvl="0" marL="0" rtl="0" algn="l">
              <a:spcBef>
                <a:spcPts val="0"/>
              </a:spcBef>
              <a:spcAft>
                <a:spcPts val="0"/>
              </a:spcAft>
              <a:buNone/>
            </a:pPr>
            <a:r>
              <a:rPr b="1" lang="en" sz="900"/>
              <a:t>suggestions_for_users</a:t>
            </a:r>
            <a:r>
              <a:rPr lang="en" sz="900"/>
              <a:t>: </a:t>
            </a:r>
            <a:r>
              <a:rPr i="1" lang="en" sz="900"/>
              <a:t>The issue could be worded more clearly by specifying the taxonomic</a:t>
            </a:r>
            <a:endParaRPr i="1" sz="900"/>
          </a:p>
          <a:p>
            <a:pPr indent="0" lvl="0" marL="0" rtl="0" algn="l">
              <a:spcBef>
                <a:spcPts val="0"/>
              </a:spcBef>
              <a:spcAft>
                <a:spcPts val="0"/>
              </a:spcAft>
              <a:buNone/>
            </a:pPr>
            <a:r>
              <a:rPr i="1" lang="en" sz="900"/>
              <a:t>  context for the terms like 'uterine tube', 'fallopian tube', and 'oviduct'. Clarifying</a:t>
            </a:r>
            <a:endParaRPr i="1" sz="900"/>
          </a:p>
          <a:p>
            <a:pPr indent="0" lvl="0" marL="0" rtl="0" algn="l">
              <a:spcBef>
                <a:spcPts val="0"/>
              </a:spcBef>
              <a:spcAft>
                <a:spcPts val="0"/>
              </a:spcAft>
              <a:buNone/>
            </a:pPr>
            <a:r>
              <a:rPr i="1" lang="en" sz="900"/>
              <a:t>  whether these terms are used interchangeably or have distinct uses in particular</a:t>
            </a:r>
            <a:endParaRPr i="1" sz="900"/>
          </a:p>
          <a:p>
            <a:pPr indent="0" lvl="0" marL="0" rtl="0" algn="l">
              <a:spcBef>
                <a:spcPts val="0"/>
              </a:spcBef>
              <a:spcAft>
                <a:spcPts val="0"/>
              </a:spcAft>
              <a:buNone/>
            </a:pPr>
            <a:r>
              <a:rPr i="1" lang="en" sz="900"/>
              <a:t>  species could improve clarity.</a:t>
            </a:r>
            <a:endParaRPr i="1" sz="900"/>
          </a:p>
        </p:txBody>
      </p:sp>
      <p:sp>
        <p:nvSpPr>
          <p:cNvPr id="1380" name="Google Shape;1380;p108"/>
          <p:cNvSpPr/>
          <p:nvPr/>
        </p:nvSpPr>
        <p:spPr>
          <a:xfrm>
            <a:off x="1634675" y="2581475"/>
            <a:ext cx="345600" cy="169800"/>
          </a:xfrm>
          <a:prstGeom prst="roundRect">
            <a:avLst>
              <a:gd fmla="val 16667" name="adj"/>
            </a:avLst>
          </a:prstGeom>
          <a:noFill/>
          <a:ln cap="flat" cmpd="sng" w="381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81" name="Google Shape;1381;p108"/>
          <p:cNvSpPr/>
          <p:nvPr/>
        </p:nvSpPr>
        <p:spPr>
          <a:xfrm>
            <a:off x="1683625" y="3878475"/>
            <a:ext cx="345600" cy="169800"/>
          </a:xfrm>
          <a:prstGeom prst="roundRect">
            <a:avLst>
              <a:gd fmla="val 16667" name="adj"/>
            </a:avLst>
          </a:prstGeom>
          <a:noFill/>
          <a:ln cap="flat" cmpd="sng" w="381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1382" name="Google Shape;1382;p108"/>
          <p:cNvSpPr/>
          <p:nvPr/>
        </p:nvSpPr>
        <p:spPr>
          <a:xfrm>
            <a:off x="1384075" y="4000100"/>
            <a:ext cx="299400" cy="225600"/>
          </a:xfrm>
          <a:prstGeom prst="roundRect">
            <a:avLst>
              <a:gd fmla="val 16667" name="adj"/>
            </a:avLst>
          </a:prstGeom>
          <a:noFill/>
          <a:ln cap="flat" cmpd="sng" w="3810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386" name="Shape 1386"/>
        <p:cNvGrpSpPr/>
        <p:nvPr/>
      </p:nvGrpSpPr>
      <p:grpSpPr>
        <a:xfrm>
          <a:off x="0" y="0"/>
          <a:ext cx="0" cy="0"/>
          <a:chOff x="0" y="0"/>
          <a:chExt cx="0" cy="0"/>
        </a:xfrm>
      </p:grpSpPr>
      <p:sp>
        <p:nvSpPr>
          <p:cNvPr id="1387" name="Google Shape;1387;p109"/>
          <p:cNvSpPr/>
          <p:nvPr/>
        </p:nvSpPr>
        <p:spPr>
          <a:xfrm>
            <a:off x="4351650" y="3639100"/>
            <a:ext cx="4414500" cy="11235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1388" name="Google Shape;1388;p109"/>
          <p:cNvSpPr txBox="1"/>
          <p:nvPr>
            <p:ph type="title"/>
          </p:nvPr>
        </p:nvSpPr>
        <p:spPr>
          <a:xfrm>
            <a:off x="228600" y="228600"/>
            <a:ext cx="8299500" cy="14775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Knowledge representation has explanatory power, </a:t>
            </a:r>
            <a:r>
              <a:rPr lang="en"/>
              <a:t>not just predictive</a:t>
            </a:r>
            <a:endParaRPr/>
          </a:p>
          <a:p>
            <a:pPr indent="0" lvl="0" marL="0" rtl="0" algn="l">
              <a:spcBef>
                <a:spcPts val="0"/>
              </a:spcBef>
              <a:spcAft>
                <a:spcPts val="0"/>
              </a:spcAft>
              <a:buNone/>
            </a:pPr>
            <a:r>
              <a:t/>
            </a:r>
            <a:endParaRPr/>
          </a:p>
        </p:txBody>
      </p:sp>
      <p:sp>
        <p:nvSpPr>
          <p:cNvPr id="1389" name="Google Shape;1389;p109"/>
          <p:cNvSpPr txBox="1"/>
          <p:nvPr>
            <p:ph idx="2" type="subTitle"/>
          </p:nvPr>
        </p:nvSpPr>
        <p:spPr>
          <a:xfrm>
            <a:off x="228600" y="4800275"/>
            <a:ext cx="1115700" cy="311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390" name="Google Shape;1390;p109"/>
          <p:cNvPicPr preferRelativeResize="0"/>
          <p:nvPr/>
        </p:nvPicPr>
        <p:blipFill>
          <a:blip r:embed="rId3">
            <a:alphaModFix/>
          </a:blip>
          <a:stretch>
            <a:fillRect/>
          </a:stretch>
        </p:blipFill>
        <p:spPr>
          <a:xfrm>
            <a:off x="632375" y="1378225"/>
            <a:ext cx="3394849" cy="3422050"/>
          </a:xfrm>
          <a:prstGeom prst="rect">
            <a:avLst/>
          </a:prstGeom>
          <a:noFill/>
          <a:ln>
            <a:noFill/>
          </a:ln>
        </p:spPr>
      </p:pic>
      <p:pic>
        <p:nvPicPr>
          <p:cNvPr id="1391" name="Google Shape;1391;p109"/>
          <p:cNvPicPr preferRelativeResize="0"/>
          <p:nvPr/>
        </p:nvPicPr>
        <p:blipFill>
          <a:blip r:embed="rId4">
            <a:alphaModFix/>
          </a:blip>
          <a:stretch>
            <a:fillRect/>
          </a:stretch>
        </p:blipFill>
        <p:spPr>
          <a:xfrm>
            <a:off x="4555225" y="3823668"/>
            <a:ext cx="1330576" cy="665275"/>
          </a:xfrm>
          <a:prstGeom prst="rect">
            <a:avLst/>
          </a:prstGeom>
          <a:noFill/>
          <a:ln>
            <a:noFill/>
          </a:ln>
        </p:spPr>
      </p:pic>
      <p:pic>
        <p:nvPicPr>
          <p:cNvPr id="1392" name="Google Shape;1392;p109"/>
          <p:cNvPicPr preferRelativeResize="0"/>
          <p:nvPr/>
        </p:nvPicPr>
        <p:blipFill>
          <a:blip r:embed="rId5">
            <a:alphaModFix/>
          </a:blip>
          <a:stretch>
            <a:fillRect/>
          </a:stretch>
        </p:blipFill>
        <p:spPr>
          <a:xfrm>
            <a:off x="5790300" y="3893050"/>
            <a:ext cx="1330575" cy="539016"/>
          </a:xfrm>
          <a:prstGeom prst="rect">
            <a:avLst/>
          </a:prstGeom>
          <a:solidFill>
            <a:schemeClr val="dk1"/>
          </a:solidFill>
          <a:ln>
            <a:noFill/>
          </a:ln>
        </p:spPr>
      </p:pic>
      <p:sp>
        <p:nvSpPr>
          <p:cNvPr id="1393" name="Google Shape;1393;p109"/>
          <p:cNvSpPr txBox="1"/>
          <p:nvPr>
            <p:ph idx="1" type="body"/>
          </p:nvPr>
        </p:nvSpPr>
        <p:spPr>
          <a:xfrm>
            <a:off x="4487200" y="1610775"/>
            <a:ext cx="4278900" cy="23892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sz="1400"/>
              <a:t>Exomiser: leverages cross-species </a:t>
            </a:r>
            <a:r>
              <a:rPr b="1" lang="en" sz="1400">
                <a:solidFill>
                  <a:schemeClr val="lt2"/>
                </a:solidFill>
              </a:rPr>
              <a:t>phenomic knowledge</a:t>
            </a:r>
            <a:r>
              <a:rPr lang="en" sz="1400"/>
              <a:t> in addition to genomic knowledge for variant prioritization</a:t>
            </a:r>
            <a:endParaRPr sz="1400"/>
          </a:p>
          <a:p>
            <a:pPr indent="0" lvl="0" marL="0" rtl="0" algn="l">
              <a:lnSpc>
                <a:spcPct val="100000"/>
              </a:lnSpc>
              <a:spcBef>
                <a:spcPts val="0"/>
              </a:spcBef>
              <a:spcAft>
                <a:spcPts val="0"/>
              </a:spcAft>
              <a:buNone/>
            </a:pPr>
            <a:r>
              <a:t/>
            </a:r>
            <a:endParaRPr sz="1400"/>
          </a:p>
          <a:p>
            <a:pPr indent="0" lvl="0" marL="0" rtl="0" algn="l">
              <a:lnSpc>
                <a:spcPct val="100000"/>
              </a:lnSpc>
              <a:spcBef>
                <a:spcPts val="0"/>
              </a:spcBef>
              <a:spcAft>
                <a:spcPts val="0"/>
              </a:spcAft>
              <a:buNone/>
            </a:pPr>
            <a:r>
              <a:rPr lang="en" sz="1400"/>
              <a:t>Used for clinical explanatory power in diagnoses</a:t>
            </a:r>
            <a:endParaRPr sz="1400"/>
          </a:p>
        </p:txBody>
      </p:sp>
      <p:pic>
        <p:nvPicPr>
          <p:cNvPr id="1394" name="Google Shape;1394;p109"/>
          <p:cNvPicPr preferRelativeResize="0"/>
          <p:nvPr/>
        </p:nvPicPr>
        <p:blipFill>
          <a:blip r:embed="rId6">
            <a:alphaModFix/>
          </a:blip>
          <a:stretch>
            <a:fillRect/>
          </a:stretch>
        </p:blipFill>
        <p:spPr>
          <a:xfrm>
            <a:off x="7554327" y="3793587"/>
            <a:ext cx="662050" cy="7254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6" name="Shape 576"/>
        <p:cNvGrpSpPr/>
        <p:nvPr/>
      </p:nvGrpSpPr>
      <p:grpSpPr>
        <a:xfrm>
          <a:off x="0" y="0"/>
          <a:ext cx="0" cy="0"/>
          <a:chOff x="0" y="0"/>
          <a:chExt cx="0" cy="0"/>
        </a:xfrm>
      </p:grpSpPr>
      <p:sp>
        <p:nvSpPr>
          <p:cNvPr id="577" name="Google Shape;577;p56"/>
          <p:cNvSpPr txBox="1"/>
          <p:nvPr>
            <p:ph type="title"/>
          </p:nvPr>
        </p:nvSpPr>
        <p:spPr>
          <a:xfrm>
            <a:off x="228600" y="228600"/>
            <a:ext cx="8511600" cy="6003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sz="2700"/>
              <a:t>Ontologies</a:t>
            </a:r>
            <a:r>
              <a:rPr lang="en" sz="2700"/>
              <a:t>: </a:t>
            </a:r>
            <a:r>
              <a:rPr lang="en" sz="2700">
                <a:solidFill>
                  <a:schemeClr val="lt2"/>
                </a:solidFill>
              </a:rPr>
              <a:t>Tasks</a:t>
            </a:r>
            <a:endParaRPr sz="2700">
              <a:solidFill>
                <a:schemeClr val="lt2"/>
              </a:solidFill>
            </a:endParaRPr>
          </a:p>
        </p:txBody>
      </p:sp>
      <p:sp>
        <p:nvSpPr>
          <p:cNvPr id="578" name="Google Shape;578;p56"/>
          <p:cNvSpPr txBox="1"/>
          <p:nvPr>
            <p:ph idx="1" type="body"/>
          </p:nvPr>
        </p:nvSpPr>
        <p:spPr>
          <a:xfrm>
            <a:off x="448075" y="1170613"/>
            <a:ext cx="3399900" cy="5562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None/>
            </a:pPr>
            <a:r>
              <a:rPr lang="en"/>
              <a:t>What people </a:t>
            </a:r>
            <a:r>
              <a:rPr b="1" lang="en"/>
              <a:t>think</a:t>
            </a:r>
            <a:r>
              <a:rPr lang="en"/>
              <a:t> we do</a:t>
            </a:r>
            <a:endParaRPr/>
          </a:p>
        </p:txBody>
      </p:sp>
      <p:sp>
        <p:nvSpPr>
          <p:cNvPr id="579" name="Google Shape;579;p56"/>
          <p:cNvSpPr txBox="1"/>
          <p:nvPr>
            <p:ph idx="1" type="body"/>
          </p:nvPr>
        </p:nvSpPr>
        <p:spPr>
          <a:xfrm>
            <a:off x="4270350" y="1137538"/>
            <a:ext cx="3438000" cy="502800"/>
          </a:xfrm>
          <a:prstGeom prst="rect">
            <a:avLst/>
          </a:prstGeom>
        </p:spPr>
        <p:txBody>
          <a:bodyPr anchorCtr="0" anchor="t" bIns="91425" lIns="91425" spcFirstLastPara="1" rIns="91425" wrap="square" tIns="91425">
            <a:noAutofit/>
          </a:bodyPr>
          <a:lstStyle/>
          <a:p>
            <a:pPr indent="0" lvl="0" marL="0" rtl="0" algn="l">
              <a:spcBef>
                <a:spcPts val="0"/>
              </a:spcBef>
              <a:spcAft>
                <a:spcPts val="800"/>
              </a:spcAft>
              <a:buNone/>
            </a:pPr>
            <a:r>
              <a:rPr lang="en"/>
              <a:t>What we </a:t>
            </a:r>
            <a:r>
              <a:rPr b="1" lang="en"/>
              <a:t>really</a:t>
            </a:r>
            <a:r>
              <a:rPr lang="en"/>
              <a:t> do</a:t>
            </a:r>
            <a:endParaRPr/>
          </a:p>
        </p:txBody>
      </p:sp>
      <p:sp>
        <p:nvSpPr>
          <p:cNvPr id="580" name="Google Shape;580;p56"/>
          <p:cNvSpPr/>
          <p:nvPr/>
        </p:nvSpPr>
        <p:spPr>
          <a:xfrm>
            <a:off x="830600" y="2068525"/>
            <a:ext cx="1973700" cy="5031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Nunito Sans"/>
                <a:ea typeface="Nunito Sans"/>
                <a:cs typeface="Nunito Sans"/>
                <a:sym typeface="Nunito Sans"/>
              </a:rPr>
              <a:t>Add new term to ontology</a:t>
            </a:r>
            <a:endParaRPr>
              <a:latin typeface="Nunito Sans"/>
              <a:ea typeface="Nunito Sans"/>
              <a:cs typeface="Nunito Sans"/>
              <a:sym typeface="Nunito Sans"/>
            </a:endParaRPr>
          </a:p>
        </p:txBody>
      </p:sp>
      <p:sp>
        <p:nvSpPr>
          <p:cNvPr id="581" name="Google Shape;581;p56"/>
          <p:cNvSpPr/>
          <p:nvPr/>
        </p:nvSpPr>
        <p:spPr>
          <a:xfrm>
            <a:off x="861100" y="3027638"/>
            <a:ext cx="1973700" cy="5031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Nunito Sans"/>
                <a:ea typeface="Nunito Sans"/>
                <a:cs typeface="Nunito Sans"/>
                <a:sym typeface="Nunito Sans"/>
              </a:rPr>
              <a:t>Curate another paper</a:t>
            </a:r>
            <a:endParaRPr>
              <a:latin typeface="Nunito Sans"/>
              <a:ea typeface="Nunito Sans"/>
              <a:cs typeface="Nunito Sans"/>
              <a:sym typeface="Nunito Sans"/>
            </a:endParaRPr>
          </a:p>
        </p:txBody>
      </p:sp>
      <p:sp>
        <p:nvSpPr>
          <p:cNvPr id="582" name="Google Shape;582;p56"/>
          <p:cNvSpPr/>
          <p:nvPr/>
        </p:nvSpPr>
        <p:spPr>
          <a:xfrm>
            <a:off x="861100" y="3986775"/>
            <a:ext cx="1973700" cy="503100"/>
          </a:xfrm>
          <a:prstGeom prst="roundRect">
            <a:avLst>
              <a:gd fmla="val 16667"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Nunito Sans"/>
                <a:ea typeface="Nunito Sans"/>
                <a:cs typeface="Nunito Sans"/>
                <a:sym typeface="Nunito Sans"/>
              </a:rPr>
              <a:t>Curate another biosample</a:t>
            </a:r>
            <a:endParaRPr>
              <a:latin typeface="Nunito Sans"/>
              <a:ea typeface="Nunito Sans"/>
              <a:cs typeface="Nunito Sans"/>
              <a:sym typeface="Nunito Sans"/>
            </a:endParaRPr>
          </a:p>
        </p:txBody>
      </p:sp>
      <p:sp>
        <p:nvSpPr>
          <p:cNvPr id="583" name="Google Shape;583;p56"/>
          <p:cNvSpPr/>
          <p:nvPr/>
        </p:nvSpPr>
        <p:spPr>
          <a:xfrm>
            <a:off x="5342700" y="2219175"/>
            <a:ext cx="1509900" cy="660900"/>
          </a:xfrm>
          <a:prstGeom prst="roundRect">
            <a:avLst>
              <a:gd fmla="val 16667"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Nunito Sans"/>
                <a:ea typeface="Nunito Sans"/>
                <a:cs typeface="Nunito Sans"/>
                <a:sym typeface="Nunito Sans"/>
              </a:rPr>
              <a:t>Synthesize multiple lines of evidence</a:t>
            </a:r>
            <a:endParaRPr sz="1200">
              <a:latin typeface="Nunito Sans"/>
              <a:ea typeface="Nunito Sans"/>
              <a:cs typeface="Nunito Sans"/>
              <a:sym typeface="Nunito Sans"/>
            </a:endParaRPr>
          </a:p>
        </p:txBody>
      </p:sp>
      <p:sp>
        <p:nvSpPr>
          <p:cNvPr id="584" name="Google Shape;584;p56"/>
          <p:cNvSpPr/>
          <p:nvPr/>
        </p:nvSpPr>
        <p:spPr>
          <a:xfrm>
            <a:off x="5342700" y="1643563"/>
            <a:ext cx="1115700" cy="502800"/>
          </a:xfrm>
          <a:prstGeom prst="roundRect">
            <a:avLst>
              <a:gd fmla="val 16667"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Nunito Sans"/>
                <a:ea typeface="Nunito Sans"/>
                <a:cs typeface="Nunito Sans"/>
                <a:sym typeface="Nunito Sans"/>
              </a:rPr>
              <a:t>Reorganize ontology</a:t>
            </a:r>
            <a:endParaRPr sz="1200">
              <a:latin typeface="Nunito Sans"/>
              <a:ea typeface="Nunito Sans"/>
              <a:cs typeface="Nunito Sans"/>
              <a:sym typeface="Nunito Sans"/>
            </a:endParaRPr>
          </a:p>
        </p:txBody>
      </p:sp>
      <p:sp>
        <p:nvSpPr>
          <p:cNvPr id="585" name="Google Shape;585;p56"/>
          <p:cNvSpPr/>
          <p:nvPr/>
        </p:nvSpPr>
        <p:spPr>
          <a:xfrm>
            <a:off x="5126100" y="3702875"/>
            <a:ext cx="1726500" cy="660900"/>
          </a:xfrm>
          <a:prstGeom prst="roundRect">
            <a:avLst>
              <a:gd fmla="val 16667"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Nunito Sans"/>
                <a:ea typeface="Nunito Sans"/>
                <a:cs typeface="Nunito Sans"/>
                <a:sym typeface="Nunito Sans"/>
              </a:rPr>
              <a:t>Resolve logical inconsistencies using reasoners</a:t>
            </a:r>
            <a:endParaRPr sz="1200">
              <a:latin typeface="Nunito Sans"/>
              <a:ea typeface="Nunito Sans"/>
              <a:cs typeface="Nunito Sans"/>
              <a:sym typeface="Nunito Sans"/>
            </a:endParaRPr>
          </a:p>
        </p:txBody>
      </p:sp>
      <p:sp>
        <p:nvSpPr>
          <p:cNvPr id="586" name="Google Shape;586;p56"/>
          <p:cNvSpPr/>
          <p:nvPr/>
        </p:nvSpPr>
        <p:spPr>
          <a:xfrm>
            <a:off x="7353325" y="2571625"/>
            <a:ext cx="1443600" cy="556200"/>
          </a:xfrm>
          <a:prstGeom prst="roundRect">
            <a:avLst>
              <a:gd fmla="val 16667"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Nunito Sans"/>
                <a:ea typeface="Nunito Sans"/>
                <a:cs typeface="Nunito Sans"/>
                <a:sym typeface="Nunito Sans"/>
              </a:rPr>
              <a:t>Create and evolve design patterns</a:t>
            </a:r>
            <a:endParaRPr sz="1200">
              <a:latin typeface="Nunito Sans"/>
              <a:ea typeface="Nunito Sans"/>
              <a:cs typeface="Nunito Sans"/>
              <a:sym typeface="Nunito Sans"/>
            </a:endParaRPr>
          </a:p>
        </p:txBody>
      </p:sp>
      <p:sp>
        <p:nvSpPr>
          <p:cNvPr id="587" name="Google Shape;587;p56"/>
          <p:cNvSpPr/>
          <p:nvPr/>
        </p:nvSpPr>
        <p:spPr>
          <a:xfrm>
            <a:off x="7079000" y="3843500"/>
            <a:ext cx="1402200" cy="556200"/>
          </a:xfrm>
          <a:prstGeom prst="roundRect">
            <a:avLst>
              <a:gd fmla="val 16667"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Nunito Sans"/>
                <a:ea typeface="Nunito Sans"/>
                <a:cs typeface="Nunito Sans"/>
                <a:sym typeface="Nunito Sans"/>
              </a:rPr>
              <a:t>Create models of biology</a:t>
            </a:r>
            <a:endParaRPr sz="1200">
              <a:latin typeface="Nunito Sans"/>
              <a:ea typeface="Nunito Sans"/>
              <a:cs typeface="Nunito Sans"/>
              <a:sym typeface="Nunito Sans"/>
            </a:endParaRPr>
          </a:p>
        </p:txBody>
      </p:sp>
      <p:sp>
        <p:nvSpPr>
          <p:cNvPr id="588" name="Google Shape;588;p56"/>
          <p:cNvSpPr/>
          <p:nvPr/>
        </p:nvSpPr>
        <p:spPr>
          <a:xfrm>
            <a:off x="5428700" y="4385175"/>
            <a:ext cx="1612200" cy="660900"/>
          </a:xfrm>
          <a:prstGeom prst="roundRect">
            <a:avLst>
              <a:gd fmla="val 16667"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Nunito Sans"/>
                <a:ea typeface="Nunito Sans"/>
                <a:cs typeface="Nunito Sans"/>
                <a:sym typeface="Nunito Sans"/>
              </a:rPr>
              <a:t>Align and resolve competing perspectives</a:t>
            </a:r>
            <a:endParaRPr sz="1200">
              <a:latin typeface="Nunito Sans"/>
              <a:ea typeface="Nunito Sans"/>
              <a:cs typeface="Nunito Sans"/>
              <a:sym typeface="Nunito Sans"/>
            </a:endParaRPr>
          </a:p>
        </p:txBody>
      </p:sp>
      <p:sp>
        <p:nvSpPr>
          <p:cNvPr id="589" name="Google Shape;589;p56"/>
          <p:cNvSpPr/>
          <p:nvPr/>
        </p:nvSpPr>
        <p:spPr>
          <a:xfrm>
            <a:off x="7184550" y="4542975"/>
            <a:ext cx="1509900" cy="503100"/>
          </a:xfrm>
          <a:prstGeom prst="roundRect">
            <a:avLst>
              <a:gd fmla="val 16667"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1200">
                <a:latin typeface="Nunito Sans"/>
                <a:ea typeface="Nunito Sans"/>
                <a:cs typeface="Nunito Sans"/>
                <a:sym typeface="Nunito Sans"/>
              </a:rPr>
              <a:t>(and keep adding new things)</a:t>
            </a:r>
            <a:endParaRPr b="1" sz="1200">
              <a:latin typeface="Nunito Sans"/>
              <a:ea typeface="Nunito Sans"/>
              <a:cs typeface="Nunito Sans"/>
              <a:sym typeface="Nunito Sans"/>
            </a:endParaRPr>
          </a:p>
        </p:txBody>
      </p:sp>
      <p:sp>
        <p:nvSpPr>
          <p:cNvPr id="590" name="Google Shape;590;p56"/>
          <p:cNvSpPr/>
          <p:nvPr/>
        </p:nvSpPr>
        <p:spPr>
          <a:xfrm>
            <a:off x="4822950" y="2961025"/>
            <a:ext cx="1284600" cy="660900"/>
          </a:xfrm>
          <a:prstGeom prst="roundRect">
            <a:avLst>
              <a:gd fmla="val 16667"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Nunito Sans"/>
                <a:ea typeface="Nunito Sans"/>
                <a:cs typeface="Nunito Sans"/>
                <a:sym typeface="Nunito Sans"/>
              </a:rPr>
              <a:t>Review extensive literature</a:t>
            </a:r>
            <a:endParaRPr sz="1200">
              <a:latin typeface="Nunito Sans"/>
              <a:ea typeface="Nunito Sans"/>
              <a:cs typeface="Nunito Sans"/>
              <a:sym typeface="Nunito Sans"/>
            </a:endParaRPr>
          </a:p>
        </p:txBody>
      </p:sp>
      <p:sp>
        <p:nvSpPr>
          <p:cNvPr id="591" name="Google Shape;591;p56"/>
          <p:cNvSpPr/>
          <p:nvPr/>
        </p:nvSpPr>
        <p:spPr>
          <a:xfrm>
            <a:off x="6151050" y="3033425"/>
            <a:ext cx="1115700" cy="464700"/>
          </a:xfrm>
          <a:prstGeom prst="roundRect">
            <a:avLst>
              <a:gd fmla="val 16667"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Nunito Sans"/>
                <a:ea typeface="Nunito Sans"/>
                <a:cs typeface="Nunito Sans"/>
                <a:sym typeface="Nunito Sans"/>
              </a:rPr>
              <a:t>Create consensus</a:t>
            </a:r>
            <a:endParaRPr sz="1200">
              <a:latin typeface="Nunito Sans"/>
              <a:ea typeface="Nunito Sans"/>
              <a:cs typeface="Nunito Sans"/>
              <a:sym typeface="Nunito Sans"/>
            </a:endParaRPr>
          </a:p>
        </p:txBody>
      </p:sp>
      <p:sp>
        <p:nvSpPr>
          <p:cNvPr id="592" name="Google Shape;592;p56"/>
          <p:cNvSpPr/>
          <p:nvPr/>
        </p:nvSpPr>
        <p:spPr>
          <a:xfrm>
            <a:off x="7310250" y="3235513"/>
            <a:ext cx="1258500" cy="464700"/>
          </a:xfrm>
          <a:prstGeom prst="roundRect">
            <a:avLst>
              <a:gd fmla="val 16667"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Nunito Sans"/>
                <a:ea typeface="Nunito Sans"/>
                <a:cs typeface="Nunito Sans"/>
                <a:sym typeface="Nunito Sans"/>
              </a:rPr>
              <a:t>Update annotations</a:t>
            </a:r>
            <a:endParaRPr sz="1200">
              <a:latin typeface="Nunito Sans"/>
              <a:ea typeface="Nunito Sans"/>
              <a:cs typeface="Nunito Sans"/>
              <a:sym typeface="Nunito Sans"/>
            </a:endParaRPr>
          </a:p>
        </p:txBody>
      </p:sp>
      <p:sp>
        <p:nvSpPr>
          <p:cNvPr id="593" name="Google Shape;593;p56"/>
          <p:cNvSpPr/>
          <p:nvPr/>
        </p:nvSpPr>
        <p:spPr>
          <a:xfrm>
            <a:off x="4099500" y="4489875"/>
            <a:ext cx="1115700" cy="556200"/>
          </a:xfrm>
          <a:prstGeom prst="roundRect">
            <a:avLst>
              <a:gd fmla="val 16667"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Nunito Sans"/>
                <a:ea typeface="Nunito Sans"/>
                <a:cs typeface="Nunito Sans"/>
                <a:sym typeface="Nunito Sans"/>
              </a:rPr>
              <a:t>Evaluate automated methods</a:t>
            </a:r>
            <a:endParaRPr sz="1200">
              <a:latin typeface="Nunito Sans"/>
              <a:ea typeface="Nunito Sans"/>
              <a:cs typeface="Nunito Sans"/>
              <a:sym typeface="Nunito Sans"/>
            </a:endParaRPr>
          </a:p>
        </p:txBody>
      </p:sp>
      <p:cxnSp>
        <p:nvCxnSpPr>
          <p:cNvPr id="594" name="Google Shape;594;p56"/>
          <p:cNvCxnSpPr>
            <a:stCxn id="580" idx="2"/>
            <a:endCxn id="580" idx="3"/>
          </p:cNvCxnSpPr>
          <p:nvPr/>
        </p:nvCxnSpPr>
        <p:spPr>
          <a:xfrm rot="-5400000">
            <a:off x="2185100" y="1952275"/>
            <a:ext cx="251700" cy="987000"/>
          </a:xfrm>
          <a:prstGeom prst="bentConnector4">
            <a:avLst>
              <a:gd fmla="val -75616" name="adj1"/>
              <a:gd fmla="val 124111" name="adj2"/>
            </a:avLst>
          </a:prstGeom>
          <a:noFill/>
          <a:ln cap="flat" cmpd="sng" w="19050">
            <a:solidFill>
              <a:schemeClr val="dk1"/>
            </a:solidFill>
            <a:prstDash val="solid"/>
            <a:round/>
            <a:headEnd len="med" w="med" type="none"/>
            <a:tailEnd len="med" w="med" type="stealth"/>
          </a:ln>
        </p:spPr>
      </p:cxnSp>
      <p:cxnSp>
        <p:nvCxnSpPr>
          <p:cNvPr id="595" name="Google Shape;595;p56"/>
          <p:cNvCxnSpPr/>
          <p:nvPr/>
        </p:nvCxnSpPr>
        <p:spPr>
          <a:xfrm rot="-5400000">
            <a:off x="2205975" y="2893200"/>
            <a:ext cx="251700" cy="987000"/>
          </a:xfrm>
          <a:prstGeom prst="bentConnector4">
            <a:avLst>
              <a:gd fmla="val -75616" name="adj1"/>
              <a:gd fmla="val 124111" name="adj2"/>
            </a:avLst>
          </a:prstGeom>
          <a:noFill/>
          <a:ln cap="flat" cmpd="sng" w="19050">
            <a:solidFill>
              <a:schemeClr val="dk1"/>
            </a:solidFill>
            <a:prstDash val="solid"/>
            <a:round/>
            <a:headEnd len="med" w="med" type="none"/>
            <a:tailEnd len="med" w="med" type="stealth"/>
          </a:ln>
        </p:spPr>
      </p:cxnSp>
      <p:cxnSp>
        <p:nvCxnSpPr>
          <p:cNvPr id="596" name="Google Shape;596;p56"/>
          <p:cNvCxnSpPr/>
          <p:nvPr/>
        </p:nvCxnSpPr>
        <p:spPr>
          <a:xfrm rot="-5400000">
            <a:off x="2205975" y="3870025"/>
            <a:ext cx="251700" cy="987000"/>
          </a:xfrm>
          <a:prstGeom prst="bentConnector4">
            <a:avLst>
              <a:gd fmla="val -75616" name="adj1"/>
              <a:gd fmla="val 124111" name="adj2"/>
            </a:avLst>
          </a:prstGeom>
          <a:noFill/>
          <a:ln cap="flat" cmpd="sng" w="19050">
            <a:solidFill>
              <a:schemeClr val="dk1"/>
            </a:solidFill>
            <a:prstDash val="solid"/>
            <a:round/>
            <a:headEnd len="med" w="med" type="none"/>
            <a:tailEnd len="med" w="med" type="stealth"/>
          </a:ln>
        </p:spPr>
      </p:cxnSp>
      <p:sp>
        <p:nvSpPr>
          <p:cNvPr id="597" name="Google Shape;597;p56"/>
          <p:cNvSpPr/>
          <p:nvPr/>
        </p:nvSpPr>
        <p:spPr>
          <a:xfrm>
            <a:off x="3926550" y="3777800"/>
            <a:ext cx="1115700" cy="556200"/>
          </a:xfrm>
          <a:prstGeom prst="roundRect">
            <a:avLst>
              <a:gd fmla="val 16667"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Nunito Sans"/>
                <a:ea typeface="Nunito Sans"/>
                <a:cs typeface="Nunito Sans"/>
                <a:sym typeface="Nunito Sans"/>
              </a:rPr>
              <a:t>Create and apply guidelines</a:t>
            </a:r>
            <a:endParaRPr sz="1200">
              <a:latin typeface="Nunito Sans"/>
              <a:ea typeface="Nunito Sans"/>
              <a:cs typeface="Nunito Sans"/>
              <a:sym typeface="Nunito Sans"/>
            </a:endParaRPr>
          </a:p>
        </p:txBody>
      </p:sp>
      <p:sp>
        <p:nvSpPr>
          <p:cNvPr id="598" name="Google Shape;598;p56"/>
          <p:cNvSpPr/>
          <p:nvPr/>
        </p:nvSpPr>
        <p:spPr>
          <a:xfrm>
            <a:off x="4061100" y="1949000"/>
            <a:ext cx="1115700" cy="556200"/>
          </a:xfrm>
          <a:prstGeom prst="roundRect">
            <a:avLst>
              <a:gd fmla="val 16667"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Nunito Sans"/>
                <a:ea typeface="Nunito Sans"/>
                <a:cs typeface="Nunito Sans"/>
                <a:sym typeface="Nunito Sans"/>
              </a:rPr>
              <a:t>Apply broad knowledge</a:t>
            </a:r>
            <a:endParaRPr sz="1200">
              <a:latin typeface="Nunito Sans"/>
              <a:ea typeface="Nunito Sans"/>
              <a:cs typeface="Nunito Sans"/>
              <a:sym typeface="Nunito Sans"/>
            </a:endParaRPr>
          </a:p>
        </p:txBody>
      </p:sp>
      <p:sp>
        <p:nvSpPr>
          <p:cNvPr id="599" name="Google Shape;599;p56"/>
          <p:cNvSpPr/>
          <p:nvPr/>
        </p:nvSpPr>
        <p:spPr>
          <a:xfrm>
            <a:off x="3530900" y="2571625"/>
            <a:ext cx="1115700" cy="556200"/>
          </a:xfrm>
          <a:prstGeom prst="roundRect">
            <a:avLst>
              <a:gd fmla="val 16667"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Nunito Sans"/>
                <a:ea typeface="Nunito Sans"/>
                <a:cs typeface="Nunito Sans"/>
                <a:sym typeface="Nunito Sans"/>
              </a:rPr>
              <a:t>Apply deep knowledge</a:t>
            </a:r>
            <a:endParaRPr sz="1200">
              <a:latin typeface="Nunito Sans"/>
              <a:ea typeface="Nunito Sans"/>
              <a:cs typeface="Nunito Sans"/>
              <a:sym typeface="Nunito Sans"/>
            </a:endParaRPr>
          </a:p>
        </p:txBody>
      </p:sp>
      <p:sp>
        <p:nvSpPr>
          <p:cNvPr id="600" name="Google Shape;600;p56"/>
          <p:cNvSpPr/>
          <p:nvPr/>
        </p:nvSpPr>
        <p:spPr>
          <a:xfrm>
            <a:off x="7265825" y="2002388"/>
            <a:ext cx="1115700" cy="502800"/>
          </a:xfrm>
          <a:prstGeom prst="roundRect">
            <a:avLst>
              <a:gd fmla="val 16667"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Nunito Sans"/>
                <a:ea typeface="Nunito Sans"/>
                <a:cs typeface="Nunito Sans"/>
                <a:sym typeface="Nunito Sans"/>
              </a:rPr>
              <a:t>Write logical axioms</a:t>
            </a:r>
            <a:endParaRPr sz="1200">
              <a:latin typeface="Nunito Sans"/>
              <a:ea typeface="Nunito Sans"/>
              <a:cs typeface="Nunito Sans"/>
              <a:sym typeface="Nunito Sans"/>
            </a:endParaRPr>
          </a:p>
        </p:txBody>
      </p:sp>
      <p:sp>
        <p:nvSpPr>
          <p:cNvPr id="601" name="Google Shape;601;p56"/>
          <p:cNvSpPr/>
          <p:nvPr/>
        </p:nvSpPr>
        <p:spPr>
          <a:xfrm>
            <a:off x="7517275" y="1448850"/>
            <a:ext cx="1224900" cy="502800"/>
          </a:xfrm>
          <a:prstGeom prst="roundRect">
            <a:avLst>
              <a:gd fmla="val 16667"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Nunito Sans"/>
                <a:ea typeface="Nunito Sans"/>
                <a:cs typeface="Nunito Sans"/>
                <a:sym typeface="Nunito Sans"/>
              </a:rPr>
              <a:t>Complex bulk changes</a:t>
            </a:r>
            <a:endParaRPr sz="1200">
              <a:latin typeface="Nunito Sans"/>
              <a:ea typeface="Nunito Sans"/>
              <a:cs typeface="Nunito Sans"/>
              <a:sym typeface="Nunito Sans"/>
            </a:endParaRPr>
          </a:p>
        </p:txBody>
      </p:sp>
      <p:sp>
        <p:nvSpPr>
          <p:cNvPr id="602" name="Google Shape;602;p56"/>
          <p:cNvSpPr/>
          <p:nvPr/>
        </p:nvSpPr>
        <p:spPr>
          <a:xfrm>
            <a:off x="6591725" y="1601150"/>
            <a:ext cx="674100" cy="502800"/>
          </a:xfrm>
          <a:prstGeom prst="roundRect">
            <a:avLst>
              <a:gd fmla="val 16667"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Nunito Sans"/>
                <a:ea typeface="Nunito Sans"/>
                <a:cs typeface="Nunito Sans"/>
                <a:sym typeface="Nunito Sans"/>
              </a:rPr>
              <a:t>QA/ QC</a:t>
            </a:r>
            <a:endParaRPr sz="1200">
              <a:latin typeface="Nunito Sans"/>
              <a:ea typeface="Nunito Sans"/>
              <a:cs typeface="Nunito Sans"/>
              <a:sym typeface="Nunito Sans"/>
            </a:endParaRPr>
          </a:p>
        </p:txBody>
      </p:sp>
      <p:sp>
        <p:nvSpPr>
          <p:cNvPr id="603" name="Google Shape;603;p56"/>
          <p:cNvSpPr/>
          <p:nvPr/>
        </p:nvSpPr>
        <p:spPr>
          <a:xfrm>
            <a:off x="3536850" y="3174713"/>
            <a:ext cx="1115700" cy="556200"/>
          </a:xfrm>
          <a:prstGeom prst="roundRect">
            <a:avLst>
              <a:gd fmla="val 16667" name="adj"/>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sz="1200">
                <a:latin typeface="Nunito Sans"/>
                <a:ea typeface="Nunito Sans"/>
                <a:cs typeface="Nunito Sans"/>
                <a:sym typeface="Nunito Sans"/>
              </a:rPr>
              <a:t>Engage experts</a:t>
            </a:r>
            <a:endParaRPr sz="1200">
              <a:latin typeface="Nunito Sans"/>
              <a:ea typeface="Nunito Sans"/>
              <a:cs typeface="Nunito Sans"/>
              <a:sym typeface="Nunito Sans"/>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398" name="Shape 1398"/>
        <p:cNvGrpSpPr/>
        <p:nvPr/>
      </p:nvGrpSpPr>
      <p:grpSpPr>
        <a:xfrm>
          <a:off x="0" y="0"/>
          <a:ext cx="0" cy="0"/>
          <a:chOff x="0" y="0"/>
          <a:chExt cx="0" cy="0"/>
        </a:xfrm>
      </p:grpSpPr>
      <p:sp>
        <p:nvSpPr>
          <p:cNvPr id="1399" name="Google Shape;1399;p110"/>
          <p:cNvSpPr txBox="1"/>
          <p:nvPr>
            <p:ph type="title"/>
          </p:nvPr>
        </p:nvSpPr>
        <p:spPr>
          <a:xfrm>
            <a:off x="228600" y="256925"/>
            <a:ext cx="6480300" cy="1046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Knowledge Base and Ontology Development:</a:t>
            </a:r>
            <a:r>
              <a:rPr lang="en"/>
              <a:t> Team Science</a:t>
            </a:r>
            <a:endParaRPr/>
          </a:p>
        </p:txBody>
      </p:sp>
      <p:sp>
        <p:nvSpPr>
          <p:cNvPr id="1400" name="Google Shape;1400;p110"/>
          <p:cNvSpPr txBox="1"/>
          <p:nvPr>
            <p:ph idx="1" type="body"/>
          </p:nvPr>
        </p:nvSpPr>
        <p:spPr>
          <a:xfrm>
            <a:off x="1865550" y="1574125"/>
            <a:ext cx="5412900" cy="29733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 sz="1200"/>
              <a:t>Domain Expert</a:t>
            </a:r>
            <a:endParaRPr sz="1200"/>
          </a:p>
          <a:p>
            <a:pPr indent="0" lvl="0" marL="0" rtl="0" algn="l">
              <a:lnSpc>
                <a:spcPct val="100000"/>
              </a:lnSpc>
              <a:spcBef>
                <a:spcPts val="0"/>
              </a:spcBef>
              <a:spcAft>
                <a:spcPts val="0"/>
              </a:spcAft>
              <a:buNone/>
            </a:pPr>
            <a:r>
              <a:rPr lang="en" sz="1200"/>
              <a:t>Glue</a:t>
            </a:r>
            <a:endParaRPr sz="1200"/>
          </a:p>
          <a:p>
            <a:pPr indent="0" lvl="0" marL="0" rtl="0" algn="l">
              <a:lnSpc>
                <a:spcPct val="100000"/>
              </a:lnSpc>
              <a:spcBef>
                <a:spcPts val="0"/>
              </a:spcBef>
              <a:spcAft>
                <a:spcPts val="0"/>
              </a:spcAft>
              <a:buNone/>
            </a:pPr>
            <a:r>
              <a:rPr lang="en" sz="1200"/>
              <a:t>Product Owner</a:t>
            </a:r>
            <a:endParaRPr sz="1200"/>
          </a:p>
          <a:p>
            <a:pPr indent="0" lvl="0" marL="0" rtl="0" algn="l">
              <a:lnSpc>
                <a:spcPct val="100000"/>
              </a:lnSpc>
              <a:spcBef>
                <a:spcPts val="0"/>
              </a:spcBef>
              <a:spcAft>
                <a:spcPts val="0"/>
              </a:spcAft>
              <a:buNone/>
            </a:pPr>
            <a:r>
              <a:rPr lang="en" sz="1200"/>
              <a:t>Consensus Engineer</a:t>
            </a:r>
            <a:endParaRPr sz="1200"/>
          </a:p>
          <a:p>
            <a:pPr indent="0" lvl="0" marL="0" rtl="0" algn="l">
              <a:lnSpc>
                <a:spcPct val="100000"/>
              </a:lnSpc>
              <a:spcBef>
                <a:spcPts val="0"/>
              </a:spcBef>
              <a:spcAft>
                <a:spcPts val="0"/>
              </a:spcAft>
              <a:buNone/>
            </a:pPr>
            <a:r>
              <a:rPr lang="en" sz="1200"/>
              <a:t>Ontology Engineer</a:t>
            </a:r>
            <a:endParaRPr sz="1200"/>
          </a:p>
          <a:p>
            <a:pPr indent="0" lvl="0" marL="0" rtl="0" algn="l">
              <a:lnSpc>
                <a:spcPct val="100000"/>
              </a:lnSpc>
              <a:spcBef>
                <a:spcPts val="0"/>
              </a:spcBef>
              <a:spcAft>
                <a:spcPts val="0"/>
              </a:spcAft>
              <a:buNone/>
            </a:pPr>
            <a:r>
              <a:rPr lang="en" sz="1200"/>
              <a:t>Data or Knowledge Curator</a:t>
            </a:r>
            <a:endParaRPr sz="1200"/>
          </a:p>
          <a:p>
            <a:pPr indent="0" lvl="0" marL="0" rtl="0" algn="l">
              <a:lnSpc>
                <a:spcPct val="100000"/>
              </a:lnSpc>
              <a:spcBef>
                <a:spcPts val="0"/>
              </a:spcBef>
              <a:spcAft>
                <a:spcPts val="0"/>
              </a:spcAft>
              <a:buNone/>
            </a:pPr>
            <a:r>
              <a:rPr lang="en" sz="1200"/>
              <a:t>Community User</a:t>
            </a:r>
            <a:endParaRPr sz="1200"/>
          </a:p>
          <a:p>
            <a:pPr indent="0" lvl="0" marL="0" rtl="0" algn="l">
              <a:lnSpc>
                <a:spcPct val="100000"/>
              </a:lnSpc>
              <a:spcBef>
                <a:spcPts val="0"/>
              </a:spcBef>
              <a:spcAft>
                <a:spcPts val="0"/>
              </a:spcAft>
              <a:buNone/>
            </a:pPr>
            <a:r>
              <a:t/>
            </a:r>
            <a:endParaRPr sz="1200"/>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404" name="Shape 1404"/>
        <p:cNvGrpSpPr/>
        <p:nvPr/>
      </p:nvGrpSpPr>
      <p:grpSpPr>
        <a:xfrm>
          <a:off x="0" y="0"/>
          <a:ext cx="0" cy="0"/>
          <a:chOff x="0" y="0"/>
          <a:chExt cx="0" cy="0"/>
        </a:xfrm>
      </p:grpSpPr>
      <p:sp>
        <p:nvSpPr>
          <p:cNvPr id="1405" name="Google Shape;1405;p111"/>
          <p:cNvSpPr txBox="1"/>
          <p:nvPr>
            <p:ph idx="1" type="body"/>
          </p:nvPr>
        </p:nvSpPr>
        <p:spPr>
          <a:xfrm>
            <a:off x="322350" y="1851150"/>
            <a:ext cx="4296600" cy="2973300"/>
          </a:xfrm>
          <a:prstGeom prst="rect">
            <a:avLst/>
          </a:prstGeom>
        </p:spPr>
        <p:txBody>
          <a:bodyPr anchorCtr="0" anchor="b" bIns="91425" lIns="91425" spcFirstLastPara="1" rIns="91425" wrap="square" tIns="91425">
            <a:noAutofit/>
          </a:bodyPr>
          <a:lstStyle/>
          <a:p>
            <a:pPr indent="0" lvl="0" marL="0" rtl="0" algn="l">
              <a:lnSpc>
                <a:spcPct val="100000"/>
              </a:lnSpc>
              <a:spcBef>
                <a:spcPts val="0"/>
              </a:spcBef>
              <a:spcAft>
                <a:spcPts val="0"/>
              </a:spcAft>
              <a:buNone/>
            </a:pPr>
            <a:r>
              <a:rPr lang="en"/>
              <a:t>Most ontologies have a backlog of tickets and suffer from “</a:t>
            </a:r>
            <a:r>
              <a:rPr lang="en">
                <a:solidFill>
                  <a:schemeClr val="lt2"/>
                </a:solidFill>
              </a:rPr>
              <a:t>technical debt</a:t>
            </a:r>
            <a:r>
              <a:rPr lang="en"/>
              <a:t>”</a:t>
            </a:r>
            <a:endParaRPr/>
          </a:p>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rPr lang="en"/>
              <a:t>Agentic AI can potentially help with various tasks</a:t>
            </a:r>
            <a:endParaRPr/>
          </a:p>
          <a:p>
            <a:pPr indent="0" lvl="0" marL="0" rtl="0" algn="l">
              <a:lnSpc>
                <a:spcPct val="100000"/>
              </a:lnSpc>
              <a:spcBef>
                <a:spcPts val="0"/>
              </a:spcBef>
              <a:spcAft>
                <a:spcPts val="0"/>
              </a:spcAft>
              <a:buNone/>
            </a:pPr>
            <a:r>
              <a:t/>
            </a:r>
            <a:endParaRPr/>
          </a:p>
          <a:p>
            <a:pPr indent="-304800" lvl="0" marL="457200" rtl="0" algn="l">
              <a:lnSpc>
                <a:spcPct val="100000"/>
              </a:lnSpc>
              <a:spcBef>
                <a:spcPts val="0"/>
              </a:spcBef>
              <a:spcAft>
                <a:spcPts val="0"/>
              </a:spcAft>
              <a:buSzPts val="1200"/>
              <a:buChar char="●"/>
            </a:pPr>
            <a:r>
              <a:rPr lang="en"/>
              <a:t>Low level term requests</a:t>
            </a:r>
            <a:endParaRPr/>
          </a:p>
          <a:p>
            <a:pPr indent="-304800" lvl="0" marL="457200" rtl="0" algn="l">
              <a:lnSpc>
                <a:spcPct val="100000"/>
              </a:lnSpc>
              <a:spcBef>
                <a:spcPts val="0"/>
              </a:spcBef>
              <a:spcAft>
                <a:spcPts val="0"/>
              </a:spcAft>
              <a:buSzPts val="1200"/>
              <a:buChar char="●"/>
            </a:pPr>
            <a:r>
              <a:rPr lang="en"/>
              <a:t>Bulk changes</a:t>
            </a:r>
            <a:endParaRPr/>
          </a:p>
          <a:p>
            <a:pPr indent="-304800" lvl="0" marL="457200" rtl="0" algn="l">
              <a:lnSpc>
                <a:spcPct val="100000"/>
              </a:lnSpc>
              <a:spcBef>
                <a:spcPts val="0"/>
              </a:spcBef>
              <a:spcAft>
                <a:spcPts val="0"/>
              </a:spcAft>
              <a:buSzPts val="1200"/>
              <a:buChar char="●"/>
            </a:pPr>
            <a:r>
              <a:rPr lang="en"/>
              <a:t>Ontology refactoring</a:t>
            </a:r>
            <a:endParaRPr/>
          </a:p>
          <a:p>
            <a:pPr indent="-304800" lvl="0" marL="457200" rtl="0" algn="l">
              <a:lnSpc>
                <a:spcPct val="100000"/>
              </a:lnSpc>
              <a:spcBef>
                <a:spcPts val="0"/>
              </a:spcBef>
              <a:spcAft>
                <a:spcPts val="0"/>
              </a:spcAft>
              <a:buSzPts val="1200"/>
              <a:buChar char="●"/>
            </a:pPr>
            <a:r>
              <a:rPr lang="en"/>
              <a:t>Background research</a:t>
            </a:r>
            <a:endParaRPr/>
          </a:p>
          <a:p>
            <a:pPr indent="-304800" lvl="0" marL="457200" rtl="0" algn="l">
              <a:lnSpc>
                <a:spcPct val="100000"/>
              </a:lnSpc>
              <a:spcBef>
                <a:spcPts val="0"/>
              </a:spcBef>
              <a:spcAft>
                <a:spcPts val="0"/>
              </a:spcAft>
              <a:buSzPts val="1200"/>
              <a:buChar char="●"/>
            </a:pPr>
            <a:r>
              <a:rPr lang="en"/>
              <a:t>Issue management</a:t>
            </a:r>
            <a:endParaRPr/>
          </a:p>
          <a:p>
            <a:pPr indent="-304800" lvl="0" marL="457200" rtl="0" algn="l">
              <a:lnSpc>
                <a:spcPct val="100000"/>
              </a:lnSpc>
              <a:spcBef>
                <a:spcPts val="0"/>
              </a:spcBef>
              <a:spcAft>
                <a:spcPts val="0"/>
              </a:spcAft>
              <a:buSzPts val="1200"/>
              <a:buChar char="●"/>
            </a:pPr>
            <a:r>
              <a:rPr lang="en"/>
              <a:t>Checking for adherence to patterns and guidelines</a:t>
            </a:r>
            <a:endParaRPr/>
          </a:p>
          <a:p>
            <a:pPr indent="0" lvl="0" marL="45720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rPr b="1" lang="en">
                <a:solidFill>
                  <a:schemeClr val="lt2"/>
                </a:solidFill>
              </a:rPr>
              <a:t>But how do we put into practice?</a:t>
            </a:r>
            <a:endParaRPr b="1">
              <a:solidFill>
                <a:schemeClr val="lt2"/>
              </a:solidFill>
            </a:endParaRPr>
          </a:p>
        </p:txBody>
      </p:sp>
      <p:sp>
        <p:nvSpPr>
          <p:cNvPr id="1406" name="Google Shape;1406;p111"/>
          <p:cNvSpPr txBox="1"/>
          <p:nvPr>
            <p:ph type="title"/>
          </p:nvPr>
        </p:nvSpPr>
        <p:spPr>
          <a:xfrm>
            <a:off x="228600" y="256925"/>
            <a:ext cx="42966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Changes</a:t>
            </a:r>
            <a:endParaRPr/>
          </a:p>
        </p:txBody>
      </p:sp>
      <p:sp>
        <p:nvSpPr>
          <p:cNvPr id="1407" name="Google Shape;1407;p111"/>
          <p:cNvSpPr/>
          <p:nvPr/>
        </p:nvSpPr>
        <p:spPr>
          <a:xfrm>
            <a:off x="3021214" y="4709059"/>
            <a:ext cx="1182446" cy="37237"/>
          </a:xfrm>
          <a:custGeom>
            <a:rect b="b" l="l" r="r" t="t"/>
            <a:pathLst>
              <a:path extrusionOk="0" h="1814" w="57603">
                <a:moveTo>
                  <a:pt x="0" y="1814"/>
                </a:moveTo>
                <a:cubicBezTo>
                  <a:pt x="19211" y="1814"/>
                  <a:pt x="38392" y="0"/>
                  <a:pt x="57603" y="0"/>
                </a:cubicBezTo>
              </a:path>
            </a:pathLst>
          </a:custGeom>
          <a:noFill/>
          <a:ln cap="flat" cmpd="sng" w="19050">
            <a:solidFill>
              <a:schemeClr val="lt2"/>
            </a:solidFill>
            <a:prstDash val="solid"/>
            <a:round/>
            <a:headEnd len="med" w="med" type="none"/>
            <a:tailEnd len="med" w="med" type="none"/>
          </a:ln>
        </p:spPr>
      </p:sp>
      <p:grpSp>
        <p:nvGrpSpPr>
          <p:cNvPr id="1408" name="Google Shape;1408;p111"/>
          <p:cNvGrpSpPr/>
          <p:nvPr/>
        </p:nvGrpSpPr>
        <p:grpSpPr>
          <a:xfrm>
            <a:off x="3063300" y="4418463"/>
            <a:ext cx="543525" cy="265250"/>
            <a:chOff x="3195113" y="380063"/>
            <a:chExt cx="543525" cy="265250"/>
          </a:xfrm>
        </p:grpSpPr>
        <p:cxnSp>
          <p:nvCxnSpPr>
            <p:cNvPr id="1409" name="Google Shape;1409;p111"/>
            <p:cNvCxnSpPr/>
            <p:nvPr/>
          </p:nvCxnSpPr>
          <p:spPr>
            <a:xfrm flipH="1" rot="10800000">
              <a:off x="3195113" y="380063"/>
              <a:ext cx="208200" cy="141600"/>
            </a:xfrm>
            <a:prstGeom prst="straightConnector1">
              <a:avLst/>
            </a:prstGeom>
            <a:noFill/>
            <a:ln cap="flat" cmpd="sng" w="19050">
              <a:solidFill>
                <a:schemeClr val="lt2"/>
              </a:solidFill>
              <a:prstDash val="solid"/>
              <a:round/>
              <a:headEnd len="med" w="med" type="none"/>
              <a:tailEnd len="med" w="med" type="none"/>
            </a:ln>
          </p:spPr>
        </p:cxnSp>
        <p:cxnSp>
          <p:nvCxnSpPr>
            <p:cNvPr id="1410" name="Google Shape;1410;p111"/>
            <p:cNvCxnSpPr/>
            <p:nvPr/>
          </p:nvCxnSpPr>
          <p:spPr>
            <a:xfrm flipH="1" rot="10800000">
              <a:off x="3211238" y="435525"/>
              <a:ext cx="527400" cy="145200"/>
            </a:xfrm>
            <a:prstGeom prst="straightConnector1">
              <a:avLst/>
            </a:prstGeom>
            <a:noFill/>
            <a:ln cap="flat" cmpd="sng" w="19050">
              <a:solidFill>
                <a:schemeClr val="lt2"/>
              </a:solidFill>
              <a:prstDash val="solid"/>
              <a:round/>
              <a:headEnd len="med" w="med" type="none"/>
              <a:tailEnd len="med" w="med" type="none"/>
            </a:ln>
          </p:spPr>
        </p:cxnSp>
        <p:cxnSp>
          <p:nvCxnSpPr>
            <p:cNvPr id="1411" name="Google Shape;1411;p111"/>
            <p:cNvCxnSpPr/>
            <p:nvPr/>
          </p:nvCxnSpPr>
          <p:spPr>
            <a:xfrm flipH="1" rot="10800000">
              <a:off x="3232763" y="634513"/>
              <a:ext cx="258300" cy="10800"/>
            </a:xfrm>
            <a:prstGeom prst="straightConnector1">
              <a:avLst/>
            </a:prstGeom>
            <a:noFill/>
            <a:ln cap="flat" cmpd="sng" w="19050">
              <a:solidFill>
                <a:schemeClr val="lt2"/>
              </a:solidFill>
              <a:prstDash val="solid"/>
              <a:round/>
              <a:headEnd len="med" w="med" type="none"/>
              <a:tailEnd len="med" w="med" type="none"/>
            </a:ln>
          </p:spPr>
        </p:cxnSp>
      </p:grpSp>
      <p:pic>
        <p:nvPicPr>
          <p:cNvPr id="1412" name="Google Shape;1412;p111"/>
          <p:cNvPicPr preferRelativeResize="0"/>
          <p:nvPr/>
        </p:nvPicPr>
        <p:blipFill>
          <a:blip r:embed="rId3">
            <a:alphaModFix/>
          </a:blip>
          <a:stretch>
            <a:fillRect/>
          </a:stretch>
        </p:blipFill>
        <p:spPr>
          <a:xfrm>
            <a:off x="5145575" y="3811275"/>
            <a:ext cx="3431900" cy="688975"/>
          </a:xfrm>
          <a:prstGeom prst="rect">
            <a:avLst/>
          </a:prstGeom>
          <a:noFill/>
          <a:ln cap="flat" cmpd="sng" w="28575">
            <a:solidFill>
              <a:schemeClr val="dk2"/>
            </a:solidFill>
            <a:prstDash val="solid"/>
            <a:round/>
            <a:headEnd len="sm" w="sm" type="none"/>
            <a:tailEnd len="sm" w="sm" type="none"/>
          </a:ln>
        </p:spPr>
      </p:pic>
      <p:pic>
        <p:nvPicPr>
          <p:cNvPr id="1413" name="Google Shape;1413;p111"/>
          <p:cNvPicPr preferRelativeResize="0"/>
          <p:nvPr/>
        </p:nvPicPr>
        <p:blipFill>
          <a:blip r:embed="rId4">
            <a:alphaModFix/>
          </a:blip>
          <a:stretch>
            <a:fillRect/>
          </a:stretch>
        </p:blipFill>
        <p:spPr>
          <a:xfrm>
            <a:off x="5086850" y="729900"/>
            <a:ext cx="3642950" cy="2395950"/>
          </a:xfrm>
          <a:prstGeom prst="rect">
            <a:avLst/>
          </a:prstGeom>
          <a:noFill/>
          <a:ln cap="flat" cmpd="sng" w="28575">
            <a:solidFill>
              <a:srgbClr val="595959"/>
            </a:solidFill>
            <a:prstDash val="solid"/>
            <a:round/>
            <a:headEnd len="sm" w="sm" type="none"/>
            <a:tailEnd len="sm" w="sm" type="none"/>
          </a:ln>
        </p:spPr>
      </p:pic>
      <p:sp>
        <p:nvSpPr>
          <p:cNvPr id="1414" name="Google Shape;1414;p111"/>
          <p:cNvSpPr txBox="1"/>
          <p:nvPr/>
        </p:nvSpPr>
        <p:spPr>
          <a:xfrm>
            <a:off x="5408325" y="3213025"/>
            <a:ext cx="3000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200">
                <a:solidFill>
                  <a:schemeClr val="dk1"/>
                </a:solidFill>
                <a:latin typeface="Nunito Sans"/>
                <a:ea typeface="Nunito Sans"/>
                <a:cs typeface="Nunito Sans"/>
                <a:sym typeface="Nunito Sans"/>
              </a:rPr>
              <a:t>refactoring</a:t>
            </a:r>
            <a:endParaRPr i="1"/>
          </a:p>
        </p:txBody>
      </p:sp>
      <p:sp>
        <p:nvSpPr>
          <p:cNvPr id="1415" name="Google Shape;1415;p111"/>
          <p:cNvSpPr txBox="1"/>
          <p:nvPr/>
        </p:nvSpPr>
        <p:spPr>
          <a:xfrm>
            <a:off x="5465325" y="4543025"/>
            <a:ext cx="3000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200">
                <a:solidFill>
                  <a:schemeClr val="dk1"/>
                </a:solidFill>
                <a:latin typeface="Nunito Sans"/>
                <a:ea typeface="Nunito Sans"/>
                <a:cs typeface="Nunito Sans"/>
                <a:sym typeface="Nunito Sans"/>
              </a:rPr>
              <a:t>Ticket triage and closing</a:t>
            </a:r>
            <a:endParaRPr i="1"/>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419" name="Shape 1419"/>
        <p:cNvGrpSpPr/>
        <p:nvPr/>
      </p:nvGrpSpPr>
      <p:grpSpPr>
        <a:xfrm>
          <a:off x="0" y="0"/>
          <a:ext cx="0" cy="0"/>
          <a:chOff x="0" y="0"/>
          <a:chExt cx="0" cy="0"/>
        </a:xfrm>
      </p:grpSpPr>
      <p:sp>
        <p:nvSpPr>
          <p:cNvPr id="1420" name="Google Shape;1420;p112"/>
          <p:cNvSpPr txBox="1"/>
          <p:nvPr>
            <p:ph type="title"/>
          </p:nvPr>
        </p:nvSpPr>
        <p:spPr>
          <a:xfrm>
            <a:off x="228600" y="256925"/>
            <a:ext cx="8318100" cy="1046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The Ontology Development Kit: </a:t>
            </a:r>
            <a:r>
              <a:rPr lang="en"/>
              <a:t>enabling social coding workflows for ontologies</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424" name="Shape 1424"/>
        <p:cNvGrpSpPr/>
        <p:nvPr/>
      </p:nvGrpSpPr>
      <p:grpSpPr>
        <a:xfrm>
          <a:off x="0" y="0"/>
          <a:ext cx="0" cy="0"/>
          <a:chOff x="0" y="0"/>
          <a:chExt cx="0" cy="0"/>
        </a:xfrm>
      </p:grpSpPr>
      <p:sp>
        <p:nvSpPr>
          <p:cNvPr id="1425" name="Google Shape;1425;p113"/>
          <p:cNvSpPr txBox="1"/>
          <p:nvPr>
            <p:ph type="title"/>
          </p:nvPr>
        </p:nvSpPr>
        <p:spPr>
          <a:xfrm>
            <a:off x="228600" y="256925"/>
            <a:ext cx="64803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Social Workflows:</a:t>
            </a:r>
            <a:r>
              <a:rPr lang="en"/>
              <a:t> GitHub</a:t>
            </a:r>
            <a:endParaRPr/>
          </a:p>
        </p:txBody>
      </p:sp>
      <p:sp>
        <p:nvSpPr>
          <p:cNvPr id="1426" name="Google Shape;1426;p113"/>
          <p:cNvSpPr/>
          <p:nvPr/>
        </p:nvSpPr>
        <p:spPr>
          <a:xfrm>
            <a:off x="226650" y="3166675"/>
            <a:ext cx="2834700" cy="1517100"/>
          </a:xfrm>
          <a:prstGeom prst="round2SameRect">
            <a:avLst>
              <a:gd fmla="val 0" name="adj1"/>
              <a:gd fmla="val 14216" name="adj2"/>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1427" name="Google Shape;1427;p113"/>
          <p:cNvSpPr/>
          <p:nvPr/>
        </p:nvSpPr>
        <p:spPr>
          <a:xfrm>
            <a:off x="226625" y="2949775"/>
            <a:ext cx="2830800" cy="400200"/>
          </a:xfrm>
          <a:prstGeom prst="roundRect">
            <a:avLst>
              <a:gd fmla="val 50000" name="adj"/>
            </a:avLst>
          </a:prstGeom>
          <a:solidFill>
            <a:schemeClr val="lt2"/>
          </a:solidFill>
          <a:ln>
            <a:noFill/>
          </a:ln>
        </p:spPr>
        <p:txBody>
          <a:bodyPr anchorCtr="0" anchor="ctr" bIns="91425" lIns="274300" spcFirstLastPara="1" rIns="274300" wrap="square" tIns="91425">
            <a:noAutofit/>
          </a:bodyPr>
          <a:lstStyle/>
          <a:p>
            <a:pPr indent="0" lvl="0" marL="0" rtl="0" algn="l">
              <a:spcBef>
                <a:spcPts val="0"/>
              </a:spcBef>
              <a:spcAft>
                <a:spcPts val="0"/>
              </a:spcAft>
              <a:buNone/>
            </a:pPr>
            <a:r>
              <a:t/>
            </a:r>
            <a:endParaRPr b="1" sz="1000">
              <a:solidFill>
                <a:schemeClr val="dk2"/>
              </a:solidFill>
              <a:latin typeface="Nunito Sans"/>
              <a:ea typeface="Nunito Sans"/>
              <a:cs typeface="Nunito Sans"/>
              <a:sym typeface="Nunito Sans"/>
            </a:endParaRPr>
          </a:p>
        </p:txBody>
      </p:sp>
      <p:sp>
        <p:nvSpPr>
          <p:cNvPr id="1428" name="Google Shape;1428;p113"/>
          <p:cNvSpPr/>
          <p:nvPr/>
        </p:nvSpPr>
        <p:spPr>
          <a:xfrm>
            <a:off x="6082650" y="3166675"/>
            <a:ext cx="2830800" cy="1517100"/>
          </a:xfrm>
          <a:prstGeom prst="round2SameRect">
            <a:avLst>
              <a:gd fmla="val 0" name="adj1"/>
              <a:gd fmla="val 14216" name="adj2"/>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1429" name="Google Shape;1429;p113"/>
          <p:cNvSpPr/>
          <p:nvPr/>
        </p:nvSpPr>
        <p:spPr>
          <a:xfrm>
            <a:off x="6082625" y="2949775"/>
            <a:ext cx="2830800" cy="400200"/>
          </a:xfrm>
          <a:prstGeom prst="roundRect">
            <a:avLst>
              <a:gd fmla="val 50000" name="adj"/>
            </a:avLst>
          </a:prstGeom>
          <a:solidFill>
            <a:schemeClr val="lt2"/>
          </a:solidFill>
          <a:ln>
            <a:noFill/>
          </a:ln>
        </p:spPr>
        <p:txBody>
          <a:bodyPr anchorCtr="0" anchor="ctr" bIns="91425" lIns="274300" spcFirstLastPara="1" rIns="274300" wrap="square" tIns="91425">
            <a:noAutofit/>
          </a:bodyPr>
          <a:lstStyle/>
          <a:p>
            <a:pPr indent="0" lvl="0" marL="0" rtl="0" algn="l">
              <a:spcBef>
                <a:spcPts val="0"/>
              </a:spcBef>
              <a:spcAft>
                <a:spcPts val="0"/>
              </a:spcAft>
              <a:buNone/>
            </a:pPr>
            <a:r>
              <a:t/>
            </a:r>
            <a:endParaRPr b="1" sz="1000">
              <a:solidFill>
                <a:schemeClr val="dk2"/>
              </a:solidFill>
              <a:latin typeface="Nunito Sans"/>
              <a:ea typeface="Nunito Sans"/>
              <a:cs typeface="Nunito Sans"/>
              <a:sym typeface="Nunito Sans"/>
            </a:endParaRPr>
          </a:p>
        </p:txBody>
      </p:sp>
      <p:sp>
        <p:nvSpPr>
          <p:cNvPr id="1430" name="Google Shape;1430;p113"/>
          <p:cNvSpPr/>
          <p:nvPr/>
        </p:nvSpPr>
        <p:spPr>
          <a:xfrm>
            <a:off x="3156700" y="3166675"/>
            <a:ext cx="2830800" cy="1517100"/>
          </a:xfrm>
          <a:prstGeom prst="round2SameRect">
            <a:avLst>
              <a:gd fmla="val 0" name="adj1"/>
              <a:gd fmla="val 14216" name="adj2"/>
            </a:avLst>
          </a:prstGeom>
          <a:solidFill>
            <a:schemeClr val="accent6"/>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1431" name="Google Shape;1431;p113"/>
          <p:cNvSpPr/>
          <p:nvPr/>
        </p:nvSpPr>
        <p:spPr>
          <a:xfrm>
            <a:off x="3156675" y="2949775"/>
            <a:ext cx="2830800" cy="400200"/>
          </a:xfrm>
          <a:prstGeom prst="roundRect">
            <a:avLst>
              <a:gd fmla="val 50000" name="adj"/>
            </a:avLst>
          </a:prstGeom>
          <a:solidFill>
            <a:schemeClr val="lt2"/>
          </a:solidFill>
          <a:ln>
            <a:noFill/>
          </a:ln>
        </p:spPr>
        <p:txBody>
          <a:bodyPr anchorCtr="0" anchor="ctr" bIns="91425" lIns="274300" spcFirstLastPara="1" rIns="274300" wrap="square" tIns="91425">
            <a:noAutofit/>
          </a:bodyPr>
          <a:lstStyle/>
          <a:p>
            <a:pPr indent="0" lvl="0" marL="0" rtl="0" algn="l">
              <a:spcBef>
                <a:spcPts val="0"/>
              </a:spcBef>
              <a:spcAft>
                <a:spcPts val="0"/>
              </a:spcAft>
              <a:buNone/>
            </a:pPr>
            <a:r>
              <a:t/>
            </a:r>
            <a:endParaRPr b="1" sz="1000">
              <a:solidFill>
                <a:schemeClr val="dk2"/>
              </a:solidFill>
              <a:latin typeface="Nunito Sans"/>
              <a:ea typeface="Nunito Sans"/>
              <a:cs typeface="Nunito Sans"/>
              <a:sym typeface="Nunito Sans"/>
            </a:endParaRPr>
          </a:p>
        </p:txBody>
      </p:sp>
      <p:sp>
        <p:nvSpPr>
          <p:cNvPr id="1432" name="Google Shape;1432;p113"/>
          <p:cNvSpPr txBox="1"/>
          <p:nvPr>
            <p:ph idx="4294967295" type="subTitle"/>
          </p:nvPr>
        </p:nvSpPr>
        <p:spPr>
          <a:xfrm>
            <a:off x="226625" y="2949775"/>
            <a:ext cx="2834700" cy="40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Open discussion</a:t>
            </a:r>
            <a:endParaRPr/>
          </a:p>
        </p:txBody>
      </p:sp>
      <p:sp>
        <p:nvSpPr>
          <p:cNvPr id="1433" name="Google Shape;1433;p113"/>
          <p:cNvSpPr txBox="1"/>
          <p:nvPr>
            <p:ph idx="4294967295" type="subTitle"/>
          </p:nvPr>
        </p:nvSpPr>
        <p:spPr>
          <a:xfrm>
            <a:off x="3154638" y="2949775"/>
            <a:ext cx="2834700" cy="40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Open changes</a:t>
            </a:r>
            <a:endParaRPr/>
          </a:p>
        </p:txBody>
      </p:sp>
      <p:sp>
        <p:nvSpPr>
          <p:cNvPr id="1434" name="Google Shape;1434;p113"/>
          <p:cNvSpPr txBox="1"/>
          <p:nvPr>
            <p:ph idx="4294967295" type="subTitle"/>
          </p:nvPr>
        </p:nvSpPr>
        <p:spPr>
          <a:xfrm>
            <a:off x="6082663" y="2949775"/>
            <a:ext cx="2834700" cy="4002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Tool Integrations</a:t>
            </a:r>
            <a:endParaRPr/>
          </a:p>
        </p:txBody>
      </p:sp>
      <p:sp>
        <p:nvSpPr>
          <p:cNvPr id="1435" name="Google Shape;1435;p113"/>
          <p:cNvSpPr txBox="1"/>
          <p:nvPr>
            <p:ph idx="1" type="body"/>
          </p:nvPr>
        </p:nvSpPr>
        <p:spPr>
          <a:xfrm>
            <a:off x="226625" y="3483850"/>
            <a:ext cx="2628300" cy="722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t>
            </a:r>
            <a:endParaRPr/>
          </a:p>
        </p:txBody>
      </p:sp>
      <p:sp>
        <p:nvSpPr>
          <p:cNvPr id="1436" name="Google Shape;1436;p113"/>
          <p:cNvSpPr txBox="1"/>
          <p:nvPr>
            <p:ph idx="4294967295" type="body"/>
          </p:nvPr>
        </p:nvSpPr>
        <p:spPr>
          <a:xfrm>
            <a:off x="3154650" y="3483850"/>
            <a:ext cx="2400900" cy="722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t>
            </a:r>
            <a:endParaRPr/>
          </a:p>
        </p:txBody>
      </p:sp>
      <p:sp>
        <p:nvSpPr>
          <p:cNvPr id="1437" name="Google Shape;1437;p113"/>
          <p:cNvSpPr txBox="1"/>
          <p:nvPr>
            <p:ph idx="4294967295" type="body"/>
          </p:nvPr>
        </p:nvSpPr>
        <p:spPr>
          <a:xfrm>
            <a:off x="6082674" y="3483850"/>
            <a:ext cx="2569800" cy="722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1" name="Shape 1441"/>
        <p:cNvGrpSpPr/>
        <p:nvPr/>
      </p:nvGrpSpPr>
      <p:grpSpPr>
        <a:xfrm>
          <a:off x="0" y="0"/>
          <a:ext cx="0" cy="0"/>
          <a:chOff x="0" y="0"/>
          <a:chExt cx="0" cy="0"/>
        </a:xfrm>
      </p:grpSpPr>
      <p:sp>
        <p:nvSpPr>
          <p:cNvPr id="1442" name="Google Shape;1442;p114"/>
          <p:cNvSpPr txBox="1"/>
          <p:nvPr>
            <p:ph type="title"/>
          </p:nvPr>
        </p:nvSpPr>
        <p:spPr>
          <a:xfrm>
            <a:off x="228600" y="256925"/>
            <a:ext cx="8915400" cy="5850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sz="2600">
                <a:solidFill>
                  <a:schemeClr val="lt2"/>
                </a:solidFill>
              </a:rPr>
              <a:t>The O3 guidelines: </a:t>
            </a:r>
            <a:r>
              <a:rPr lang="en" sz="2600"/>
              <a:t>open collaborative development</a:t>
            </a:r>
            <a:endParaRPr sz="2600"/>
          </a:p>
        </p:txBody>
      </p:sp>
      <p:pic>
        <p:nvPicPr>
          <p:cNvPr id="1443" name="Google Shape;1443;p114"/>
          <p:cNvPicPr preferRelativeResize="0"/>
          <p:nvPr/>
        </p:nvPicPr>
        <p:blipFill>
          <a:blip r:embed="rId3">
            <a:alphaModFix/>
          </a:blip>
          <a:stretch>
            <a:fillRect/>
          </a:stretch>
        </p:blipFill>
        <p:spPr>
          <a:xfrm>
            <a:off x="5845700" y="4091975"/>
            <a:ext cx="3099499" cy="978575"/>
          </a:xfrm>
          <a:prstGeom prst="rect">
            <a:avLst/>
          </a:prstGeom>
          <a:noFill/>
          <a:ln>
            <a:noFill/>
          </a:ln>
        </p:spPr>
      </p:pic>
      <p:sp>
        <p:nvSpPr>
          <p:cNvPr id="1444" name="Google Shape;1444;p114"/>
          <p:cNvSpPr txBox="1"/>
          <p:nvPr>
            <p:ph type="title"/>
          </p:nvPr>
        </p:nvSpPr>
        <p:spPr>
          <a:xfrm>
            <a:off x="406470" y="1054569"/>
            <a:ext cx="37434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The O3 guidelines</a:t>
            </a:r>
            <a:endParaRPr/>
          </a:p>
        </p:txBody>
      </p:sp>
      <p:pic>
        <p:nvPicPr>
          <p:cNvPr id="1445" name="Google Shape;1445;p114"/>
          <p:cNvPicPr preferRelativeResize="0"/>
          <p:nvPr/>
        </p:nvPicPr>
        <p:blipFill>
          <a:blip r:embed="rId4">
            <a:alphaModFix/>
          </a:blip>
          <a:stretch>
            <a:fillRect/>
          </a:stretch>
        </p:blipFill>
        <p:spPr>
          <a:xfrm>
            <a:off x="769446" y="1514010"/>
            <a:ext cx="3768742" cy="1642930"/>
          </a:xfrm>
          <a:prstGeom prst="rect">
            <a:avLst/>
          </a:prstGeom>
          <a:noFill/>
          <a:ln>
            <a:noFill/>
          </a:ln>
        </p:spPr>
      </p:pic>
      <p:sp>
        <p:nvSpPr>
          <p:cNvPr id="1446" name="Google Shape;1446;p114"/>
          <p:cNvSpPr/>
          <p:nvPr/>
        </p:nvSpPr>
        <p:spPr>
          <a:xfrm>
            <a:off x="327250" y="967550"/>
            <a:ext cx="6971700" cy="3029400"/>
          </a:xfrm>
          <a:prstGeom prst="roundRect">
            <a:avLst>
              <a:gd fmla="val 12766" name="adj"/>
            </a:avLst>
          </a:prstGeom>
          <a:solidFill>
            <a:srgbClr val="FFFFFF"/>
          </a:solidFill>
          <a:ln cap="flat" cmpd="sng" w="28575">
            <a:solidFill>
              <a:srgbClr val="00000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0">
            <a:noAutofit/>
          </a:bodyPr>
          <a:lstStyle/>
          <a:p>
            <a:pPr indent="0" lvl="0" marL="0" rtl="0" algn="l">
              <a:spcBef>
                <a:spcPts val="0"/>
              </a:spcBef>
              <a:spcAft>
                <a:spcPts val="0"/>
              </a:spcAft>
              <a:buNone/>
            </a:pPr>
            <a:r>
              <a:t/>
            </a:r>
            <a:endParaRPr b="1" sz="2800"/>
          </a:p>
        </p:txBody>
      </p:sp>
      <p:sp>
        <p:nvSpPr>
          <p:cNvPr id="1447" name="Google Shape;1447;p114"/>
          <p:cNvSpPr/>
          <p:nvPr/>
        </p:nvSpPr>
        <p:spPr>
          <a:xfrm>
            <a:off x="432882" y="1304148"/>
            <a:ext cx="6760800" cy="2596800"/>
          </a:xfrm>
          <a:prstGeom prst="roundRect">
            <a:avLst>
              <a:gd fmla="val 11227" name="adj"/>
            </a:avLst>
          </a:prstGeom>
          <a:solidFill>
            <a:srgbClr val="FFFFFF"/>
          </a:solidFill>
          <a:ln cap="flat" cmpd="sng" w="28575">
            <a:solidFill>
              <a:srgbClr val="000000"/>
            </a:solidFill>
            <a:prstDash val="solid"/>
            <a:round/>
            <a:headEnd len="sm" w="sm" type="none"/>
            <a:tailEnd len="sm" w="sm" type="none"/>
          </a:ln>
        </p:spPr>
        <p:txBody>
          <a:bodyPr anchorCtr="0" anchor="t" bIns="91425" lIns="91425" spcFirstLastPara="1" rIns="91425" wrap="square" tIns="36575">
            <a:noAutofit/>
          </a:bodyPr>
          <a:lstStyle/>
          <a:p>
            <a:pPr indent="0" lvl="0" marL="0" rtl="0" algn="ctr">
              <a:spcBef>
                <a:spcPts val="0"/>
              </a:spcBef>
              <a:spcAft>
                <a:spcPts val="0"/>
              </a:spcAft>
              <a:buNone/>
            </a:pPr>
            <a:r>
              <a:t/>
            </a:r>
            <a:endParaRPr b="1" sz="2800"/>
          </a:p>
        </p:txBody>
      </p:sp>
      <p:sp>
        <p:nvSpPr>
          <p:cNvPr id="1448" name="Google Shape;1448;p114"/>
          <p:cNvSpPr/>
          <p:nvPr/>
        </p:nvSpPr>
        <p:spPr>
          <a:xfrm>
            <a:off x="538538" y="1629670"/>
            <a:ext cx="4172400" cy="2163900"/>
          </a:xfrm>
          <a:prstGeom prst="roundRect">
            <a:avLst>
              <a:gd fmla="val 9144" name="adj"/>
            </a:avLst>
          </a:prstGeom>
          <a:solidFill>
            <a:srgbClr val="FFFFFF"/>
          </a:solidFill>
          <a:ln cap="flat" cmpd="sng" w="28575">
            <a:solidFill>
              <a:srgbClr val="00000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45700">
            <a:noAutofit/>
          </a:bodyPr>
          <a:lstStyle/>
          <a:p>
            <a:pPr indent="0" lvl="0" marL="0" rtl="0" algn="ctr">
              <a:spcBef>
                <a:spcPts val="0"/>
              </a:spcBef>
              <a:spcAft>
                <a:spcPts val="0"/>
              </a:spcAft>
              <a:buNone/>
            </a:pPr>
            <a:r>
              <a:t/>
            </a:r>
            <a:endParaRPr b="1" sz="2800"/>
          </a:p>
        </p:txBody>
      </p:sp>
      <p:sp>
        <p:nvSpPr>
          <p:cNvPr id="1449" name="Google Shape;1449;p114"/>
          <p:cNvSpPr/>
          <p:nvPr/>
        </p:nvSpPr>
        <p:spPr>
          <a:xfrm>
            <a:off x="644146" y="1977343"/>
            <a:ext cx="1692000" cy="670200"/>
          </a:xfrm>
          <a:prstGeom prst="roundRect">
            <a:avLst>
              <a:gd fmla="val 14800" name="adj"/>
            </a:avLst>
          </a:prstGeom>
          <a:solidFill>
            <a:srgbClr val="FFFFFF"/>
          </a:solidFill>
          <a:ln cap="flat" cmpd="sng" w="28575">
            <a:solidFill>
              <a:srgbClr val="000000"/>
            </a:solidFill>
            <a:prstDash val="solid"/>
            <a:round/>
            <a:headEnd len="sm" w="sm" type="none"/>
            <a:tailEnd len="sm" w="sm" type="none"/>
          </a:ln>
        </p:spPr>
        <p:txBody>
          <a:bodyPr anchorCtr="0" anchor="t" bIns="91425" lIns="91425" spcFirstLastPara="1" rIns="91425" wrap="square" tIns="27425">
            <a:noAutofit/>
          </a:bodyPr>
          <a:lstStyle/>
          <a:p>
            <a:pPr indent="0" lvl="0" marL="0" rtl="0" algn="ctr">
              <a:spcBef>
                <a:spcPts val="0"/>
              </a:spcBef>
              <a:spcAft>
                <a:spcPts val="0"/>
              </a:spcAft>
              <a:buNone/>
            </a:pPr>
            <a:r>
              <a:rPr b="1" lang="en" sz="1100">
                <a:latin typeface="Poppins"/>
                <a:ea typeface="Poppins"/>
                <a:cs typeface="Poppins"/>
                <a:sym typeface="Poppins"/>
              </a:rPr>
              <a:t>Open Data</a:t>
            </a:r>
            <a:endParaRPr b="1" sz="1100">
              <a:latin typeface="Poppins"/>
              <a:ea typeface="Poppins"/>
              <a:cs typeface="Poppins"/>
              <a:sym typeface="Poppins"/>
            </a:endParaRPr>
          </a:p>
        </p:txBody>
      </p:sp>
      <p:pic>
        <p:nvPicPr>
          <p:cNvPr id="1450" name="Google Shape;1450;p114"/>
          <p:cNvPicPr preferRelativeResize="0"/>
          <p:nvPr/>
        </p:nvPicPr>
        <p:blipFill rotWithShape="1">
          <a:blip r:embed="rId5">
            <a:alphaModFix/>
          </a:blip>
          <a:srcRect b="21178" l="27049" r="27219" t="20525"/>
          <a:stretch/>
        </p:blipFill>
        <p:spPr>
          <a:xfrm>
            <a:off x="853438" y="2274493"/>
            <a:ext cx="239165" cy="277570"/>
          </a:xfrm>
          <a:prstGeom prst="rect">
            <a:avLst/>
          </a:prstGeom>
          <a:noFill/>
          <a:ln>
            <a:noFill/>
          </a:ln>
        </p:spPr>
      </p:pic>
      <p:pic>
        <p:nvPicPr>
          <p:cNvPr id="1451" name="Google Shape;1451;p114"/>
          <p:cNvPicPr preferRelativeResize="0"/>
          <p:nvPr/>
        </p:nvPicPr>
        <p:blipFill rotWithShape="1">
          <a:blip r:embed="rId5">
            <a:alphaModFix/>
          </a:blip>
          <a:srcRect b="21178" l="27049" r="27219" t="20525"/>
          <a:stretch/>
        </p:blipFill>
        <p:spPr>
          <a:xfrm>
            <a:off x="1198118" y="2274493"/>
            <a:ext cx="239165" cy="277570"/>
          </a:xfrm>
          <a:prstGeom prst="rect">
            <a:avLst/>
          </a:prstGeom>
          <a:noFill/>
          <a:ln>
            <a:noFill/>
          </a:ln>
        </p:spPr>
      </p:pic>
      <p:pic>
        <p:nvPicPr>
          <p:cNvPr id="1452" name="Google Shape;1452;p114"/>
          <p:cNvPicPr preferRelativeResize="0"/>
          <p:nvPr/>
        </p:nvPicPr>
        <p:blipFill rotWithShape="1">
          <a:blip r:embed="rId5">
            <a:alphaModFix/>
          </a:blip>
          <a:srcRect b="21178" l="27049" r="27219" t="20525"/>
          <a:stretch/>
        </p:blipFill>
        <p:spPr>
          <a:xfrm>
            <a:off x="1542797" y="2274493"/>
            <a:ext cx="239165" cy="277570"/>
          </a:xfrm>
          <a:prstGeom prst="rect">
            <a:avLst/>
          </a:prstGeom>
          <a:noFill/>
          <a:ln>
            <a:noFill/>
          </a:ln>
        </p:spPr>
      </p:pic>
      <p:pic>
        <p:nvPicPr>
          <p:cNvPr id="1453" name="Google Shape;1453;p114"/>
          <p:cNvPicPr preferRelativeResize="0"/>
          <p:nvPr/>
        </p:nvPicPr>
        <p:blipFill rotWithShape="1">
          <a:blip r:embed="rId5">
            <a:alphaModFix/>
          </a:blip>
          <a:srcRect b="21178" l="27049" r="27219" t="20525"/>
          <a:stretch/>
        </p:blipFill>
        <p:spPr>
          <a:xfrm>
            <a:off x="1887476" y="2274493"/>
            <a:ext cx="239165" cy="277570"/>
          </a:xfrm>
          <a:prstGeom prst="rect">
            <a:avLst/>
          </a:prstGeom>
          <a:noFill/>
          <a:ln>
            <a:noFill/>
          </a:ln>
        </p:spPr>
      </p:pic>
      <p:sp>
        <p:nvSpPr>
          <p:cNvPr id="1454" name="Google Shape;1454;p114"/>
          <p:cNvSpPr/>
          <p:nvPr/>
        </p:nvSpPr>
        <p:spPr>
          <a:xfrm>
            <a:off x="2913651" y="1977343"/>
            <a:ext cx="1692000" cy="670200"/>
          </a:xfrm>
          <a:prstGeom prst="roundRect">
            <a:avLst>
              <a:gd fmla="val 16667" name="adj"/>
            </a:avLst>
          </a:prstGeom>
          <a:solidFill>
            <a:srgbClr val="FFFFFF"/>
          </a:solidFill>
          <a:ln cap="flat" cmpd="sng" w="28575">
            <a:solidFill>
              <a:srgbClr val="000000"/>
            </a:solidFill>
            <a:prstDash val="solid"/>
            <a:round/>
            <a:headEnd len="sm" w="sm" type="none"/>
            <a:tailEnd len="sm" w="sm" type="none"/>
          </a:ln>
        </p:spPr>
        <p:txBody>
          <a:bodyPr anchorCtr="0" anchor="t" bIns="91425" lIns="91425" spcFirstLastPara="1" rIns="91425" wrap="square" tIns="27425">
            <a:noAutofit/>
          </a:bodyPr>
          <a:lstStyle/>
          <a:p>
            <a:pPr indent="0" lvl="0" marL="0" rtl="0" algn="ctr">
              <a:spcBef>
                <a:spcPts val="0"/>
              </a:spcBef>
              <a:spcAft>
                <a:spcPts val="0"/>
              </a:spcAft>
              <a:buNone/>
            </a:pPr>
            <a:r>
              <a:rPr b="1" lang="en" sz="1100">
                <a:latin typeface="Poppins"/>
                <a:ea typeface="Poppins"/>
                <a:cs typeface="Poppins"/>
                <a:sym typeface="Poppins"/>
              </a:rPr>
              <a:t>Open Code</a:t>
            </a:r>
            <a:endParaRPr b="1" sz="1100">
              <a:latin typeface="Poppins"/>
              <a:ea typeface="Poppins"/>
              <a:cs typeface="Poppins"/>
              <a:sym typeface="Poppins"/>
            </a:endParaRPr>
          </a:p>
        </p:txBody>
      </p:sp>
      <p:pic>
        <p:nvPicPr>
          <p:cNvPr id="1455" name="Google Shape;1455;p114"/>
          <p:cNvPicPr preferRelativeResize="0"/>
          <p:nvPr/>
        </p:nvPicPr>
        <p:blipFill rotWithShape="1">
          <a:blip r:embed="rId6">
            <a:alphaModFix/>
          </a:blip>
          <a:srcRect b="11022" l="0" r="0" t="11131"/>
          <a:stretch/>
        </p:blipFill>
        <p:spPr>
          <a:xfrm>
            <a:off x="2995988" y="2271148"/>
            <a:ext cx="315028" cy="223535"/>
          </a:xfrm>
          <a:prstGeom prst="rect">
            <a:avLst/>
          </a:prstGeom>
          <a:noFill/>
          <a:ln>
            <a:noFill/>
          </a:ln>
        </p:spPr>
      </p:pic>
      <p:pic>
        <p:nvPicPr>
          <p:cNvPr id="1456" name="Google Shape;1456;p114"/>
          <p:cNvPicPr preferRelativeResize="0"/>
          <p:nvPr/>
        </p:nvPicPr>
        <p:blipFill rotWithShape="1">
          <a:blip r:embed="rId6">
            <a:alphaModFix/>
          </a:blip>
          <a:srcRect b="11022" l="0" r="0" t="11131"/>
          <a:stretch/>
        </p:blipFill>
        <p:spPr>
          <a:xfrm>
            <a:off x="3397295" y="2271148"/>
            <a:ext cx="315028" cy="223535"/>
          </a:xfrm>
          <a:prstGeom prst="rect">
            <a:avLst/>
          </a:prstGeom>
          <a:noFill/>
          <a:ln>
            <a:noFill/>
          </a:ln>
        </p:spPr>
      </p:pic>
      <p:pic>
        <p:nvPicPr>
          <p:cNvPr id="1457" name="Google Shape;1457;p114"/>
          <p:cNvPicPr preferRelativeResize="0"/>
          <p:nvPr/>
        </p:nvPicPr>
        <p:blipFill rotWithShape="1">
          <a:blip r:embed="rId6">
            <a:alphaModFix/>
          </a:blip>
          <a:srcRect b="11022" l="0" r="0" t="11131"/>
          <a:stretch/>
        </p:blipFill>
        <p:spPr>
          <a:xfrm>
            <a:off x="3798603" y="2271148"/>
            <a:ext cx="315028" cy="223535"/>
          </a:xfrm>
          <a:prstGeom prst="rect">
            <a:avLst/>
          </a:prstGeom>
          <a:noFill/>
          <a:ln>
            <a:noFill/>
          </a:ln>
        </p:spPr>
      </p:pic>
      <p:pic>
        <p:nvPicPr>
          <p:cNvPr id="1458" name="Google Shape;1458;p114"/>
          <p:cNvPicPr preferRelativeResize="0"/>
          <p:nvPr/>
        </p:nvPicPr>
        <p:blipFill rotWithShape="1">
          <a:blip r:embed="rId6">
            <a:alphaModFix/>
          </a:blip>
          <a:srcRect b="11022" l="0" r="0" t="11131"/>
          <a:stretch/>
        </p:blipFill>
        <p:spPr>
          <a:xfrm>
            <a:off x="4207729" y="2271148"/>
            <a:ext cx="315380" cy="223535"/>
          </a:xfrm>
          <a:prstGeom prst="rect">
            <a:avLst/>
          </a:prstGeom>
          <a:noFill/>
          <a:ln>
            <a:noFill/>
          </a:ln>
        </p:spPr>
      </p:pic>
      <p:sp>
        <p:nvSpPr>
          <p:cNvPr id="1459" name="Google Shape;1459;p114"/>
          <p:cNvSpPr/>
          <p:nvPr/>
        </p:nvSpPr>
        <p:spPr>
          <a:xfrm>
            <a:off x="1783303" y="3048998"/>
            <a:ext cx="1693500" cy="670200"/>
          </a:xfrm>
          <a:prstGeom prst="roundRect">
            <a:avLst>
              <a:gd fmla="val 16667" name="adj"/>
            </a:avLst>
          </a:prstGeom>
          <a:solidFill>
            <a:srgbClr val="FFFFFF"/>
          </a:solidFill>
          <a:ln cap="flat" cmpd="sng" w="28575">
            <a:solidFill>
              <a:srgbClr val="000000"/>
            </a:solidFill>
            <a:prstDash val="solid"/>
            <a:round/>
            <a:headEnd len="sm" w="sm" type="none"/>
            <a:tailEnd len="sm" w="sm" type="none"/>
          </a:ln>
        </p:spPr>
        <p:txBody>
          <a:bodyPr anchorCtr="0" anchor="t" bIns="91425" lIns="91425" spcFirstLastPara="1" rIns="91425" wrap="square" tIns="27425">
            <a:noAutofit/>
          </a:bodyPr>
          <a:lstStyle/>
          <a:p>
            <a:pPr indent="0" lvl="0" marL="0" rtl="0" algn="ctr">
              <a:spcBef>
                <a:spcPts val="0"/>
              </a:spcBef>
              <a:spcAft>
                <a:spcPts val="0"/>
              </a:spcAft>
              <a:buNone/>
            </a:pPr>
            <a:r>
              <a:rPr b="1" lang="en" sz="1100">
                <a:latin typeface="Poppins"/>
                <a:ea typeface="Poppins"/>
                <a:cs typeface="Poppins"/>
                <a:sym typeface="Poppins"/>
              </a:rPr>
              <a:t>Open Infrastructure</a:t>
            </a:r>
            <a:endParaRPr b="1" sz="1100">
              <a:latin typeface="Poppins"/>
              <a:ea typeface="Poppins"/>
              <a:cs typeface="Poppins"/>
              <a:sym typeface="Poppins"/>
            </a:endParaRPr>
          </a:p>
        </p:txBody>
      </p:sp>
      <p:pic>
        <p:nvPicPr>
          <p:cNvPr id="1460" name="Google Shape;1460;p114"/>
          <p:cNvPicPr preferRelativeResize="0"/>
          <p:nvPr/>
        </p:nvPicPr>
        <p:blipFill rotWithShape="1">
          <a:blip r:embed="rId7">
            <a:alphaModFix/>
          </a:blip>
          <a:srcRect b="8583" l="7516" r="6977" t="7678"/>
          <a:stretch/>
        </p:blipFill>
        <p:spPr>
          <a:xfrm>
            <a:off x="2456697" y="3329432"/>
            <a:ext cx="346917" cy="309268"/>
          </a:xfrm>
          <a:prstGeom prst="rect">
            <a:avLst/>
          </a:prstGeom>
          <a:noFill/>
          <a:ln>
            <a:noFill/>
          </a:ln>
        </p:spPr>
      </p:pic>
      <p:sp>
        <p:nvSpPr>
          <p:cNvPr id="1461" name="Google Shape;1461;p114"/>
          <p:cNvSpPr/>
          <p:nvPr/>
        </p:nvSpPr>
        <p:spPr>
          <a:xfrm>
            <a:off x="2451325" y="2324957"/>
            <a:ext cx="346800" cy="74700"/>
          </a:xfrm>
          <a:prstGeom prst="leftRightArrow">
            <a:avLst>
              <a:gd fmla="val 50000" name="adj1"/>
              <a:gd fmla="val 50000" name="adj2"/>
            </a:avLst>
          </a:prstGeom>
          <a:solidFill>
            <a:srgbClr val="FFFFFF"/>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2" name="Google Shape;1462;p114"/>
          <p:cNvSpPr/>
          <p:nvPr/>
        </p:nvSpPr>
        <p:spPr>
          <a:xfrm rot="3365103">
            <a:off x="1891352" y="2811224"/>
            <a:ext cx="296795" cy="78469"/>
          </a:xfrm>
          <a:prstGeom prst="leftRightArrow">
            <a:avLst>
              <a:gd fmla="val 50000" name="adj1"/>
              <a:gd fmla="val 50000" name="adj2"/>
            </a:avLst>
          </a:prstGeom>
          <a:solidFill>
            <a:srgbClr val="FFFFFF"/>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3" name="Google Shape;1463;p114"/>
          <p:cNvSpPr/>
          <p:nvPr/>
        </p:nvSpPr>
        <p:spPr>
          <a:xfrm flipH="1" rot="-3365103">
            <a:off x="3123198" y="2811219"/>
            <a:ext cx="296795" cy="78469"/>
          </a:xfrm>
          <a:prstGeom prst="leftRightArrow">
            <a:avLst>
              <a:gd fmla="val 50000" name="adj1"/>
              <a:gd fmla="val 50000" name="adj2"/>
            </a:avLst>
          </a:prstGeom>
          <a:solidFill>
            <a:srgbClr val="FFFFFF"/>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464" name="Google Shape;1464;p114"/>
          <p:cNvPicPr preferRelativeResize="0"/>
          <p:nvPr/>
        </p:nvPicPr>
        <p:blipFill>
          <a:blip r:embed="rId8">
            <a:alphaModFix/>
          </a:blip>
          <a:stretch>
            <a:fillRect/>
          </a:stretch>
        </p:blipFill>
        <p:spPr>
          <a:xfrm>
            <a:off x="5823387" y="2790848"/>
            <a:ext cx="569129" cy="518147"/>
          </a:xfrm>
          <a:prstGeom prst="rect">
            <a:avLst/>
          </a:prstGeom>
          <a:noFill/>
          <a:ln>
            <a:noFill/>
          </a:ln>
        </p:spPr>
      </p:pic>
      <p:pic>
        <p:nvPicPr>
          <p:cNvPr id="1465" name="Google Shape;1465;p114"/>
          <p:cNvPicPr preferRelativeResize="0"/>
          <p:nvPr/>
        </p:nvPicPr>
        <p:blipFill>
          <a:blip r:embed="rId8">
            <a:alphaModFix/>
          </a:blip>
          <a:stretch>
            <a:fillRect/>
          </a:stretch>
        </p:blipFill>
        <p:spPr>
          <a:xfrm>
            <a:off x="6419459" y="2489562"/>
            <a:ext cx="569129" cy="518147"/>
          </a:xfrm>
          <a:prstGeom prst="rect">
            <a:avLst/>
          </a:prstGeom>
          <a:noFill/>
          <a:ln>
            <a:noFill/>
          </a:ln>
        </p:spPr>
      </p:pic>
      <p:pic>
        <p:nvPicPr>
          <p:cNvPr id="1466" name="Google Shape;1466;p114"/>
          <p:cNvPicPr preferRelativeResize="0"/>
          <p:nvPr/>
        </p:nvPicPr>
        <p:blipFill>
          <a:blip r:embed="rId8">
            <a:alphaModFix/>
          </a:blip>
          <a:stretch>
            <a:fillRect/>
          </a:stretch>
        </p:blipFill>
        <p:spPr>
          <a:xfrm>
            <a:off x="6419459" y="1844756"/>
            <a:ext cx="569129" cy="518147"/>
          </a:xfrm>
          <a:prstGeom prst="rect">
            <a:avLst/>
          </a:prstGeom>
          <a:noFill/>
          <a:ln>
            <a:noFill/>
          </a:ln>
        </p:spPr>
      </p:pic>
      <p:pic>
        <p:nvPicPr>
          <p:cNvPr id="1467" name="Google Shape;1467;p114"/>
          <p:cNvPicPr preferRelativeResize="0"/>
          <p:nvPr/>
        </p:nvPicPr>
        <p:blipFill rotWithShape="1">
          <a:blip r:embed="rId8">
            <a:alphaModFix/>
          </a:blip>
          <a:srcRect b="7109" l="0" r="0" t="-7109"/>
          <a:stretch/>
        </p:blipFill>
        <p:spPr>
          <a:xfrm>
            <a:off x="5823387" y="1470850"/>
            <a:ext cx="569129" cy="518147"/>
          </a:xfrm>
          <a:prstGeom prst="rect">
            <a:avLst/>
          </a:prstGeom>
          <a:noFill/>
          <a:ln>
            <a:noFill/>
          </a:ln>
        </p:spPr>
      </p:pic>
      <p:sp>
        <p:nvSpPr>
          <p:cNvPr id="1468" name="Google Shape;1468;p114"/>
          <p:cNvSpPr txBox="1"/>
          <p:nvPr/>
        </p:nvSpPr>
        <p:spPr>
          <a:xfrm>
            <a:off x="4717191" y="3329426"/>
            <a:ext cx="2476500" cy="474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200">
                <a:latin typeface="Poppins"/>
                <a:ea typeface="Poppins"/>
                <a:cs typeface="Poppins"/>
                <a:sym typeface="Poppins"/>
              </a:rPr>
              <a:t>Maintainers, contributors, stakeholders, and users</a:t>
            </a:r>
            <a:endParaRPr b="1" sz="1200">
              <a:latin typeface="Poppins"/>
              <a:ea typeface="Poppins"/>
              <a:cs typeface="Poppins"/>
              <a:sym typeface="Poppins"/>
            </a:endParaRPr>
          </a:p>
        </p:txBody>
      </p:sp>
      <p:cxnSp>
        <p:nvCxnSpPr>
          <p:cNvPr id="1469" name="Google Shape;1469;p114"/>
          <p:cNvCxnSpPr>
            <a:stCxn id="1464" idx="1"/>
            <a:endCxn id="1448" idx="3"/>
          </p:cNvCxnSpPr>
          <p:nvPr/>
        </p:nvCxnSpPr>
        <p:spPr>
          <a:xfrm rot="10800000">
            <a:off x="4710987" y="2711522"/>
            <a:ext cx="1112400" cy="338400"/>
          </a:xfrm>
          <a:prstGeom prst="straightConnector1">
            <a:avLst/>
          </a:prstGeom>
          <a:noFill/>
          <a:ln cap="flat" cmpd="sng" w="28575">
            <a:solidFill>
              <a:srgbClr val="000000"/>
            </a:solidFill>
            <a:prstDash val="dash"/>
            <a:round/>
            <a:headEnd len="med" w="med" type="none"/>
            <a:tailEnd len="med" w="med" type="none"/>
          </a:ln>
        </p:spPr>
      </p:cxnSp>
      <p:cxnSp>
        <p:nvCxnSpPr>
          <p:cNvPr id="1470" name="Google Shape;1470;p114"/>
          <p:cNvCxnSpPr>
            <a:stCxn id="1465" idx="1"/>
            <a:endCxn id="1448" idx="3"/>
          </p:cNvCxnSpPr>
          <p:nvPr/>
        </p:nvCxnSpPr>
        <p:spPr>
          <a:xfrm rot="10800000">
            <a:off x="4710959" y="2711736"/>
            <a:ext cx="1708500" cy="36900"/>
          </a:xfrm>
          <a:prstGeom prst="straightConnector1">
            <a:avLst/>
          </a:prstGeom>
          <a:noFill/>
          <a:ln cap="flat" cmpd="sng" w="28575">
            <a:solidFill>
              <a:srgbClr val="000000"/>
            </a:solidFill>
            <a:prstDash val="dash"/>
            <a:round/>
            <a:headEnd len="med" w="med" type="none"/>
            <a:tailEnd len="med" w="med" type="none"/>
          </a:ln>
        </p:spPr>
      </p:cxnSp>
      <p:cxnSp>
        <p:nvCxnSpPr>
          <p:cNvPr id="1471" name="Google Shape;1471;p114"/>
          <p:cNvCxnSpPr>
            <a:stCxn id="1466" idx="1"/>
            <a:endCxn id="1448" idx="3"/>
          </p:cNvCxnSpPr>
          <p:nvPr/>
        </p:nvCxnSpPr>
        <p:spPr>
          <a:xfrm flipH="1">
            <a:off x="4710959" y="2103829"/>
            <a:ext cx="1708500" cy="607800"/>
          </a:xfrm>
          <a:prstGeom prst="straightConnector1">
            <a:avLst/>
          </a:prstGeom>
          <a:noFill/>
          <a:ln cap="flat" cmpd="sng" w="28575">
            <a:solidFill>
              <a:srgbClr val="000000"/>
            </a:solidFill>
            <a:prstDash val="dash"/>
            <a:round/>
            <a:headEnd len="med" w="med" type="none"/>
            <a:tailEnd len="med" w="med" type="none"/>
          </a:ln>
        </p:spPr>
      </p:cxnSp>
      <p:cxnSp>
        <p:nvCxnSpPr>
          <p:cNvPr id="1472" name="Google Shape;1472;p114"/>
          <p:cNvCxnSpPr>
            <a:endCxn id="1448" idx="3"/>
          </p:cNvCxnSpPr>
          <p:nvPr/>
        </p:nvCxnSpPr>
        <p:spPr>
          <a:xfrm flipH="1">
            <a:off x="4710938" y="1990720"/>
            <a:ext cx="1077600" cy="720900"/>
          </a:xfrm>
          <a:prstGeom prst="straightConnector1">
            <a:avLst/>
          </a:prstGeom>
          <a:noFill/>
          <a:ln cap="flat" cmpd="sng" w="28575">
            <a:solidFill>
              <a:srgbClr val="000000"/>
            </a:solidFill>
            <a:prstDash val="dash"/>
            <a:round/>
            <a:headEnd len="med" w="med" type="none"/>
            <a:tailEnd len="med" w="med" type="none"/>
          </a:ln>
        </p:spPr>
      </p:cxnSp>
      <p:grpSp>
        <p:nvGrpSpPr>
          <p:cNvPr id="1473" name="Google Shape;1473;p114"/>
          <p:cNvGrpSpPr/>
          <p:nvPr/>
        </p:nvGrpSpPr>
        <p:grpSpPr>
          <a:xfrm>
            <a:off x="2355364" y="2511168"/>
            <a:ext cx="569100" cy="474900"/>
            <a:chOff x="2256714" y="2371293"/>
            <a:chExt cx="569100" cy="474900"/>
          </a:xfrm>
        </p:grpSpPr>
        <p:sp>
          <p:nvSpPr>
            <p:cNvPr id="1474" name="Google Shape;1474;p114"/>
            <p:cNvSpPr/>
            <p:nvPr/>
          </p:nvSpPr>
          <p:spPr>
            <a:xfrm>
              <a:off x="2299061" y="2371293"/>
              <a:ext cx="454500" cy="474900"/>
            </a:xfrm>
            <a:prstGeom prst="ellipse">
              <a:avLst/>
            </a:prstGeom>
            <a:solidFill>
              <a:srgbClr val="FFFFFF"/>
            </a:solidFill>
            <a:ln cap="flat" cmpd="sng" w="28575">
              <a:solidFill>
                <a:srgbClr val="000000"/>
              </a:solidFill>
              <a:prstDash val="solid"/>
              <a:round/>
              <a:headEnd len="sm" w="sm" type="none"/>
              <a:tailEnd len="sm" w="sm" type="none"/>
            </a:ln>
          </p:spPr>
          <p:txBody>
            <a:bodyPr anchorCtr="0" anchor="ctr" bIns="0" lIns="0" spcFirstLastPara="1" rIns="0" wrap="square" tIns="0">
              <a:noAutofit/>
            </a:bodyPr>
            <a:lstStyle/>
            <a:p>
              <a:pPr indent="0" lvl="0" marL="0" rtl="0" algn="ctr">
                <a:spcBef>
                  <a:spcPts val="0"/>
                </a:spcBef>
                <a:spcAft>
                  <a:spcPts val="0"/>
                </a:spcAft>
                <a:buNone/>
              </a:pPr>
              <a:r>
                <a:t/>
              </a:r>
              <a:endParaRPr sz="2600"/>
            </a:p>
          </p:txBody>
        </p:sp>
        <p:sp>
          <p:nvSpPr>
            <p:cNvPr id="1475" name="Google Shape;1475;p114"/>
            <p:cNvSpPr txBox="1"/>
            <p:nvPr/>
          </p:nvSpPr>
          <p:spPr>
            <a:xfrm>
              <a:off x="2256714" y="2461772"/>
              <a:ext cx="569100" cy="321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400">
                  <a:latin typeface="Poppins"/>
                  <a:ea typeface="Poppins"/>
                  <a:cs typeface="Poppins"/>
                  <a:sym typeface="Poppins"/>
                </a:rPr>
                <a:t>O</a:t>
              </a:r>
              <a:r>
                <a:rPr b="1" baseline="30000" lang="en" sz="2400">
                  <a:latin typeface="Poppins"/>
                  <a:ea typeface="Poppins"/>
                  <a:cs typeface="Poppins"/>
                  <a:sym typeface="Poppins"/>
                </a:rPr>
                <a:t>3</a:t>
              </a:r>
              <a:endParaRPr sz="1200">
                <a:latin typeface="Poppins"/>
                <a:ea typeface="Poppins"/>
                <a:cs typeface="Poppins"/>
                <a:sym typeface="Poppins"/>
              </a:endParaRPr>
            </a:p>
          </p:txBody>
        </p:sp>
      </p:grpSp>
      <p:sp>
        <p:nvSpPr>
          <p:cNvPr id="1476" name="Google Shape;1476;p114"/>
          <p:cNvSpPr txBox="1"/>
          <p:nvPr/>
        </p:nvSpPr>
        <p:spPr>
          <a:xfrm>
            <a:off x="2702387" y="973992"/>
            <a:ext cx="22218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latin typeface="Poppins"/>
                <a:ea typeface="Poppins"/>
                <a:cs typeface="Poppins"/>
                <a:sym typeface="Poppins"/>
              </a:rPr>
              <a:t>Project Governance</a:t>
            </a:r>
            <a:endParaRPr b="1">
              <a:latin typeface="Poppins"/>
              <a:ea typeface="Poppins"/>
              <a:cs typeface="Poppins"/>
              <a:sym typeface="Poppins"/>
            </a:endParaRPr>
          </a:p>
        </p:txBody>
      </p:sp>
      <p:sp>
        <p:nvSpPr>
          <p:cNvPr id="1477" name="Google Shape;1477;p114"/>
          <p:cNvSpPr txBox="1"/>
          <p:nvPr/>
        </p:nvSpPr>
        <p:spPr>
          <a:xfrm>
            <a:off x="2887124" y="1360666"/>
            <a:ext cx="1852500" cy="223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Poppins"/>
                <a:ea typeface="Poppins"/>
                <a:cs typeface="Poppins"/>
                <a:sym typeface="Poppins"/>
              </a:rPr>
              <a:t>Social Workflows</a:t>
            </a:r>
            <a:endParaRPr>
              <a:latin typeface="Poppins"/>
              <a:ea typeface="Poppins"/>
              <a:cs typeface="Poppins"/>
              <a:sym typeface="Poppins"/>
            </a:endParaRPr>
          </a:p>
        </p:txBody>
      </p:sp>
      <p:sp>
        <p:nvSpPr>
          <p:cNvPr id="1478" name="Google Shape;1478;p114"/>
          <p:cNvSpPr txBox="1"/>
          <p:nvPr/>
        </p:nvSpPr>
        <p:spPr>
          <a:xfrm>
            <a:off x="1513938" y="1640745"/>
            <a:ext cx="2221800" cy="336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Poppins"/>
                <a:ea typeface="Poppins"/>
                <a:cs typeface="Poppins"/>
                <a:sym typeface="Poppins"/>
              </a:rPr>
              <a:t>Technical Workflows</a:t>
            </a:r>
            <a:endParaRPr b="1">
              <a:latin typeface="Poppins"/>
              <a:ea typeface="Poppins"/>
              <a:cs typeface="Poppins"/>
              <a:sym typeface="Poppins"/>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2" name="Shape 1482"/>
        <p:cNvGrpSpPr/>
        <p:nvPr/>
      </p:nvGrpSpPr>
      <p:grpSpPr>
        <a:xfrm>
          <a:off x="0" y="0"/>
          <a:ext cx="0" cy="0"/>
          <a:chOff x="0" y="0"/>
          <a:chExt cx="0" cy="0"/>
        </a:xfrm>
      </p:grpSpPr>
      <p:sp>
        <p:nvSpPr>
          <p:cNvPr id="1483" name="Google Shape;1483;p115"/>
          <p:cNvSpPr txBox="1"/>
          <p:nvPr>
            <p:ph type="title"/>
          </p:nvPr>
        </p:nvSpPr>
        <p:spPr>
          <a:xfrm>
            <a:off x="228600" y="256925"/>
            <a:ext cx="84450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The O3 guidelines: </a:t>
            </a:r>
            <a:r>
              <a:rPr lang="en" sz="1900"/>
              <a:t>what happens when we add AI agents?</a:t>
            </a:r>
            <a:endParaRPr sz="1900"/>
          </a:p>
        </p:txBody>
      </p:sp>
      <p:sp>
        <p:nvSpPr>
          <p:cNvPr id="1484" name="Google Shape;1484;p115"/>
          <p:cNvSpPr txBox="1"/>
          <p:nvPr>
            <p:ph type="title"/>
          </p:nvPr>
        </p:nvSpPr>
        <p:spPr>
          <a:xfrm>
            <a:off x="496070" y="1054569"/>
            <a:ext cx="37434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The O3 guidelines</a:t>
            </a:r>
            <a:endParaRPr/>
          </a:p>
        </p:txBody>
      </p:sp>
      <p:pic>
        <p:nvPicPr>
          <p:cNvPr id="1485" name="Google Shape;1485;p115"/>
          <p:cNvPicPr preferRelativeResize="0"/>
          <p:nvPr/>
        </p:nvPicPr>
        <p:blipFill>
          <a:blip r:embed="rId3">
            <a:alphaModFix/>
          </a:blip>
          <a:stretch>
            <a:fillRect/>
          </a:stretch>
        </p:blipFill>
        <p:spPr>
          <a:xfrm>
            <a:off x="859046" y="1514010"/>
            <a:ext cx="3768742" cy="1642930"/>
          </a:xfrm>
          <a:prstGeom prst="rect">
            <a:avLst/>
          </a:prstGeom>
          <a:noFill/>
          <a:ln>
            <a:noFill/>
          </a:ln>
        </p:spPr>
      </p:pic>
      <p:sp>
        <p:nvSpPr>
          <p:cNvPr id="1486" name="Google Shape;1486;p115"/>
          <p:cNvSpPr/>
          <p:nvPr/>
        </p:nvSpPr>
        <p:spPr>
          <a:xfrm>
            <a:off x="416850" y="967550"/>
            <a:ext cx="6971700" cy="3029400"/>
          </a:xfrm>
          <a:prstGeom prst="roundRect">
            <a:avLst>
              <a:gd fmla="val 12766" name="adj"/>
            </a:avLst>
          </a:prstGeom>
          <a:solidFill>
            <a:srgbClr val="FFFFFF"/>
          </a:solidFill>
          <a:ln cap="flat" cmpd="sng" w="28575">
            <a:solidFill>
              <a:srgbClr val="00000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0">
            <a:noAutofit/>
          </a:bodyPr>
          <a:lstStyle/>
          <a:p>
            <a:pPr indent="0" lvl="0" marL="0" rtl="0" algn="l">
              <a:spcBef>
                <a:spcPts val="0"/>
              </a:spcBef>
              <a:spcAft>
                <a:spcPts val="0"/>
              </a:spcAft>
              <a:buNone/>
            </a:pPr>
            <a:r>
              <a:t/>
            </a:r>
            <a:endParaRPr b="1" sz="2800"/>
          </a:p>
        </p:txBody>
      </p:sp>
      <p:sp>
        <p:nvSpPr>
          <p:cNvPr id="1487" name="Google Shape;1487;p115"/>
          <p:cNvSpPr/>
          <p:nvPr/>
        </p:nvSpPr>
        <p:spPr>
          <a:xfrm>
            <a:off x="522482" y="1304148"/>
            <a:ext cx="6760800" cy="2596800"/>
          </a:xfrm>
          <a:prstGeom prst="roundRect">
            <a:avLst>
              <a:gd fmla="val 11227" name="adj"/>
            </a:avLst>
          </a:prstGeom>
          <a:solidFill>
            <a:srgbClr val="FFFFFF"/>
          </a:solidFill>
          <a:ln cap="flat" cmpd="sng" w="28575">
            <a:solidFill>
              <a:srgbClr val="000000"/>
            </a:solidFill>
            <a:prstDash val="solid"/>
            <a:round/>
            <a:headEnd len="sm" w="sm" type="none"/>
            <a:tailEnd len="sm" w="sm" type="none"/>
          </a:ln>
        </p:spPr>
        <p:txBody>
          <a:bodyPr anchorCtr="0" anchor="t" bIns="91425" lIns="91425" spcFirstLastPara="1" rIns="91425" wrap="square" tIns="36575">
            <a:noAutofit/>
          </a:bodyPr>
          <a:lstStyle/>
          <a:p>
            <a:pPr indent="0" lvl="0" marL="0" rtl="0" algn="ctr">
              <a:spcBef>
                <a:spcPts val="0"/>
              </a:spcBef>
              <a:spcAft>
                <a:spcPts val="0"/>
              </a:spcAft>
              <a:buNone/>
            </a:pPr>
            <a:r>
              <a:t/>
            </a:r>
            <a:endParaRPr b="1" sz="2800"/>
          </a:p>
        </p:txBody>
      </p:sp>
      <p:sp>
        <p:nvSpPr>
          <p:cNvPr id="1488" name="Google Shape;1488;p115"/>
          <p:cNvSpPr/>
          <p:nvPr/>
        </p:nvSpPr>
        <p:spPr>
          <a:xfrm>
            <a:off x="628138" y="1629670"/>
            <a:ext cx="4172400" cy="2163900"/>
          </a:xfrm>
          <a:prstGeom prst="roundRect">
            <a:avLst>
              <a:gd fmla="val 9144" name="adj"/>
            </a:avLst>
          </a:prstGeom>
          <a:solidFill>
            <a:srgbClr val="FFFFFF"/>
          </a:solidFill>
          <a:ln cap="flat" cmpd="sng" w="28575">
            <a:solidFill>
              <a:srgbClr val="000000"/>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45700">
            <a:noAutofit/>
          </a:bodyPr>
          <a:lstStyle/>
          <a:p>
            <a:pPr indent="0" lvl="0" marL="0" rtl="0" algn="ctr">
              <a:spcBef>
                <a:spcPts val="0"/>
              </a:spcBef>
              <a:spcAft>
                <a:spcPts val="0"/>
              </a:spcAft>
              <a:buNone/>
            </a:pPr>
            <a:r>
              <a:t/>
            </a:r>
            <a:endParaRPr b="1" sz="2800"/>
          </a:p>
        </p:txBody>
      </p:sp>
      <p:sp>
        <p:nvSpPr>
          <p:cNvPr id="1489" name="Google Shape;1489;p115"/>
          <p:cNvSpPr/>
          <p:nvPr/>
        </p:nvSpPr>
        <p:spPr>
          <a:xfrm>
            <a:off x="733746" y="1977343"/>
            <a:ext cx="1692000" cy="670200"/>
          </a:xfrm>
          <a:prstGeom prst="roundRect">
            <a:avLst>
              <a:gd fmla="val 14800" name="adj"/>
            </a:avLst>
          </a:prstGeom>
          <a:solidFill>
            <a:srgbClr val="FFFFFF"/>
          </a:solidFill>
          <a:ln cap="flat" cmpd="sng" w="28575">
            <a:solidFill>
              <a:srgbClr val="000000"/>
            </a:solidFill>
            <a:prstDash val="solid"/>
            <a:round/>
            <a:headEnd len="sm" w="sm" type="none"/>
            <a:tailEnd len="sm" w="sm" type="none"/>
          </a:ln>
        </p:spPr>
        <p:txBody>
          <a:bodyPr anchorCtr="0" anchor="t" bIns="91425" lIns="91425" spcFirstLastPara="1" rIns="91425" wrap="square" tIns="27425">
            <a:noAutofit/>
          </a:bodyPr>
          <a:lstStyle/>
          <a:p>
            <a:pPr indent="0" lvl="0" marL="0" rtl="0" algn="ctr">
              <a:spcBef>
                <a:spcPts val="0"/>
              </a:spcBef>
              <a:spcAft>
                <a:spcPts val="0"/>
              </a:spcAft>
              <a:buNone/>
            </a:pPr>
            <a:r>
              <a:rPr b="1" lang="en" sz="1100">
                <a:latin typeface="Poppins"/>
                <a:ea typeface="Poppins"/>
                <a:cs typeface="Poppins"/>
                <a:sym typeface="Poppins"/>
              </a:rPr>
              <a:t>Open Data</a:t>
            </a:r>
            <a:endParaRPr b="1" sz="1100">
              <a:latin typeface="Poppins"/>
              <a:ea typeface="Poppins"/>
              <a:cs typeface="Poppins"/>
              <a:sym typeface="Poppins"/>
            </a:endParaRPr>
          </a:p>
        </p:txBody>
      </p:sp>
      <p:pic>
        <p:nvPicPr>
          <p:cNvPr id="1490" name="Google Shape;1490;p115"/>
          <p:cNvPicPr preferRelativeResize="0"/>
          <p:nvPr/>
        </p:nvPicPr>
        <p:blipFill rotWithShape="1">
          <a:blip r:embed="rId4">
            <a:alphaModFix/>
          </a:blip>
          <a:srcRect b="21178" l="27049" r="27219" t="20525"/>
          <a:stretch/>
        </p:blipFill>
        <p:spPr>
          <a:xfrm>
            <a:off x="943038" y="2274493"/>
            <a:ext cx="239165" cy="277570"/>
          </a:xfrm>
          <a:prstGeom prst="rect">
            <a:avLst/>
          </a:prstGeom>
          <a:noFill/>
          <a:ln>
            <a:noFill/>
          </a:ln>
        </p:spPr>
      </p:pic>
      <p:pic>
        <p:nvPicPr>
          <p:cNvPr id="1491" name="Google Shape;1491;p115"/>
          <p:cNvPicPr preferRelativeResize="0"/>
          <p:nvPr/>
        </p:nvPicPr>
        <p:blipFill rotWithShape="1">
          <a:blip r:embed="rId4">
            <a:alphaModFix/>
          </a:blip>
          <a:srcRect b="21178" l="27049" r="27219" t="20525"/>
          <a:stretch/>
        </p:blipFill>
        <p:spPr>
          <a:xfrm>
            <a:off x="1287718" y="2274493"/>
            <a:ext cx="239165" cy="277570"/>
          </a:xfrm>
          <a:prstGeom prst="rect">
            <a:avLst/>
          </a:prstGeom>
          <a:noFill/>
          <a:ln>
            <a:noFill/>
          </a:ln>
        </p:spPr>
      </p:pic>
      <p:pic>
        <p:nvPicPr>
          <p:cNvPr id="1492" name="Google Shape;1492;p115"/>
          <p:cNvPicPr preferRelativeResize="0"/>
          <p:nvPr/>
        </p:nvPicPr>
        <p:blipFill rotWithShape="1">
          <a:blip r:embed="rId4">
            <a:alphaModFix/>
          </a:blip>
          <a:srcRect b="21178" l="27049" r="27219" t="20525"/>
          <a:stretch/>
        </p:blipFill>
        <p:spPr>
          <a:xfrm>
            <a:off x="1632397" y="2274493"/>
            <a:ext cx="239165" cy="277570"/>
          </a:xfrm>
          <a:prstGeom prst="rect">
            <a:avLst/>
          </a:prstGeom>
          <a:noFill/>
          <a:ln>
            <a:noFill/>
          </a:ln>
        </p:spPr>
      </p:pic>
      <p:pic>
        <p:nvPicPr>
          <p:cNvPr id="1493" name="Google Shape;1493;p115"/>
          <p:cNvPicPr preferRelativeResize="0"/>
          <p:nvPr/>
        </p:nvPicPr>
        <p:blipFill rotWithShape="1">
          <a:blip r:embed="rId4">
            <a:alphaModFix/>
          </a:blip>
          <a:srcRect b="21178" l="27049" r="27219" t="20525"/>
          <a:stretch/>
        </p:blipFill>
        <p:spPr>
          <a:xfrm>
            <a:off x="1977076" y="2274493"/>
            <a:ext cx="239165" cy="277570"/>
          </a:xfrm>
          <a:prstGeom prst="rect">
            <a:avLst/>
          </a:prstGeom>
          <a:noFill/>
          <a:ln>
            <a:noFill/>
          </a:ln>
        </p:spPr>
      </p:pic>
      <p:sp>
        <p:nvSpPr>
          <p:cNvPr id="1494" name="Google Shape;1494;p115"/>
          <p:cNvSpPr/>
          <p:nvPr/>
        </p:nvSpPr>
        <p:spPr>
          <a:xfrm>
            <a:off x="3003251" y="1977343"/>
            <a:ext cx="1692000" cy="670200"/>
          </a:xfrm>
          <a:prstGeom prst="roundRect">
            <a:avLst>
              <a:gd fmla="val 16667" name="adj"/>
            </a:avLst>
          </a:prstGeom>
          <a:solidFill>
            <a:srgbClr val="FFFFFF"/>
          </a:solidFill>
          <a:ln cap="flat" cmpd="sng" w="28575">
            <a:solidFill>
              <a:srgbClr val="000000"/>
            </a:solidFill>
            <a:prstDash val="solid"/>
            <a:round/>
            <a:headEnd len="sm" w="sm" type="none"/>
            <a:tailEnd len="sm" w="sm" type="none"/>
          </a:ln>
        </p:spPr>
        <p:txBody>
          <a:bodyPr anchorCtr="0" anchor="t" bIns="91425" lIns="91425" spcFirstLastPara="1" rIns="91425" wrap="square" tIns="27425">
            <a:noAutofit/>
          </a:bodyPr>
          <a:lstStyle/>
          <a:p>
            <a:pPr indent="0" lvl="0" marL="0" rtl="0" algn="ctr">
              <a:spcBef>
                <a:spcPts val="0"/>
              </a:spcBef>
              <a:spcAft>
                <a:spcPts val="0"/>
              </a:spcAft>
              <a:buNone/>
            </a:pPr>
            <a:r>
              <a:rPr b="1" lang="en" sz="1100">
                <a:latin typeface="Poppins"/>
                <a:ea typeface="Poppins"/>
                <a:cs typeface="Poppins"/>
                <a:sym typeface="Poppins"/>
              </a:rPr>
              <a:t>Open Code</a:t>
            </a:r>
            <a:endParaRPr b="1" sz="1100">
              <a:latin typeface="Poppins"/>
              <a:ea typeface="Poppins"/>
              <a:cs typeface="Poppins"/>
              <a:sym typeface="Poppins"/>
            </a:endParaRPr>
          </a:p>
        </p:txBody>
      </p:sp>
      <p:pic>
        <p:nvPicPr>
          <p:cNvPr id="1495" name="Google Shape;1495;p115"/>
          <p:cNvPicPr preferRelativeResize="0"/>
          <p:nvPr/>
        </p:nvPicPr>
        <p:blipFill rotWithShape="1">
          <a:blip r:embed="rId5">
            <a:alphaModFix/>
          </a:blip>
          <a:srcRect b="11022" l="0" r="0" t="11131"/>
          <a:stretch/>
        </p:blipFill>
        <p:spPr>
          <a:xfrm>
            <a:off x="3085588" y="2271148"/>
            <a:ext cx="315028" cy="223535"/>
          </a:xfrm>
          <a:prstGeom prst="rect">
            <a:avLst/>
          </a:prstGeom>
          <a:noFill/>
          <a:ln>
            <a:noFill/>
          </a:ln>
        </p:spPr>
      </p:pic>
      <p:pic>
        <p:nvPicPr>
          <p:cNvPr id="1496" name="Google Shape;1496;p115"/>
          <p:cNvPicPr preferRelativeResize="0"/>
          <p:nvPr/>
        </p:nvPicPr>
        <p:blipFill rotWithShape="1">
          <a:blip r:embed="rId5">
            <a:alphaModFix/>
          </a:blip>
          <a:srcRect b="11022" l="0" r="0" t="11131"/>
          <a:stretch/>
        </p:blipFill>
        <p:spPr>
          <a:xfrm>
            <a:off x="3486895" y="2271148"/>
            <a:ext cx="315028" cy="223535"/>
          </a:xfrm>
          <a:prstGeom prst="rect">
            <a:avLst/>
          </a:prstGeom>
          <a:noFill/>
          <a:ln>
            <a:noFill/>
          </a:ln>
        </p:spPr>
      </p:pic>
      <p:pic>
        <p:nvPicPr>
          <p:cNvPr id="1497" name="Google Shape;1497;p115"/>
          <p:cNvPicPr preferRelativeResize="0"/>
          <p:nvPr/>
        </p:nvPicPr>
        <p:blipFill rotWithShape="1">
          <a:blip r:embed="rId5">
            <a:alphaModFix/>
          </a:blip>
          <a:srcRect b="11022" l="0" r="0" t="11131"/>
          <a:stretch/>
        </p:blipFill>
        <p:spPr>
          <a:xfrm>
            <a:off x="3888203" y="2271148"/>
            <a:ext cx="315028" cy="223535"/>
          </a:xfrm>
          <a:prstGeom prst="rect">
            <a:avLst/>
          </a:prstGeom>
          <a:noFill/>
          <a:ln>
            <a:noFill/>
          </a:ln>
        </p:spPr>
      </p:pic>
      <p:pic>
        <p:nvPicPr>
          <p:cNvPr id="1498" name="Google Shape;1498;p115"/>
          <p:cNvPicPr preferRelativeResize="0"/>
          <p:nvPr/>
        </p:nvPicPr>
        <p:blipFill rotWithShape="1">
          <a:blip r:embed="rId5">
            <a:alphaModFix/>
          </a:blip>
          <a:srcRect b="11022" l="0" r="0" t="11131"/>
          <a:stretch/>
        </p:blipFill>
        <p:spPr>
          <a:xfrm>
            <a:off x="4297329" y="2271148"/>
            <a:ext cx="315380" cy="223535"/>
          </a:xfrm>
          <a:prstGeom prst="rect">
            <a:avLst/>
          </a:prstGeom>
          <a:noFill/>
          <a:ln>
            <a:noFill/>
          </a:ln>
        </p:spPr>
      </p:pic>
      <p:sp>
        <p:nvSpPr>
          <p:cNvPr id="1499" name="Google Shape;1499;p115"/>
          <p:cNvSpPr/>
          <p:nvPr/>
        </p:nvSpPr>
        <p:spPr>
          <a:xfrm>
            <a:off x="1872903" y="3048998"/>
            <a:ext cx="1693500" cy="670200"/>
          </a:xfrm>
          <a:prstGeom prst="roundRect">
            <a:avLst>
              <a:gd fmla="val 16667" name="adj"/>
            </a:avLst>
          </a:prstGeom>
          <a:solidFill>
            <a:srgbClr val="FFFFFF"/>
          </a:solidFill>
          <a:ln cap="flat" cmpd="sng" w="28575">
            <a:solidFill>
              <a:srgbClr val="000000"/>
            </a:solidFill>
            <a:prstDash val="solid"/>
            <a:round/>
            <a:headEnd len="sm" w="sm" type="none"/>
            <a:tailEnd len="sm" w="sm" type="none"/>
          </a:ln>
        </p:spPr>
        <p:txBody>
          <a:bodyPr anchorCtr="0" anchor="t" bIns="91425" lIns="91425" spcFirstLastPara="1" rIns="91425" wrap="square" tIns="27425">
            <a:noAutofit/>
          </a:bodyPr>
          <a:lstStyle/>
          <a:p>
            <a:pPr indent="0" lvl="0" marL="0" rtl="0" algn="ctr">
              <a:spcBef>
                <a:spcPts val="0"/>
              </a:spcBef>
              <a:spcAft>
                <a:spcPts val="0"/>
              </a:spcAft>
              <a:buNone/>
            </a:pPr>
            <a:r>
              <a:rPr b="1" lang="en" sz="1100">
                <a:latin typeface="Poppins"/>
                <a:ea typeface="Poppins"/>
                <a:cs typeface="Poppins"/>
                <a:sym typeface="Poppins"/>
              </a:rPr>
              <a:t>Open Infrastructure</a:t>
            </a:r>
            <a:endParaRPr b="1" sz="1100">
              <a:latin typeface="Poppins"/>
              <a:ea typeface="Poppins"/>
              <a:cs typeface="Poppins"/>
              <a:sym typeface="Poppins"/>
            </a:endParaRPr>
          </a:p>
        </p:txBody>
      </p:sp>
      <p:pic>
        <p:nvPicPr>
          <p:cNvPr id="1500" name="Google Shape;1500;p115"/>
          <p:cNvPicPr preferRelativeResize="0"/>
          <p:nvPr/>
        </p:nvPicPr>
        <p:blipFill rotWithShape="1">
          <a:blip r:embed="rId6">
            <a:alphaModFix/>
          </a:blip>
          <a:srcRect b="8583" l="7516" r="6977" t="7678"/>
          <a:stretch/>
        </p:blipFill>
        <p:spPr>
          <a:xfrm>
            <a:off x="2546297" y="3329432"/>
            <a:ext cx="346917" cy="309268"/>
          </a:xfrm>
          <a:prstGeom prst="rect">
            <a:avLst/>
          </a:prstGeom>
          <a:noFill/>
          <a:ln>
            <a:noFill/>
          </a:ln>
        </p:spPr>
      </p:pic>
      <p:sp>
        <p:nvSpPr>
          <p:cNvPr id="1501" name="Google Shape;1501;p115"/>
          <p:cNvSpPr/>
          <p:nvPr/>
        </p:nvSpPr>
        <p:spPr>
          <a:xfrm>
            <a:off x="2540925" y="2324957"/>
            <a:ext cx="346800" cy="74700"/>
          </a:xfrm>
          <a:prstGeom prst="leftRightArrow">
            <a:avLst>
              <a:gd fmla="val 50000" name="adj1"/>
              <a:gd fmla="val 50000" name="adj2"/>
            </a:avLst>
          </a:prstGeom>
          <a:solidFill>
            <a:srgbClr val="FFFFFF"/>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2" name="Google Shape;1502;p115"/>
          <p:cNvSpPr/>
          <p:nvPr/>
        </p:nvSpPr>
        <p:spPr>
          <a:xfrm rot="3365103">
            <a:off x="1980952" y="2811224"/>
            <a:ext cx="296795" cy="78469"/>
          </a:xfrm>
          <a:prstGeom prst="leftRightArrow">
            <a:avLst>
              <a:gd fmla="val 50000" name="adj1"/>
              <a:gd fmla="val 50000" name="adj2"/>
            </a:avLst>
          </a:prstGeom>
          <a:solidFill>
            <a:srgbClr val="FFFFFF"/>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3" name="Google Shape;1503;p115"/>
          <p:cNvSpPr/>
          <p:nvPr/>
        </p:nvSpPr>
        <p:spPr>
          <a:xfrm flipH="1" rot="-3365103">
            <a:off x="3212798" y="2811219"/>
            <a:ext cx="296795" cy="78469"/>
          </a:xfrm>
          <a:prstGeom prst="leftRightArrow">
            <a:avLst>
              <a:gd fmla="val 50000" name="adj1"/>
              <a:gd fmla="val 50000" name="adj2"/>
            </a:avLst>
          </a:prstGeom>
          <a:solidFill>
            <a:srgbClr val="FFFFFF"/>
          </a:solid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504" name="Google Shape;1504;p115"/>
          <p:cNvPicPr preferRelativeResize="0"/>
          <p:nvPr/>
        </p:nvPicPr>
        <p:blipFill>
          <a:blip r:embed="rId7">
            <a:alphaModFix/>
          </a:blip>
          <a:stretch>
            <a:fillRect/>
          </a:stretch>
        </p:blipFill>
        <p:spPr>
          <a:xfrm>
            <a:off x="5912987" y="2790848"/>
            <a:ext cx="569129" cy="518147"/>
          </a:xfrm>
          <a:prstGeom prst="rect">
            <a:avLst/>
          </a:prstGeom>
          <a:noFill/>
          <a:ln>
            <a:noFill/>
          </a:ln>
        </p:spPr>
      </p:pic>
      <p:pic>
        <p:nvPicPr>
          <p:cNvPr id="1505" name="Google Shape;1505;p115"/>
          <p:cNvPicPr preferRelativeResize="0"/>
          <p:nvPr/>
        </p:nvPicPr>
        <p:blipFill>
          <a:blip r:embed="rId7">
            <a:alphaModFix/>
          </a:blip>
          <a:stretch>
            <a:fillRect/>
          </a:stretch>
        </p:blipFill>
        <p:spPr>
          <a:xfrm>
            <a:off x="6509059" y="2489562"/>
            <a:ext cx="569129" cy="518147"/>
          </a:xfrm>
          <a:prstGeom prst="rect">
            <a:avLst/>
          </a:prstGeom>
          <a:noFill/>
          <a:ln>
            <a:noFill/>
          </a:ln>
        </p:spPr>
      </p:pic>
      <p:pic>
        <p:nvPicPr>
          <p:cNvPr id="1506" name="Google Shape;1506;p115"/>
          <p:cNvPicPr preferRelativeResize="0"/>
          <p:nvPr/>
        </p:nvPicPr>
        <p:blipFill>
          <a:blip r:embed="rId7">
            <a:alphaModFix/>
          </a:blip>
          <a:stretch>
            <a:fillRect/>
          </a:stretch>
        </p:blipFill>
        <p:spPr>
          <a:xfrm>
            <a:off x="6509059" y="1844756"/>
            <a:ext cx="569129" cy="518147"/>
          </a:xfrm>
          <a:prstGeom prst="rect">
            <a:avLst/>
          </a:prstGeom>
          <a:noFill/>
          <a:ln>
            <a:noFill/>
          </a:ln>
        </p:spPr>
      </p:pic>
      <p:pic>
        <p:nvPicPr>
          <p:cNvPr id="1507" name="Google Shape;1507;p115"/>
          <p:cNvPicPr preferRelativeResize="0"/>
          <p:nvPr/>
        </p:nvPicPr>
        <p:blipFill rotWithShape="1">
          <a:blip r:embed="rId7">
            <a:alphaModFix/>
          </a:blip>
          <a:srcRect b="7109" l="0" r="0" t="-7109"/>
          <a:stretch/>
        </p:blipFill>
        <p:spPr>
          <a:xfrm>
            <a:off x="5912987" y="1470850"/>
            <a:ext cx="569129" cy="518147"/>
          </a:xfrm>
          <a:prstGeom prst="rect">
            <a:avLst/>
          </a:prstGeom>
          <a:noFill/>
          <a:ln>
            <a:noFill/>
          </a:ln>
        </p:spPr>
      </p:pic>
      <p:sp>
        <p:nvSpPr>
          <p:cNvPr id="1508" name="Google Shape;1508;p115"/>
          <p:cNvSpPr txBox="1"/>
          <p:nvPr/>
        </p:nvSpPr>
        <p:spPr>
          <a:xfrm>
            <a:off x="4695251" y="3351225"/>
            <a:ext cx="2655600" cy="4749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900">
                <a:latin typeface="Poppins"/>
                <a:ea typeface="Poppins"/>
                <a:cs typeface="Poppins"/>
                <a:sym typeface="Poppins"/>
              </a:rPr>
              <a:t>Maintainers, contributors, stakeholders, and users (</a:t>
            </a:r>
            <a:r>
              <a:rPr b="1" lang="en" sz="900">
                <a:solidFill>
                  <a:schemeClr val="accent3"/>
                </a:solidFill>
                <a:latin typeface="Poppins"/>
                <a:ea typeface="Poppins"/>
                <a:cs typeface="Poppins"/>
                <a:sym typeface="Poppins"/>
              </a:rPr>
              <a:t>human or AI</a:t>
            </a:r>
            <a:r>
              <a:rPr b="1" lang="en" sz="900">
                <a:latin typeface="Poppins"/>
                <a:ea typeface="Poppins"/>
                <a:cs typeface="Poppins"/>
                <a:sym typeface="Poppins"/>
              </a:rPr>
              <a:t>)</a:t>
            </a:r>
            <a:endParaRPr b="1" sz="900">
              <a:latin typeface="Poppins"/>
              <a:ea typeface="Poppins"/>
              <a:cs typeface="Poppins"/>
              <a:sym typeface="Poppins"/>
            </a:endParaRPr>
          </a:p>
        </p:txBody>
      </p:sp>
      <p:cxnSp>
        <p:nvCxnSpPr>
          <p:cNvPr id="1509" name="Google Shape;1509;p115"/>
          <p:cNvCxnSpPr>
            <a:stCxn id="1504" idx="1"/>
            <a:endCxn id="1488" idx="3"/>
          </p:cNvCxnSpPr>
          <p:nvPr/>
        </p:nvCxnSpPr>
        <p:spPr>
          <a:xfrm rot="10800000">
            <a:off x="4800587" y="2711522"/>
            <a:ext cx="1112400" cy="338400"/>
          </a:xfrm>
          <a:prstGeom prst="straightConnector1">
            <a:avLst/>
          </a:prstGeom>
          <a:noFill/>
          <a:ln cap="flat" cmpd="sng" w="28575">
            <a:solidFill>
              <a:srgbClr val="000000"/>
            </a:solidFill>
            <a:prstDash val="dash"/>
            <a:round/>
            <a:headEnd len="med" w="med" type="none"/>
            <a:tailEnd len="med" w="med" type="none"/>
          </a:ln>
        </p:spPr>
      </p:cxnSp>
      <p:cxnSp>
        <p:nvCxnSpPr>
          <p:cNvPr id="1510" name="Google Shape;1510;p115"/>
          <p:cNvCxnSpPr>
            <a:stCxn id="1505" idx="1"/>
            <a:endCxn id="1488" idx="3"/>
          </p:cNvCxnSpPr>
          <p:nvPr/>
        </p:nvCxnSpPr>
        <p:spPr>
          <a:xfrm rot="10800000">
            <a:off x="4800559" y="2711736"/>
            <a:ext cx="1708500" cy="36900"/>
          </a:xfrm>
          <a:prstGeom prst="straightConnector1">
            <a:avLst/>
          </a:prstGeom>
          <a:noFill/>
          <a:ln cap="flat" cmpd="sng" w="28575">
            <a:solidFill>
              <a:srgbClr val="000000"/>
            </a:solidFill>
            <a:prstDash val="dash"/>
            <a:round/>
            <a:headEnd len="med" w="med" type="none"/>
            <a:tailEnd len="med" w="med" type="none"/>
          </a:ln>
        </p:spPr>
      </p:cxnSp>
      <p:cxnSp>
        <p:nvCxnSpPr>
          <p:cNvPr id="1511" name="Google Shape;1511;p115"/>
          <p:cNvCxnSpPr>
            <a:stCxn id="1506" idx="1"/>
            <a:endCxn id="1488" idx="3"/>
          </p:cNvCxnSpPr>
          <p:nvPr/>
        </p:nvCxnSpPr>
        <p:spPr>
          <a:xfrm flipH="1">
            <a:off x="4800559" y="2103829"/>
            <a:ext cx="1708500" cy="607800"/>
          </a:xfrm>
          <a:prstGeom prst="straightConnector1">
            <a:avLst/>
          </a:prstGeom>
          <a:noFill/>
          <a:ln cap="flat" cmpd="sng" w="28575">
            <a:solidFill>
              <a:srgbClr val="000000"/>
            </a:solidFill>
            <a:prstDash val="dash"/>
            <a:round/>
            <a:headEnd len="med" w="med" type="none"/>
            <a:tailEnd len="med" w="med" type="none"/>
          </a:ln>
        </p:spPr>
      </p:cxnSp>
      <p:cxnSp>
        <p:nvCxnSpPr>
          <p:cNvPr id="1512" name="Google Shape;1512;p115"/>
          <p:cNvCxnSpPr>
            <a:endCxn id="1488" idx="3"/>
          </p:cNvCxnSpPr>
          <p:nvPr/>
        </p:nvCxnSpPr>
        <p:spPr>
          <a:xfrm flipH="1">
            <a:off x="4800538" y="1990720"/>
            <a:ext cx="1077600" cy="720900"/>
          </a:xfrm>
          <a:prstGeom prst="straightConnector1">
            <a:avLst/>
          </a:prstGeom>
          <a:noFill/>
          <a:ln cap="flat" cmpd="sng" w="28575">
            <a:solidFill>
              <a:srgbClr val="000000"/>
            </a:solidFill>
            <a:prstDash val="dash"/>
            <a:round/>
            <a:headEnd len="med" w="med" type="none"/>
            <a:tailEnd len="med" w="med" type="none"/>
          </a:ln>
        </p:spPr>
      </p:cxnSp>
      <p:grpSp>
        <p:nvGrpSpPr>
          <p:cNvPr id="1513" name="Google Shape;1513;p115"/>
          <p:cNvGrpSpPr/>
          <p:nvPr/>
        </p:nvGrpSpPr>
        <p:grpSpPr>
          <a:xfrm>
            <a:off x="2444964" y="2511168"/>
            <a:ext cx="569100" cy="474900"/>
            <a:chOff x="2256714" y="2371293"/>
            <a:chExt cx="569100" cy="474900"/>
          </a:xfrm>
        </p:grpSpPr>
        <p:sp>
          <p:nvSpPr>
            <p:cNvPr id="1514" name="Google Shape;1514;p115"/>
            <p:cNvSpPr/>
            <p:nvPr/>
          </p:nvSpPr>
          <p:spPr>
            <a:xfrm>
              <a:off x="2299061" y="2371293"/>
              <a:ext cx="454500" cy="474900"/>
            </a:xfrm>
            <a:prstGeom prst="ellipse">
              <a:avLst/>
            </a:prstGeom>
            <a:solidFill>
              <a:srgbClr val="FFFFFF"/>
            </a:solidFill>
            <a:ln cap="flat" cmpd="sng" w="28575">
              <a:solidFill>
                <a:srgbClr val="000000"/>
              </a:solidFill>
              <a:prstDash val="solid"/>
              <a:round/>
              <a:headEnd len="sm" w="sm" type="none"/>
              <a:tailEnd len="sm" w="sm" type="none"/>
            </a:ln>
          </p:spPr>
          <p:txBody>
            <a:bodyPr anchorCtr="0" anchor="ctr" bIns="0" lIns="0" spcFirstLastPara="1" rIns="0" wrap="square" tIns="0">
              <a:noAutofit/>
            </a:bodyPr>
            <a:lstStyle/>
            <a:p>
              <a:pPr indent="0" lvl="0" marL="0" rtl="0" algn="ctr">
                <a:spcBef>
                  <a:spcPts val="0"/>
                </a:spcBef>
                <a:spcAft>
                  <a:spcPts val="0"/>
                </a:spcAft>
                <a:buNone/>
              </a:pPr>
              <a:r>
                <a:t/>
              </a:r>
              <a:endParaRPr sz="2600"/>
            </a:p>
          </p:txBody>
        </p:sp>
        <p:sp>
          <p:nvSpPr>
            <p:cNvPr id="1515" name="Google Shape;1515;p115"/>
            <p:cNvSpPr txBox="1"/>
            <p:nvPr/>
          </p:nvSpPr>
          <p:spPr>
            <a:xfrm>
              <a:off x="2256714" y="2461772"/>
              <a:ext cx="569100" cy="3219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sz="2400">
                  <a:latin typeface="Poppins"/>
                  <a:ea typeface="Poppins"/>
                  <a:cs typeface="Poppins"/>
                  <a:sym typeface="Poppins"/>
                </a:rPr>
                <a:t>O</a:t>
              </a:r>
              <a:r>
                <a:rPr b="1" baseline="30000" lang="en" sz="2400">
                  <a:latin typeface="Poppins"/>
                  <a:ea typeface="Poppins"/>
                  <a:cs typeface="Poppins"/>
                  <a:sym typeface="Poppins"/>
                </a:rPr>
                <a:t>3</a:t>
              </a:r>
              <a:endParaRPr sz="1200">
                <a:latin typeface="Poppins"/>
                <a:ea typeface="Poppins"/>
                <a:cs typeface="Poppins"/>
                <a:sym typeface="Poppins"/>
              </a:endParaRPr>
            </a:p>
          </p:txBody>
        </p:sp>
      </p:grpSp>
      <p:sp>
        <p:nvSpPr>
          <p:cNvPr id="1516" name="Google Shape;1516;p115"/>
          <p:cNvSpPr txBox="1"/>
          <p:nvPr/>
        </p:nvSpPr>
        <p:spPr>
          <a:xfrm>
            <a:off x="2791987" y="973992"/>
            <a:ext cx="22218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latin typeface="Poppins"/>
                <a:ea typeface="Poppins"/>
                <a:cs typeface="Poppins"/>
                <a:sym typeface="Poppins"/>
              </a:rPr>
              <a:t>Project Governance</a:t>
            </a:r>
            <a:endParaRPr b="1">
              <a:latin typeface="Poppins"/>
              <a:ea typeface="Poppins"/>
              <a:cs typeface="Poppins"/>
              <a:sym typeface="Poppins"/>
            </a:endParaRPr>
          </a:p>
        </p:txBody>
      </p:sp>
      <p:sp>
        <p:nvSpPr>
          <p:cNvPr id="1517" name="Google Shape;1517;p115"/>
          <p:cNvSpPr txBox="1"/>
          <p:nvPr/>
        </p:nvSpPr>
        <p:spPr>
          <a:xfrm>
            <a:off x="2976724" y="1360666"/>
            <a:ext cx="1852500" cy="2235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Poppins"/>
                <a:ea typeface="Poppins"/>
                <a:cs typeface="Poppins"/>
                <a:sym typeface="Poppins"/>
              </a:rPr>
              <a:t>Social Workflows</a:t>
            </a:r>
            <a:endParaRPr>
              <a:latin typeface="Poppins"/>
              <a:ea typeface="Poppins"/>
              <a:cs typeface="Poppins"/>
              <a:sym typeface="Poppins"/>
            </a:endParaRPr>
          </a:p>
        </p:txBody>
      </p:sp>
      <p:sp>
        <p:nvSpPr>
          <p:cNvPr id="1518" name="Google Shape;1518;p115"/>
          <p:cNvSpPr txBox="1"/>
          <p:nvPr/>
        </p:nvSpPr>
        <p:spPr>
          <a:xfrm>
            <a:off x="1603538" y="1640745"/>
            <a:ext cx="2221800" cy="3366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Poppins"/>
                <a:ea typeface="Poppins"/>
                <a:cs typeface="Poppins"/>
                <a:sym typeface="Poppins"/>
              </a:rPr>
              <a:t>Technical Workflows</a:t>
            </a:r>
            <a:endParaRPr b="1">
              <a:latin typeface="Poppins"/>
              <a:ea typeface="Poppins"/>
              <a:cs typeface="Poppins"/>
              <a:sym typeface="Poppins"/>
            </a:endParaRPr>
          </a:p>
        </p:txBody>
      </p:sp>
      <p:pic>
        <p:nvPicPr>
          <p:cNvPr id="1519" name="Google Shape;1519;p115"/>
          <p:cNvPicPr preferRelativeResize="0"/>
          <p:nvPr/>
        </p:nvPicPr>
        <p:blipFill>
          <a:blip r:embed="rId8">
            <a:alphaModFix/>
          </a:blip>
          <a:stretch>
            <a:fillRect/>
          </a:stretch>
        </p:blipFill>
        <p:spPr>
          <a:xfrm>
            <a:off x="5204300" y="1387738"/>
            <a:ext cx="518150" cy="518150"/>
          </a:xfrm>
          <a:prstGeom prst="rect">
            <a:avLst/>
          </a:prstGeom>
          <a:noFill/>
          <a:ln>
            <a:noFill/>
          </a:ln>
        </p:spPr>
      </p:pic>
      <p:pic>
        <p:nvPicPr>
          <p:cNvPr id="1520" name="Google Shape;1520;p115"/>
          <p:cNvPicPr preferRelativeResize="0"/>
          <p:nvPr/>
        </p:nvPicPr>
        <p:blipFill>
          <a:blip r:embed="rId8">
            <a:alphaModFix/>
          </a:blip>
          <a:stretch>
            <a:fillRect/>
          </a:stretch>
        </p:blipFill>
        <p:spPr>
          <a:xfrm>
            <a:off x="5145475" y="2909538"/>
            <a:ext cx="518150" cy="518150"/>
          </a:xfrm>
          <a:prstGeom prst="rect">
            <a:avLst/>
          </a:prstGeom>
          <a:noFill/>
          <a:ln>
            <a:noFill/>
          </a:ln>
        </p:spPr>
      </p:pic>
      <p:cxnSp>
        <p:nvCxnSpPr>
          <p:cNvPr id="1521" name="Google Shape;1521;p115"/>
          <p:cNvCxnSpPr>
            <a:stCxn id="1519" idx="2"/>
            <a:endCxn id="1488" idx="3"/>
          </p:cNvCxnSpPr>
          <p:nvPr/>
        </p:nvCxnSpPr>
        <p:spPr>
          <a:xfrm flipH="1">
            <a:off x="4800675" y="1905888"/>
            <a:ext cx="662700" cy="805800"/>
          </a:xfrm>
          <a:prstGeom prst="straightConnector1">
            <a:avLst/>
          </a:prstGeom>
          <a:noFill/>
          <a:ln cap="flat" cmpd="sng" w="28575">
            <a:solidFill>
              <a:schemeClr val="accent3"/>
            </a:solidFill>
            <a:prstDash val="dash"/>
            <a:round/>
            <a:headEnd len="med" w="med" type="none"/>
            <a:tailEnd len="med" w="med" type="none"/>
          </a:ln>
        </p:spPr>
      </p:cxnSp>
      <p:cxnSp>
        <p:nvCxnSpPr>
          <p:cNvPr id="1522" name="Google Shape;1522;p115"/>
          <p:cNvCxnSpPr>
            <a:stCxn id="1520" idx="1"/>
            <a:endCxn id="1488" idx="3"/>
          </p:cNvCxnSpPr>
          <p:nvPr/>
        </p:nvCxnSpPr>
        <p:spPr>
          <a:xfrm rot="10800000">
            <a:off x="4800475" y="2711713"/>
            <a:ext cx="345000" cy="456900"/>
          </a:xfrm>
          <a:prstGeom prst="straightConnector1">
            <a:avLst/>
          </a:prstGeom>
          <a:noFill/>
          <a:ln cap="flat" cmpd="sng" w="28575">
            <a:solidFill>
              <a:schemeClr val="accent3"/>
            </a:solidFill>
            <a:prstDash val="dash"/>
            <a:round/>
            <a:headEnd len="med" w="med" type="none"/>
            <a:tailEnd len="med" w="med" type="none"/>
          </a:ln>
        </p:spPr>
      </p:cxnSp>
      <p:sp>
        <p:nvSpPr>
          <p:cNvPr id="1523" name="Google Shape;1523;p115"/>
          <p:cNvSpPr txBox="1"/>
          <p:nvPr/>
        </p:nvSpPr>
        <p:spPr>
          <a:xfrm>
            <a:off x="686075" y="4368550"/>
            <a:ext cx="3000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solidFill>
                  <a:schemeClr val="dk1"/>
                </a:solidFill>
                <a:latin typeface="Nunito Sans"/>
                <a:ea typeface="Nunito Sans"/>
                <a:cs typeface="Nunito Sans"/>
                <a:sym typeface="Nunito Sans"/>
              </a:rPr>
              <a:t>Note: the question is not </a:t>
            </a:r>
            <a:r>
              <a:rPr b="1" lang="en" sz="1200">
                <a:solidFill>
                  <a:schemeClr val="lt2"/>
                </a:solidFill>
                <a:latin typeface="Nunito Sans"/>
                <a:ea typeface="Nunito Sans"/>
                <a:cs typeface="Nunito Sans"/>
                <a:sym typeface="Nunito Sans"/>
              </a:rPr>
              <a:t>if</a:t>
            </a:r>
            <a:r>
              <a:rPr lang="en" sz="1200">
                <a:solidFill>
                  <a:schemeClr val="dk1"/>
                </a:solidFill>
                <a:latin typeface="Nunito Sans"/>
                <a:ea typeface="Nunito Sans"/>
                <a:cs typeface="Nunito Sans"/>
                <a:sym typeface="Nunito Sans"/>
              </a:rPr>
              <a:t> but </a:t>
            </a:r>
            <a:r>
              <a:rPr b="1" lang="en" sz="1200">
                <a:solidFill>
                  <a:schemeClr val="lt2"/>
                </a:solidFill>
                <a:latin typeface="Nunito Sans"/>
                <a:ea typeface="Nunito Sans"/>
                <a:cs typeface="Nunito Sans"/>
                <a:sym typeface="Nunito Sans"/>
              </a:rPr>
              <a:t>when</a:t>
            </a:r>
            <a:endParaRPr b="1" sz="1200">
              <a:solidFill>
                <a:schemeClr val="lt2"/>
              </a:solidFill>
              <a:latin typeface="Nunito Sans"/>
              <a:ea typeface="Nunito Sans"/>
              <a:cs typeface="Nunito Sans"/>
              <a:sym typeface="Nunito Sans"/>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7" name="Shape 1527"/>
        <p:cNvGrpSpPr/>
        <p:nvPr/>
      </p:nvGrpSpPr>
      <p:grpSpPr>
        <a:xfrm>
          <a:off x="0" y="0"/>
          <a:ext cx="0" cy="0"/>
          <a:chOff x="0" y="0"/>
          <a:chExt cx="0" cy="0"/>
        </a:xfrm>
      </p:grpSpPr>
      <p:sp>
        <p:nvSpPr>
          <p:cNvPr id="1528" name="Google Shape;1528;p116"/>
          <p:cNvSpPr txBox="1"/>
          <p:nvPr>
            <p:ph type="title"/>
          </p:nvPr>
        </p:nvSpPr>
        <p:spPr>
          <a:xfrm>
            <a:off x="228600" y="256925"/>
            <a:ext cx="7266300" cy="1046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t>GitHub as a collaborative environment for humans and agents</a:t>
            </a:r>
            <a:endParaRPr/>
          </a:p>
        </p:txBody>
      </p:sp>
      <p:grpSp>
        <p:nvGrpSpPr>
          <p:cNvPr id="1529" name="Google Shape;1529;p116"/>
          <p:cNvGrpSpPr/>
          <p:nvPr/>
        </p:nvGrpSpPr>
        <p:grpSpPr>
          <a:xfrm>
            <a:off x="323640" y="1366777"/>
            <a:ext cx="1605959" cy="270489"/>
            <a:chOff x="308528" y="1555007"/>
            <a:chExt cx="1986589" cy="270489"/>
          </a:xfrm>
        </p:grpSpPr>
        <p:sp>
          <p:nvSpPr>
            <p:cNvPr id="1530" name="Google Shape;1530;p116"/>
            <p:cNvSpPr/>
            <p:nvPr/>
          </p:nvSpPr>
          <p:spPr>
            <a:xfrm rot="231862">
              <a:off x="310484" y="1675966"/>
              <a:ext cx="1353607" cy="104034"/>
            </a:xfrm>
            <a:custGeom>
              <a:rect b="b" l="l" r="r" t="t"/>
              <a:pathLst>
                <a:path extrusionOk="0" fill="none" h="5168" w="255178">
                  <a:moveTo>
                    <a:pt x="1" y="5167"/>
                  </a:moveTo>
                  <a:cubicBezTo>
                    <a:pt x="47965" y="3860"/>
                    <a:pt x="74459" y="3041"/>
                    <a:pt x="122690" y="2112"/>
                  </a:cubicBezTo>
                  <a:cubicBezTo>
                    <a:pt x="232022" y="1"/>
                    <a:pt x="143876" y="2033"/>
                    <a:pt x="255177" y="253"/>
                  </a:cubicBezTo>
                </a:path>
              </a:pathLst>
            </a:custGeom>
            <a:noFill/>
            <a:ln cap="rnd" cmpd="sng" w="1905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1531" name="Google Shape;1531;p116"/>
            <p:cNvSpPr/>
            <p:nvPr/>
          </p:nvSpPr>
          <p:spPr>
            <a:xfrm rot="231569">
              <a:off x="313022" y="1621554"/>
              <a:ext cx="1980846" cy="104060"/>
            </a:xfrm>
            <a:custGeom>
              <a:rect b="b" l="l" r="r" t="t"/>
              <a:pathLst>
                <a:path extrusionOk="0" fill="none" h="5168" w="255178">
                  <a:moveTo>
                    <a:pt x="1" y="5167"/>
                  </a:moveTo>
                  <a:cubicBezTo>
                    <a:pt x="47965" y="3860"/>
                    <a:pt x="74459" y="3041"/>
                    <a:pt x="122690" y="2112"/>
                  </a:cubicBezTo>
                  <a:cubicBezTo>
                    <a:pt x="232022" y="1"/>
                    <a:pt x="143876" y="2033"/>
                    <a:pt x="255177" y="253"/>
                  </a:cubicBezTo>
                </a:path>
              </a:pathLst>
            </a:custGeom>
            <a:noFill/>
            <a:ln cap="rnd" cmpd="sng" w="1905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grpSp>
      <p:grpSp>
        <p:nvGrpSpPr>
          <p:cNvPr id="1532" name="Google Shape;1532;p116"/>
          <p:cNvGrpSpPr/>
          <p:nvPr/>
        </p:nvGrpSpPr>
        <p:grpSpPr>
          <a:xfrm>
            <a:off x="5652450" y="-2246866"/>
            <a:ext cx="6358712" cy="6548700"/>
            <a:chOff x="5652450" y="-2246866"/>
            <a:chExt cx="6358712" cy="6548700"/>
          </a:xfrm>
        </p:grpSpPr>
        <p:grpSp>
          <p:nvGrpSpPr>
            <p:cNvPr id="1533" name="Google Shape;1533;p116"/>
            <p:cNvGrpSpPr/>
            <p:nvPr/>
          </p:nvGrpSpPr>
          <p:grpSpPr>
            <a:xfrm flipH="1">
              <a:off x="6652102" y="-2246866"/>
              <a:ext cx="5359060" cy="6548700"/>
              <a:chOff x="2105019" y="-2246866"/>
              <a:chExt cx="5359060" cy="6548700"/>
            </a:xfrm>
          </p:grpSpPr>
          <p:sp>
            <p:nvSpPr>
              <p:cNvPr id="1534" name="Google Shape;1534;p116"/>
              <p:cNvSpPr/>
              <p:nvPr/>
            </p:nvSpPr>
            <p:spPr>
              <a:xfrm rot="5400000">
                <a:off x="1487919" y="-1629766"/>
                <a:ext cx="6548700" cy="5314500"/>
              </a:xfrm>
              <a:prstGeom prst="arc">
                <a:avLst>
                  <a:gd fmla="val 16200000" name="adj1"/>
                  <a:gd fmla="val 21596259" name="adj2"/>
                </a:avLst>
              </a:prstGeom>
              <a:no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1535" name="Google Shape;1535;p116"/>
              <p:cNvSpPr/>
              <p:nvPr/>
            </p:nvSpPr>
            <p:spPr>
              <a:xfrm>
                <a:off x="7373180" y="957606"/>
                <a:ext cx="90900" cy="78300"/>
              </a:xfrm>
              <a:prstGeom prst="triangle">
                <a:avLst>
                  <a:gd fmla="val 50000" name="adj"/>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grpSp>
        <p:grpSp>
          <p:nvGrpSpPr>
            <p:cNvPr id="1536" name="Google Shape;1536;p116"/>
            <p:cNvGrpSpPr/>
            <p:nvPr/>
          </p:nvGrpSpPr>
          <p:grpSpPr>
            <a:xfrm>
              <a:off x="5652450" y="1601002"/>
              <a:ext cx="3063921" cy="1874494"/>
              <a:chOff x="2265396" y="2154275"/>
              <a:chExt cx="3063921" cy="1874494"/>
            </a:xfrm>
          </p:grpSpPr>
          <p:sp>
            <p:nvSpPr>
              <p:cNvPr id="1537" name="Google Shape;1537;p116"/>
              <p:cNvSpPr/>
              <p:nvPr/>
            </p:nvSpPr>
            <p:spPr>
              <a:xfrm>
                <a:off x="3863217" y="3741670"/>
                <a:ext cx="1466100" cy="287100"/>
              </a:xfrm>
              <a:prstGeom prst="roundRect">
                <a:avLst>
                  <a:gd fmla="val 50000"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750">
                    <a:solidFill>
                      <a:schemeClr val="dk2"/>
                    </a:solidFill>
                    <a:latin typeface="Poppins SemiBold"/>
                    <a:ea typeface="Poppins SemiBold"/>
                    <a:cs typeface="Poppins SemiBold"/>
                    <a:sym typeface="Poppins SemiBold"/>
                  </a:rPr>
                  <a:t>“Autocomplete” tools (GitHub copilot plugins)</a:t>
                </a:r>
                <a:endParaRPr sz="750">
                  <a:solidFill>
                    <a:schemeClr val="dk2"/>
                  </a:solidFill>
                  <a:latin typeface="Poppins SemiBold"/>
                  <a:ea typeface="Poppins SemiBold"/>
                  <a:cs typeface="Poppins SemiBold"/>
                  <a:sym typeface="Poppins SemiBold"/>
                </a:endParaRPr>
              </a:p>
            </p:txBody>
          </p:sp>
          <p:sp>
            <p:nvSpPr>
              <p:cNvPr id="1538" name="Google Shape;1538;p116"/>
              <p:cNvSpPr/>
              <p:nvPr/>
            </p:nvSpPr>
            <p:spPr>
              <a:xfrm>
                <a:off x="3064307" y="2947972"/>
                <a:ext cx="1466100" cy="287100"/>
              </a:xfrm>
              <a:prstGeom prst="roundRect">
                <a:avLst>
                  <a:gd fmla="val 50000" name="adj"/>
                </a:avLst>
              </a:prstGeom>
              <a:solidFill>
                <a:schemeClr val="accen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750">
                    <a:solidFill>
                      <a:schemeClr val="dk2"/>
                    </a:solidFill>
                    <a:latin typeface="Poppins SemiBold"/>
                    <a:ea typeface="Poppins SemiBold"/>
                    <a:cs typeface="Poppins SemiBold"/>
                    <a:sym typeface="Poppins SemiBold"/>
                  </a:rPr>
                  <a:t>Copy-paste from ChatGPT</a:t>
                </a:r>
                <a:endParaRPr sz="750">
                  <a:solidFill>
                    <a:schemeClr val="dk2"/>
                  </a:solidFill>
                  <a:latin typeface="Poppins SemiBold"/>
                  <a:ea typeface="Poppins SemiBold"/>
                  <a:cs typeface="Poppins SemiBold"/>
                  <a:sym typeface="Poppins SemiBold"/>
                </a:endParaRPr>
              </a:p>
            </p:txBody>
          </p:sp>
          <p:sp>
            <p:nvSpPr>
              <p:cNvPr id="1539" name="Google Shape;1539;p116"/>
              <p:cNvSpPr/>
              <p:nvPr/>
            </p:nvSpPr>
            <p:spPr>
              <a:xfrm>
                <a:off x="2265396" y="2154275"/>
                <a:ext cx="1466100" cy="287100"/>
              </a:xfrm>
              <a:prstGeom prst="roundRect">
                <a:avLst>
                  <a:gd fmla="val 50000" name="adj"/>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750">
                    <a:solidFill>
                      <a:schemeClr val="dk2"/>
                    </a:solidFill>
                    <a:latin typeface="Poppins SemiBold"/>
                    <a:ea typeface="Poppins SemiBold"/>
                    <a:cs typeface="Poppins SemiBold"/>
                    <a:sym typeface="Poppins SemiBold"/>
                  </a:rPr>
                  <a:t>Agentic AI coders</a:t>
                </a:r>
                <a:endParaRPr sz="750">
                  <a:solidFill>
                    <a:schemeClr val="dk2"/>
                  </a:solidFill>
                  <a:latin typeface="Poppins SemiBold"/>
                  <a:ea typeface="Poppins SemiBold"/>
                  <a:cs typeface="Poppins SemiBold"/>
                  <a:sym typeface="Poppins SemiBold"/>
                </a:endParaRPr>
              </a:p>
            </p:txBody>
          </p:sp>
        </p:grpSp>
        <p:grpSp>
          <p:nvGrpSpPr>
            <p:cNvPr id="1540" name="Google Shape;1540;p116"/>
            <p:cNvGrpSpPr/>
            <p:nvPr/>
          </p:nvGrpSpPr>
          <p:grpSpPr>
            <a:xfrm>
              <a:off x="7134238" y="1460038"/>
              <a:ext cx="543525" cy="265250"/>
              <a:chOff x="3195113" y="380063"/>
              <a:chExt cx="543525" cy="265250"/>
            </a:xfrm>
          </p:grpSpPr>
          <p:cxnSp>
            <p:nvCxnSpPr>
              <p:cNvPr id="1541" name="Google Shape;1541;p116"/>
              <p:cNvCxnSpPr/>
              <p:nvPr/>
            </p:nvCxnSpPr>
            <p:spPr>
              <a:xfrm flipH="1" rot="10800000">
                <a:off x="3195113" y="380063"/>
                <a:ext cx="208200" cy="141600"/>
              </a:xfrm>
              <a:prstGeom prst="straightConnector1">
                <a:avLst/>
              </a:prstGeom>
              <a:noFill/>
              <a:ln cap="flat" cmpd="sng" w="19050">
                <a:solidFill>
                  <a:schemeClr val="lt2"/>
                </a:solidFill>
                <a:prstDash val="solid"/>
                <a:round/>
                <a:headEnd len="med" w="med" type="none"/>
                <a:tailEnd len="med" w="med" type="none"/>
              </a:ln>
            </p:spPr>
          </p:cxnSp>
          <p:cxnSp>
            <p:nvCxnSpPr>
              <p:cNvPr id="1542" name="Google Shape;1542;p116"/>
              <p:cNvCxnSpPr/>
              <p:nvPr/>
            </p:nvCxnSpPr>
            <p:spPr>
              <a:xfrm flipH="1" rot="10800000">
                <a:off x="3211238" y="435525"/>
                <a:ext cx="527400" cy="145200"/>
              </a:xfrm>
              <a:prstGeom prst="straightConnector1">
                <a:avLst/>
              </a:prstGeom>
              <a:noFill/>
              <a:ln cap="flat" cmpd="sng" w="19050">
                <a:solidFill>
                  <a:schemeClr val="lt2"/>
                </a:solidFill>
                <a:prstDash val="solid"/>
                <a:round/>
                <a:headEnd len="med" w="med" type="none"/>
                <a:tailEnd len="med" w="med" type="none"/>
              </a:ln>
            </p:spPr>
          </p:cxnSp>
          <p:cxnSp>
            <p:nvCxnSpPr>
              <p:cNvPr id="1543" name="Google Shape;1543;p116"/>
              <p:cNvCxnSpPr/>
              <p:nvPr/>
            </p:nvCxnSpPr>
            <p:spPr>
              <a:xfrm flipH="1" rot="10800000">
                <a:off x="3232763" y="634513"/>
                <a:ext cx="258300" cy="10800"/>
              </a:xfrm>
              <a:prstGeom prst="straightConnector1">
                <a:avLst/>
              </a:prstGeom>
              <a:noFill/>
              <a:ln cap="flat" cmpd="sng" w="19050">
                <a:solidFill>
                  <a:schemeClr val="lt2"/>
                </a:solidFill>
                <a:prstDash val="solid"/>
                <a:round/>
                <a:headEnd len="med" w="med" type="none"/>
                <a:tailEnd len="med" w="med" type="none"/>
              </a:ln>
            </p:spPr>
          </p:cxnSp>
        </p:grpSp>
      </p:gr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547" name="Shape 1547"/>
        <p:cNvGrpSpPr/>
        <p:nvPr/>
      </p:nvGrpSpPr>
      <p:grpSpPr>
        <a:xfrm>
          <a:off x="0" y="0"/>
          <a:ext cx="0" cy="0"/>
          <a:chOff x="0" y="0"/>
          <a:chExt cx="0" cy="0"/>
        </a:xfrm>
      </p:grpSpPr>
      <p:sp>
        <p:nvSpPr>
          <p:cNvPr id="1548" name="Google Shape;1548;p117"/>
          <p:cNvSpPr txBox="1"/>
          <p:nvPr>
            <p:ph type="title"/>
          </p:nvPr>
        </p:nvSpPr>
        <p:spPr>
          <a:xfrm>
            <a:off x="228600" y="256925"/>
            <a:ext cx="7011900" cy="1046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Knowledge representation </a:t>
            </a:r>
            <a:r>
              <a:rPr lang="en"/>
              <a:t>powers AI</a:t>
            </a:r>
            <a:endParaRPr/>
          </a:p>
          <a:p>
            <a:pPr indent="0" lvl="0" marL="0" rtl="0" algn="l">
              <a:spcBef>
                <a:spcPts val="0"/>
              </a:spcBef>
              <a:spcAft>
                <a:spcPts val="0"/>
              </a:spcAft>
              <a:buNone/>
            </a:pPr>
            <a:r>
              <a:t/>
            </a:r>
            <a:endParaRPr>
              <a:solidFill>
                <a:schemeClr val="lt2"/>
              </a:solidFill>
            </a:endParaRPr>
          </a:p>
        </p:txBody>
      </p:sp>
      <p:pic>
        <p:nvPicPr>
          <p:cNvPr id="1549" name="Google Shape;1549;p117"/>
          <p:cNvPicPr preferRelativeResize="0"/>
          <p:nvPr/>
        </p:nvPicPr>
        <p:blipFill>
          <a:blip r:embed="rId3">
            <a:alphaModFix/>
          </a:blip>
          <a:stretch>
            <a:fillRect/>
          </a:stretch>
        </p:blipFill>
        <p:spPr>
          <a:xfrm>
            <a:off x="152400" y="1456025"/>
            <a:ext cx="4836150" cy="3113500"/>
          </a:xfrm>
          <a:prstGeom prst="rect">
            <a:avLst/>
          </a:prstGeom>
          <a:noFill/>
          <a:ln>
            <a:noFill/>
          </a:ln>
        </p:spPr>
      </p:pic>
      <p:pic>
        <p:nvPicPr>
          <p:cNvPr id="1550" name="Google Shape;1550;p117"/>
          <p:cNvPicPr preferRelativeResize="0"/>
          <p:nvPr/>
        </p:nvPicPr>
        <p:blipFill>
          <a:blip r:embed="rId4">
            <a:alphaModFix/>
          </a:blip>
          <a:stretch>
            <a:fillRect/>
          </a:stretch>
        </p:blipFill>
        <p:spPr>
          <a:xfrm>
            <a:off x="5796022" y="4048424"/>
            <a:ext cx="3289003" cy="1046700"/>
          </a:xfrm>
          <a:prstGeom prst="rect">
            <a:avLst/>
          </a:prstGeom>
          <a:noFill/>
          <a:ln>
            <a:noFill/>
          </a:ln>
        </p:spPr>
      </p:pic>
      <p:grpSp>
        <p:nvGrpSpPr>
          <p:cNvPr id="1551" name="Google Shape;1551;p117"/>
          <p:cNvGrpSpPr/>
          <p:nvPr/>
        </p:nvGrpSpPr>
        <p:grpSpPr>
          <a:xfrm>
            <a:off x="7895122" y="3369833"/>
            <a:ext cx="708572" cy="627384"/>
            <a:chOff x="5318775" y="989025"/>
            <a:chExt cx="1104900" cy="978300"/>
          </a:xfrm>
        </p:grpSpPr>
        <p:sp>
          <p:nvSpPr>
            <p:cNvPr id="1552" name="Google Shape;1552;p117"/>
            <p:cNvSpPr/>
            <p:nvPr/>
          </p:nvSpPr>
          <p:spPr>
            <a:xfrm>
              <a:off x="5318775" y="989025"/>
              <a:ext cx="1104900" cy="978300"/>
            </a:xfrm>
            <a:prstGeom prst="rect">
              <a:avLst/>
            </a:prstGeom>
            <a:solidFill>
              <a:schemeClr val="dk1"/>
            </a:solidFill>
            <a:ln cap="flat" cmpd="sng" w="4625">
              <a:solidFill>
                <a:schemeClr val="dk2"/>
              </a:solidFill>
              <a:prstDash val="solid"/>
              <a:round/>
              <a:headEnd len="sm" w="sm" type="none"/>
              <a:tailEnd len="sm" w="sm" type="none"/>
            </a:ln>
          </p:spPr>
          <p:txBody>
            <a:bodyPr anchorCtr="0" anchor="ctr" bIns="44275" lIns="44275" spcFirstLastPara="1" rIns="44275" wrap="square" tIns="44275">
              <a:noAutofit/>
            </a:bodyPr>
            <a:lstStyle/>
            <a:p>
              <a:pPr indent="0" lvl="0" marL="0" rtl="0" algn="ctr">
                <a:spcBef>
                  <a:spcPts val="0"/>
                </a:spcBef>
                <a:spcAft>
                  <a:spcPts val="0"/>
                </a:spcAft>
                <a:buNone/>
              </a:pPr>
              <a:r>
                <a:t/>
              </a:r>
              <a:endParaRPr sz="678">
                <a:latin typeface="Nunito Sans"/>
                <a:ea typeface="Nunito Sans"/>
                <a:cs typeface="Nunito Sans"/>
                <a:sym typeface="Nunito Sans"/>
              </a:endParaRPr>
            </a:p>
          </p:txBody>
        </p:sp>
        <p:pic>
          <p:nvPicPr>
            <p:cNvPr id="1553" name="Google Shape;1553;p117"/>
            <p:cNvPicPr preferRelativeResize="0"/>
            <p:nvPr/>
          </p:nvPicPr>
          <p:blipFill>
            <a:blip r:embed="rId5">
              <a:alphaModFix/>
            </a:blip>
            <a:stretch>
              <a:fillRect/>
            </a:stretch>
          </p:blipFill>
          <p:spPr>
            <a:xfrm>
              <a:off x="5407439" y="1025842"/>
              <a:ext cx="872665" cy="872665"/>
            </a:xfrm>
            <a:prstGeom prst="rect">
              <a:avLst/>
            </a:prstGeom>
            <a:noFill/>
            <a:ln>
              <a:noFill/>
            </a:ln>
          </p:spPr>
        </p:pic>
      </p:gr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557" name="Shape 1557"/>
        <p:cNvGrpSpPr/>
        <p:nvPr/>
      </p:nvGrpSpPr>
      <p:grpSpPr>
        <a:xfrm>
          <a:off x="0" y="0"/>
          <a:ext cx="0" cy="0"/>
          <a:chOff x="0" y="0"/>
          <a:chExt cx="0" cy="0"/>
        </a:xfrm>
      </p:grpSpPr>
      <p:sp>
        <p:nvSpPr>
          <p:cNvPr id="1558" name="Google Shape;1558;p118"/>
          <p:cNvSpPr txBox="1"/>
          <p:nvPr>
            <p:ph type="title"/>
          </p:nvPr>
        </p:nvSpPr>
        <p:spPr>
          <a:xfrm>
            <a:off x="228600" y="228600"/>
            <a:ext cx="87630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How will AI impact this?</a:t>
            </a:r>
            <a:endParaRPr/>
          </a:p>
        </p:txBody>
      </p:sp>
      <p:sp>
        <p:nvSpPr>
          <p:cNvPr id="1559" name="Google Shape;1559;p118"/>
          <p:cNvSpPr/>
          <p:nvPr/>
        </p:nvSpPr>
        <p:spPr>
          <a:xfrm>
            <a:off x="1495775" y="1895400"/>
            <a:ext cx="1971900" cy="1034400"/>
          </a:xfrm>
          <a:prstGeom prst="rect">
            <a:avLst/>
          </a:prstGeom>
          <a:solidFill>
            <a:schemeClr val="lt2"/>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Nunito Sans"/>
                <a:ea typeface="Nunito Sans"/>
                <a:cs typeface="Nunito Sans"/>
                <a:sym typeface="Nunito Sans"/>
              </a:rPr>
              <a:t>Knowledge Representation</a:t>
            </a:r>
            <a:endParaRPr b="1">
              <a:latin typeface="Nunito Sans"/>
              <a:ea typeface="Nunito Sans"/>
              <a:cs typeface="Nunito Sans"/>
              <a:sym typeface="Nunito Sans"/>
            </a:endParaRPr>
          </a:p>
        </p:txBody>
      </p:sp>
      <p:sp>
        <p:nvSpPr>
          <p:cNvPr id="1560" name="Google Shape;1560;p118"/>
          <p:cNvSpPr/>
          <p:nvPr/>
        </p:nvSpPr>
        <p:spPr>
          <a:xfrm>
            <a:off x="4572000" y="1895400"/>
            <a:ext cx="1971900" cy="1034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Nunito Sans"/>
                <a:ea typeface="Nunito Sans"/>
                <a:cs typeface="Nunito Sans"/>
                <a:sym typeface="Nunito Sans"/>
              </a:rPr>
              <a:t>Application of knowledge</a:t>
            </a:r>
            <a:endParaRPr b="1">
              <a:latin typeface="Nunito Sans"/>
              <a:ea typeface="Nunito Sans"/>
              <a:cs typeface="Nunito Sans"/>
              <a:sym typeface="Nunito Sans"/>
            </a:endParaRPr>
          </a:p>
        </p:txBody>
      </p:sp>
      <p:sp>
        <p:nvSpPr>
          <p:cNvPr id="1561" name="Google Shape;1561;p118"/>
          <p:cNvSpPr/>
          <p:nvPr/>
        </p:nvSpPr>
        <p:spPr>
          <a:xfrm>
            <a:off x="3154650" y="3811425"/>
            <a:ext cx="1971900" cy="10344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Nunito Sans"/>
                <a:ea typeface="Nunito Sans"/>
                <a:cs typeface="Nunito Sans"/>
                <a:sym typeface="Nunito Sans"/>
              </a:rPr>
              <a:t>Design, execution, and interpretation of experiments</a:t>
            </a:r>
            <a:endParaRPr b="1">
              <a:latin typeface="Nunito Sans"/>
              <a:ea typeface="Nunito Sans"/>
              <a:cs typeface="Nunito Sans"/>
              <a:sym typeface="Nunito Sans"/>
            </a:endParaRPr>
          </a:p>
        </p:txBody>
      </p:sp>
      <p:cxnSp>
        <p:nvCxnSpPr>
          <p:cNvPr id="1562" name="Google Shape;1562;p118"/>
          <p:cNvCxnSpPr>
            <a:stCxn id="1559" idx="2"/>
            <a:endCxn id="1561" idx="1"/>
          </p:cNvCxnSpPr>
          <p:nvPr/>
        </p:nvCxnSpPr>
        <p:spPr>
          <a:xfrm>
            <a:off x="2481725" y="2929800"/>
            <a:ext cx="672900" cy="1398900"/>
          </a:xfrm>
          <a:prstGeom prst="straightConnector1">
            <a:avLst/>
          </a:prstGeom>
          <a:noFill/>
          <a:ln cap="flat" cmpd="sng" w="9525">
            <a:solidFill>
              <a:schemeClr val="dk1"/>
            </a:solidFill>
            <a:prstDash val="solid"/>
            <a:round/>
            <a:headEnd len="med" w="med" type="stealth"/>
            <a:tailEnd len="med" w="med" type="stealth"/>
          </a:ln>
        </p:spPr>
      </p:cxnSp>
      <p:cxnSp>
        <p:nvCxnSpPr>
          <p:cNvPr id="1563" name="Google Shape;1563;p118"/>
          <p:cNvCxnSpPr>
            <a:stCxn id="1560" idx="2"/>
            <a:endCxn id="1561" idx="3"/>
          </p:cNvCxnSpPr>
          <p:nvPr/>
        </p:nvCxnSpPr>
        <p:spPr>
          <a:xfrm flipH="1">
            <a:off x="5126550" y="2929800"/>
            <a:ext cx="431400" cy="1398900"/>
          </a:xfrm>
          <a:prstGeom prst="straightConnector1">
            <a:avLst/>
          </a:prstGeom>
          <a:noFill/>
          <a:ln cap="flat" cmpd="sng" w="9525">
            <a:solidFill>
              <a:schemeClr val="dk1"/>
            </a:solidFill>
            <a:prstDash val="solid"/>
            <a:round/>
            <a:headEnd len="med" w="med" type="stealth"/>
            <a:tailEnd len="med" w="med" type="stealth"/>
          </a:ln>
        </p:spPr>
      </p:cxnSp>
      <p:cxnSp>
        <p:nvCxnSpPr>
          <p:cNvPr id="1564" name="Google Shape;1564;p118"/>
          <p:cNvCxnSpPr>
            <a:stCxn id="1560" idx="1"/>
            <a:endCxn id="1559" idx="3"/>
          </p:cNvCxnSpPr>
          <p:nvPr/>
        </p:nvCxnSpPr>
        <p:spPr>
          <a:xfrm rot="10800000">
            <a:off x="3467700" y="2412600"/>
            <a:ext cx="1104300" cy="0"/>
          </a:xfrm>
          <a:prstGeom prst="straightConnector1">
            <a:avLst/>
          </a:prstGeom>
          <a:noFill/>
          <a:ln cap="flat" cmpd="sng" w="9525">
            <a:solidFill>
              <a:schemeClr val="dk1"/>
            </a:solidFill>
            <a:prstDash val="solid"/>
            <a:round/>
            <a:headEnd len="med" w="med" type="stealth"/>
            <a:tailEnd len="med" w="med" type="stealth"/>
          </a:ln>
        </p:spPr>
      </p:cxn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568" name="Shape 1568"/>
        <p:cNvGrpSpPr/>
        <p:nvPr/>
      </p:nvGrpSpPr>
      <p:grpSpPr>
        <a:xfrm>
          <a:off x="0" y="0"/>
          <a:ext cx="0" cy="0"/>
          <a:chOff x="0" y="0"/>
          <a:chExt cx="0" cy="0"/>
        </a:xfrm>
      </p:grpSpPr>
      <p:sp>
        <p:nvSpPr>
          <p:cNvPr id="1569" name="Google Shape;1569;p119"/>
          <p:cNvSpPr txBox="1"/>
          <p:nvPr>
            <p:ph type="title"/>
          </p:nvPr>
        </p:nvSpPr>
        <p:spPr>
          <a:xfrm>
            <a:off x="231150" y="457200"/>
            <a:ext cx="8587800" cy="1046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AI approaches to assist with knowledge representation: </a:t>
            </a:r>
            <a:r>
              <a:rPr lang="en"/>
              <a:t>a short history</a:t>
            </a:r>
            <a:endParaRPr/>
          </a:p>
        </p:txBody>
      </p:sp>
      <p:grpSp>
        <p:nvGrpSpPr>
          <p:cNvPr id="1570" name="Google Shape;1570;p119"/>
          <p:cNvGrpSpPr/>
          <p:nvPr/>
        </p:nvGrpSpPr>
        <p:grpSpPr>
          <a:xfrm>
            <a:off x="408640" y="1707727"/>
            <a:ext cx="1605959" cy="270489"/>
            <a:chOff x="308528" y="1555007"/>
            <a:chExt cx="1986589" cy="270489"/>
          </a:xfrm>
        </p:grpSpPr>
        <p:sp>
          <p:nvSpPr>
            <p:cNvPr id="1571" name="Google Shape;1571;p119"/>
            <p:cNvSpPr/>
            <p:nvPr/>
          </p:nvSpPr>
          <p:spPr>
            <a:xfrm rot="231862">
              <a:off x="310484" y="1675966"/>
              <a:ext cx="1353607" cy="104034"/>
            </a:xfrm>
            <a:custGeom>
              <a:rect b="b" l="l" r="r" t="t"/>
              <a:pathLst>
                <a:path extrusionOk="0" fill="none" h="5168" w="255178">
                  <a:moveTo>
                    <a:pt x="1" y="5167"/>
                  </a:moveTo>
                  <a:cubicBezTo>
                    <a:pt x="47965" y="3860"/>
                    <a:pt x="74459" y="3041"/>
                    <a:pt x="122690" y="2112"/>
                  </a:cubicBezTo>
                  <a:cubicBezTo>
                    <a:pt x="232022" y="1"/>
                    <a:pt x="143876" y="2033"/>
                    <a:pt x="255177" y="253"/>
                  </a:cubicBezTo>
                </a:path>
              </a:pathLst>
            </a:custGeom>
            <a:noFill/>
            <a:ln cap="rnd" cmpd="sng" w="1905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1572" name="Google Shape;1572;p119"/>
            <p:cNvSpPr/>
            <p:nvPr/>
          </p:nvSpPr>
          <p:spPr>
            <a:xfrm rot="231569">
              <a:off x="313022" y="1621554"/>
              <a:ext cx="1980846" cy="104060"/>
            </a:xfrm>
            <a:custGeom>
              <a:rect b="b" l="l" r="r" t="t"/>
              <a:pathLst>
                <a:path extrusionOk="0" fill="none" h="5168" w="255178">
                  <a:moveTo>
                    <a:pt x="1" y="5167"/>
                  </a:moveTo>
                  <a:cubicBezTo>
                    <a:pt x="47965" y="3860"/>
                    <a:pt x="74459" y="3041"/>
                    <a:pt x="122690" y="2112"/>
                  </a:cubicBezTo>
                  <a:cubicBezTo>
                    <a:pt x="232022" y="1"/>
                    <a:pt x="143876" y="2033"/>
                    <a:pt x="255177" y="253"/>
                  </a:cubicBezTo>
                </a:path>
              </a:pathLst>
            </a:custGeom>
            <a:noFill/>
            <a:ln cap="rnd" cmpd="sng" w="1905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grpSp>
      <p:sp>
        <p:nvSpPr>
          <p:cNvPr id="1573" name="Google Shape;1573;p119"/>
          <p:cNvSpPr/>
          <p:nvPr/>
        </p:nvSpPr>
        <p:spPr>
          <a:xfrm>
            <a:off x="408650" y="2638400"/>
            <a:ext cx="2014800" cy="718800"/>
          </a:xfrm>
          <a:prstGeom prst="chevron">
            <a:avLst>
              <a:gd fmla="val 50000" name="adj"/>
            </a:avLst>
          </a:prstGeom>
          <a:solidFill>
            <a:srgbClr val="DD7E6B"/>
          </a:solidFill>
          <a:ln cap="flat" cmpd="sng" w="2857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b="1" lang="en"/>
              <a:t>Symbolic methods</a:t>
            </a:r>
            <a:endParaRPr/>
          </a:p>
        </p:txBody>
      </p:sp>
      <p:sp>
        <p:nvSpPr>
          <p:cNvPr id="1574" name="Google Shape;1574;p119"/>
          <p:cNvSpPr/>
          <p:nvPr/>
        </p:nvSpPr>
        <p:spPr>
          <a:xfrm>
            <a:off x="2423429" y="2638400"/>
            <a:ext cx="2014800" cy="718800"/>
          </a:xfrm>
          <a:prstGeom prst="chevron">
            <a:avLst>
              <a:gd fmla="val 50000" name="adj"/>
            </a:avLst>
          </a:prstGeom>
          <a:solidFill>
            <a:srgbClr val="FFE599"/>
          </a:solidFill>
          <a:ln cap="flat" cmpd="sng" w="2857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b="1" lang="en">
                <a:solidFill>
                  <a:srgbClr val="000000"/>
                </a:solidFill>
              </a:rPr>
              <a:t>Standalone LLMs</a:t>
            </a:r>
            <a:endParaRPr/>
          </a:p>
        </p:txBody>
      </p:sp>
      <p:sp>
        <p:nvSpPr>
          <p:cNvPr id="1575" name="Google Shape;1575;p119"/>
          <p:cNvSpPr/>
          <p:nvPr/>
        </p:nvSpPr>
        <p:spPr>
          <a:xfrm>
            <a:off x="4481188" y="2638400"/>
            <a:ext cx="2014800" cy="718800"/>
          </a:xfrm>
          <a:prstGeom prst="chevron">
            <a:avLst>
              <a:gd fmla="val 50000" name="adj"/>
            </a:avLst>
          </a:prstGeom>
          <a:solidFill>
            <a:srgbClr val="CFE2F3"/>
          </a:solidFill>
          <a:ln cap="flat" cmpd="sng" w="2857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b="1" lang="en">
                <a:solidFill>
                  <a:srgbClr val="000000"/>
                </a:solidFill>
              </a:rPr>
              <a:t>RAG</a:t>
            </a:r>
            <a:endParaRPr/>
          </a:p>
        </p:txBody>
      </p:sp>
      <p:sp>
        <p:nvSpPr>
          <p:cNvPr id="1576" name="Google Shape;1576;p119"/>
          <p:cNvSpPr/>
          <p:nvPr/>
        </p:nvSpPr>
        <p:spPr>
          <a:xfrm>
            <a:off x="6538946" y="2638400"/>
            <a:ext cx="2014800" cy="718800"/>
          </a:xfrm>
          <a:prstGeom prst="chevron">
            <a:avLst>
              <a:gd fmla="val 50000" name="adj"/>
            </a:avLst>
          </a:prstGeom>
          <a:solidFill>
            <a:srgbClr val="D5A6BD"/>
          </a:solidFill>
          <a:ln cap="flat" cmpd="sng" w="114300">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t>Agentic AI</a:t>
            </a:r>
            <a:endParaRPr b="1"/>
          </a:p>
        </p:txBody>
      </p:sp>
      <p:sp>
        <p:nvSpPr>
          <p:cNvPr id="1577" name="Google Shape;1577;p119"/>
          <p:cNvSpPr txBox="1"/>
          <p:nvPr/>
        </p:nvSpPr>
        <p:spPr>
          <a:xfrm>
            <a:off x="7104150" y="3456925"/>
            <a:ext cx="9555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1"/>
                </a:solidFill>
              </a:rPr>
              <a:t>2025</a:t>
            </a:r>
            <a:endParaRPr>
              <a:solidFill>
                <a:schemeClr val="dk1"/>
              </a:solidFill>
            </a:endParaRPr>
          </a:p>
        </p:txBody>
      </p:sp>
      <p:sp>
        <p:nvSpPr>
          <p:cNvPr id="1578" name="Google Shape;1578;p119"/>
          <p:cNvSpPr txBox="1"/>
          <p:nvPr/>
        </p:nvSpPr>
        <p:spPr>
          <a:xfrm>
            <a:off x="5093475" y="3456925"/>
            <a:ext cx="9555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1"/>
                </a:solidFill>
              </a:rPr>
              <a:t>2024</a:t>
            </a:r>
            <a:endParaRPr>
              <a:solidFill>
                <a:schemeClr val="dk1"/>
              </a:solidFill>
            </a:endParaRPr>
          </a:p>
        </p:txBody>
      </p:sp>
      <p:sp>
        <p:nvSpPr>
          <p:cNvPr id="1579" name="Google Shape;1579;p119"/>
          <p:cNvSpPr txBox="1"/>
          <p:nvPr/>
        </p:nvSpPr>
        <p:spPr>
          <a:xfrm>
            <a:off x="2953075" y="3456925"/>
            <a:ext cx="9555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1"/>
                </a:solidFill>
              </a:rPr>
              <a:t>2023</a:t>
            </a:r>
            <a:endParaRPr>
              <a:solidFill>
                <a:schemeClr val="dk1"/>
              </a:solidFill>
            </a:endParaRPr>
          </a:p>
        </p:txBody>
      </p:sp>
      <p:sp>
        <p:nvSpPr>
          <p:cNvPr id="1580" name="Google Shape;1580;p119"/>
          <p:cNvSpPr txBox="1"/>
          <p:nvPr/>
        </p:nvSpPr>
        <p:spPr>
          <a:xfrm>
            <a:off x="991725" y="3456925"/>
            <a:ext cx="9555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1"/>
                </a:solidFill>
              </a:rPr>
              <a:t>&lt;&lt; 2023</a:t>
            </a:r>
            <a:endParaRPr>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7" name="Shape 607"/>
        <p:cNvGrpSpPr/>
        <p:nvPr/>
      </p:nvGrpSpPr>
      <p:grpSpPr>
        <a:xfrm>
          <a:off x="0" y="0"/>
          <a:ext cx="0" cy="0"/>
          <a:chOff x="0" y="0"/>
          <a:chExt cx="0" cy="0"/>
        </a:xfrm>
      </p:grpSpPr>
      <p:sp>
        <p:nvSpPr>
          <p:cNvPr id="608" name="Google Shape;608;p57"/>
          <p:cNvSpPr txBox="1"/>
          <p:nvPr>
            <p:ph type="title"/>
          </p:nvPr>
        </p:nvSpPr>
        <p:spPr>
          <a:xfrm>
            <a:off x="228600" y="256925"/>
            <a:ext cx="83886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Ontology development is a </a:t>
            </a:r>
            <a:r>
              <a:rPr lang="en"/>
              <a:t>fluid process</a:t>
            </a:r>
            <a:endParaRPr/>
          </a:p>
        </p:txBody>
      </p:sp>
      <p:pic>
        <p:nvPicPr>
          <p:cNvPr id="609" name="Google Shape;609;p57"/>
          <p:cNvPicPr preferRelativeResize="0"/>
          <p:nvPr/>
        </p:nvPicPr>
        <p:blipFill>
          <a:blip r:embed="rId3">
            <a:alphaModFix/>
          </a:blip>
          <a:stretch>
            <a:fillRect/>
          </a:stretch>
        </p:blipFill>
        <p:spPr>
          <a:xfrm>
            <a:off x="4107475" y="1066425"/>
            <a:ext cx="4361330" cy="2868425"/>
          </a:xfrm>
          <a:prstGeom prst="rect">
            <a:avLst/>
          </a:prstGeom>
          <a:noFill/>
          <a:ln cap="flat" cmpd="sng" w="28575">
            <a:solidFill>
              <a:srgbClr val="595959"/>
            </a:solidFill>
            <a:prstDash val="solid"/>
            <a:round/>
            <a:headEnd len="sm" w="sm" type="none"/>
            <a:tailEnd len="sm" w="sm" type="none"/>
          </a:ln>
        </p:spPr>
      </p:pic>
      <p:sp>
        <p:nvSpPr>
          <p:cNvPr id="610" name="Google Shape;610;p57"/>
          <p:cNvSpPr txBox="1"/>
          <p:nvPr/>
        </p:nvSpPr>
        <p:spPr>
          <a:xfrm>
            <a:off x="183175" y="2367425"/>
            <a:ext cx="3835200" cy="16932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1"/>
              </a:buClr>
              <a:buSzPts val="1400"/>
              <a:buFont typeface="Nunito Sans"/>
              <a:buChar char="●"/>
            </a:pPr>
            <a:r>
              <a:rPr lang="en">
                <a:solidFill>
                  <a:schemeClr val="dk1"/>
                </a:solidFill>
                <a:latin typeface="Nunito Sans"/>
                <a:ea typeface="Nunito Sans"/>
                <a:cs typeface="Nunito Sans"/>
                <a:sym typeface="Nunito Sans"/>
              </a:rPr>
              <a:t>Change is a constant</a:t>
            </a:r>
            <a:endParaRPr>
              <a:solidFill>
                <a:schemeClr val="dk1"/>
              </a:solidFill>
              <a:latin typeface="Nunito Sans"/>
              <a:ea typeface="Nunito Sans"/>
              <a:cs typeface="Nunito Sans"/>
              <a:sym typeface="Nunito Sans"/>
            </a:endParaRPr>
          </a:p>
          <a:p>
            <a:pPr indent="-317500" lvl="1" marL="914400" rtl="0" algn="l">
              <a:spcBef>
                <a:spcPts val="0"/>
              </a:spcBef>
              <a:spcAft>
                <a:spcPts val="0"/>
              </a:spcAft>
              <a:buClr>
                <a:schemeClr val="dk1"/>
              </a:buClr>
              <a:buSzPts val="1400"/>
              <a:buFont typeface="Nunito Sans"/>
              <a:buChar char="○"/>
            </a:pPr>
            <a:r>
              <a:rPr lang="en">
                <a:solidFill>
                  <a:schemeClr val="dk1"/>
                </a:solidFill>
                <a:latin typeface="Nunito Sans"/>
                <a:ea typeface="Nunito Sans"/>
                <a:cs typeface="Nunito Sans"/>
                <a:sym typeface="Nunito Sans"/>
              </a:rPr>
              <a:t>Scientific knowledge changes</a:t>
            </a:r>
            <a:endParaRPr>
              <a:solidFill>
                <a:schemeClr val="dk1"/>
              </a:solidFill>
              <a:latin typeface="Nunito Sans"/>
              <a:ea typeface="Nunito Sans"/>
              <a:cs typeface="Nunito Sans"/>
              <a:sym typeface="Nunito Sans"/>
            </a:endParaRPr>
          </a:p>
          <a:p>
            <a:pPr indent="-317500" lvl="1" marL="914400" rtl="0" algn="l">
              <a:spcBef>
                <a:spcPts val="0"/>
              </a:spcBef>
              <a:spcAft>
                <a:spcPts val="0"/>
              </a:spcAft>
              <a:buClr>
                <a:schemeClr val="dk1"/>
              </a:buClr>
              <a:buSzPts val="1400"/>
              <a:buFont typeface="Nunito Sans"/>
              <a:buChar char="○"/>
            </a:pPr>
            <a:r>
              <a:rPr lang="en">
                <a:solidFill>
                  <a:schemeClr val="dk1"/>
                </a:solidFill>
                <a:latin typeface="Nunito Sans"/>
                <a:ea typeface="Nunito Sans"/>
                <a:cs typeface="Nunito Sans"/>
                <a:sym typeface="Nunito Sans"/>
              </a:rPr>
              <a:t>Our knowledge representation changes</a:t>
            </a:r>
            <a:endParaRPr>
              <a:solidFill>
                <a:schemeClr val="dk1"/>
              </a:solidFill>
              <a:latin typeface="Nunito Sans"/>
              <a:ea typeface="Nunito Sans"/>
              <a:cs typeface="Nunito Sans"/>
              <a:sym typeface="Nunito Sans"/>
            </a:endParaRPr>
          </a:p>
          <a:p>
            <a:pPr indent="-317500" lvl="0" marL="457200" rtl="0" algn="l">
              <a:spcBef>
                <a:spcPts val="0"/>
              </a:spcBef>
              <a:spcAft>
                <a:spcPts val="0"/>
              </a:spcAft>
              <a:buClr>
                <a:schemeClr val="dk1"/>
              </a:buClr>
              <a:buSzPts val="1400"/>
              <a:buFont typeface="Nunito Sans"/>
              <a:buChar char="●"/>
            </a:pPr>
            <a:r>
              <a:rPr b="1" lang="en">
                <a:solidFill>
                  <a:schemeClr val="lt2"/>
                </a:solidFill>
                <a:latin typeface="Nunito Sans"/>
                <a:ea typeface="Nunito Sans"/>
                <a:cs typeface="Nunito Sans"/>
                <a:sym typeface="Nunito Sans"/>
              </a:rPr>
              <a:t>Refactoring</a:t>
            </a:r>
            <a:r>
              <a:rPr lang="en">
                <a:solidFill>
                  <a:schemeClr val="dk1"/>
                </a:solidFill>
                <a:latin typeface="Nunito Sans"/>
                <a:ea typeface="Nunito Sans"/>
                <a:cs typeface="Nunito Sans"/>
                <a:sym typeface="Nunito Sans"/>
              </a:rPr>
              <a:t> knowledge bases common and </a:t>
            </a:r>
            <a:r>
              <a:rPr b="1" lang="en">
                <a:solidFill>
                  <a:schemeClr val="lt2"/>
                </a:solidFill>
                <a:latin typeface="Nunito Sans"/>
                <a:ea typeface="Nunito Sans"/>
                <a:cs typeface="Nunito Sans"/>
                <a:sym typeface="Nunito Sans"/>
              </a:rPr>
              <a:t>time consuming</a:t>
            </a:r>
            <a:endParaRPr b="1">
              <a:solidFill>
                <a:schemeClr val="lt2"/>
              </a:solidFill>
              <a:latin typeface="Nunito Sans"/>
              <a:ea typeface="Nunito Sans"/>
              <a:cs typeface="Nunito Sans"/>
              <a:sym typeface="Nunito Sans"/>
            </a:endParaRPr>
          </a:p>
          <a:p>
            <a:pPr indent="-317500" lvl="1" marL="914400" rtl="0" algn="l">
              <a:spcBef>
                <a:spcPts val="0"/>
              </a:spcBef>
              <a:spcAft>
                <a:spcPts val="0"/>
              </a:spcAft>
              <a:buClr>
                <a:schemeClr val="dk1"/>
              </a:buClr>
              <a:buSzPts val="1400"/>
              <a:buFont typeface="Nunito Sans"/>
              <a:buChar char="○"/>
            </a:pPr>
            <a:r>
              <a:rPr lang="en">
                <a:solidFill>
                  <a:schemeClr val="dk1"/>
                </a:solidFill>
                <a:latin typeface="Nunito Sans"/>
                <a:ea typeface="Nunito Sans"/>
                <a:cs typeface="Nunito Sans"/>
                <a:sym typeface="Nunito Sans"/>
              </a:rPr>
              <a:t>Consensus building</a:t>
            </a:r>
            <a:endParaRPr>
              <a:solidFill>
                <a:schemeClr val="dk1"/>
              </a:solidFill>
              <a:latin typeface="Nunito Sans"/>
              <a:ea typeface="Nunito Sans"/>
              <a:cs typeface="Nunito Sans"/>
              <a:sym typeface="Nunito Sans"/>
            </a:endParaRPr>
          </a:p>
        </p:txBody>
      </p:sp>
      <p:sp>
        <p:nvSpPr>
          <p:cNvPr id="611" name="Google Shape;611;p57"/>
          <p:cNvSpPr txBox="1"/>
          <p:nvPr/>
        </p:nvSpPr>
        <p:spPr>
          <a:xfrm>
            <a:off x="3934025" y="4111925"/>
            <a:ext cx="46833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000">
                <a:solidFill>
                  <a:schemeClr val="dk1"/>
                </a:solidFill>
              </a:rPr>
              <a:t>Refactoring the molecular function branch of GO</a:t>
            </a:r>
            <a:endParaRPr b="1" sz="1000">
              <a:solidFill>
                <a:schemeClr val="dk1"/>
              </a:solidFill>
            </a:endParaRPr>
          </a:p>
          <a:p>
            <a:pPr indent="0" lvl="0" marL="0" rtl="0" algn="l">
              <a:spcBef>
                <a:spcPts val="0"/>
              </a:spcBef>
              <a:spcAft>
                <a:spcPts val="0"/>
              </a:spcAft>
              <a:buNone/>
            </a:pPr>
            <a:r>
              <a:rPr i="1" lang="en" sz="1000">
                <a:solidFill>
                  <a:schemeClr val="dk1"/>
                </a:solidFill>
              </a:rPr>
              <a:t>from</a:t>
            </a:r>
            <a:r>
              <a:rPr lang="en" sz="1000">
                <a:solidFill>
                  <a:schemeClr val="dk1"/>
                </a:solidFill>
              </a:rPr>
              <a:t>: </a:t>
            </a:r>
            <a:endParaRPr sz="1000">
              <a:solidFill>
                <a:schemeClr val="dk1"/>
              </a:solidFill>
            </a:endParaRPr>
          </a:p>
          <a:p>
            <a:pPr indent="0" lvl="0" marL="0" rtl="0" algn="l">
              <a:spcBef>
                <a:spcPts val="0"/>
              </a:spcBef>
              <a:spcAft>
                <a:spcPts val="0"/>
              </a:spcAft>
              <a:buNone/>
            </a:pPr>
            <a:r>
              <a:rPr lang="en" sz="1000">
                <a:solidFill>
                  <a:schemeClr val="dk1"/>
                </a:solidFill>
              </a:rPr>
              <a:t>Gene Ontology Consortium. (2019). The gene ontology resource: 20 years and still GOing strong. Nucleic acids research, 47(D1), D330-D338.</a:t>
            </a:r>
            <a:endParaRPr sz="1000">
              <a:solidFill>
                <a:schemeClr val="dk1"/>
              </a:solidFill>
            </a:endParaRPr>
          </a:p>
        </p:txBody>
      </p:sp>
      <p:pic>
        <p:nvPicPr>
          <p:cNvPr id="612" name="Google Shape;612;p57"/>
          <p:cNvPicPr preferRelativeResize="0"/>
          <p:nvPr/>
        </p:nvPicPr>
        <p:blipFill>
          <a:blip r:embed="rId4">
            <a:alphaModFix/>
          </a:blip>
          <a:stretch>
            <a:fillRect/>
          </a:stretch>
        </p:blipFill>
        <p:spPr>
          <a:xfrm>
            <a:off x="7146050" y="3558900"/>
            <a:ext cx="1238948" cy="319425"/>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584" name="Shape 1584"/>
        <p:cNvGrpSpPr/>
        <p:nvPr/>
      </p:nvGrpSpPr>
      <p:grpSpPr>
        <a:xfrm>
          <a:off x="0" y="0"/>
          <a:ext cx="0" cy="0"/>
          <a:chOff x="0" y="0"/>
          <a:chExt cx="0" cy="0"/>
        </a:xfrm>
      </p:grpSpPr>
      <p:sp>
        <p:nvSpPr>
          <p:cNvPr id="1585" name="Google Shape;1585;p120"/>
          <p:cNvSpPr txBox="1"/>
          <p:nvPr>
            <p:ph type="title"/>
          </p:nvPr>
        </p:nvSpPr>
        <p:spPr>
          <a:xfrm>
            <a:off x="228600" y="256925"/>
            <a:ext cx="8298300" cy="1046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Symbolic approaches: </a:t>
            </a:r>
            <a:r>
              <a:rPr lang="en"/>
              <a:t>description logics and reasoning</a:t>
            </a:r>
            <a:endParaRPr/>
          </a:p>
        </p:txBody>
      </p:sp>
      <p:grpSp>
        <p:nvGrpSpPr>
          <p:cNvPr id="1586" name="Google Shape;1586;p120"/>
          <p:cNvGrpSpPr/>
          <p:nvPr/>
        </p:nvGrpSpPr>
        <p:grpSpPr>
          <a:xfrm>
            <a:off x="320665" y="1666252"/>
            <a:ext cx="1605959" cy="270489"/>
            <a:chOff x="308528" y="1555007"/>
            <a:chExt cx="1986589" cy="270489"/>
          </a:xfrm>
        </p:grpSpPr>
        <p:sp>
          <p:nvSpPr>
            <p:cNvPr id="1587" name="Google Shape;1587;p120"/>
            <p:cNvSpPr/>
            <p:nvPr/>
          </p:nvSpPr>
          <p:spPr>
            <a:xfrm rot="231862">
              <a:off x="310484" y="1675966"/>
              <a:ext cx="1353607" cy="104034"/>
            </a:xfrm>
            <a:custGeom>
              <a:rect b="b" l="l" r="r" t="t"/>
              <a:pathLst>
                <a:path extrusionOk="0" fill="none" h="5168" w="255178">
                  <a:moveTo>
                    <a:pt x="1" y="5167"/>
                  </a:moveTo>
                  <a:cubicBezTo>
                    <a:pt x="47965" y="3860"/>
                    <a:pt x="74459" y="3041"/>
                    <a:pt x="122690" y="2112"/>
                  </a:cubicBezTo>
                  <a:cubicBezTo>
                    <a:pt x="232022" y="1"/>
                    <a:pt x="143876" y="2033"/>
                    <a:pt x="255177" y="253"/>
                  </a:cubicBezTo>
                </a:path>
              </a:pathLst>
            </a:custGeom>
            <a:noFill/>
            <a:ln cap="rnd" cmpd="sng" w="1905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1588" name="Google Shape;1588;p120"/>
            <p:cNvSpPr/>
            <p:nvPr/>
          </p:nvSpPr>
          <p:spPr>
            <a:xfrm rot="231569">
              <a:off x="313022" y="1621554"/>
              <a:ext cx="1980846" cy="104060"/>
            </a:xfrm>
            <a:custGeom>
              <a:rect b="b" l="l" r="r" t="t"/>
              <a:pathLst>
                <a:path extrusionOk="0" fill="none" h="5168" w="255178">
                  <a:moveTo>
                    <a:pt x="1" y="5167"/>
                  </a:moveTo>
                  <a:cubicBezTo>
                    <a:pt x="47965" y="3860"/>
                    <a:pt x="74459" y="3041"/>
                    <a:pt x="122690" y="2112"/>
                  </a:cubicBezTo>
                  <a:cubicBezTo>
                    <a:pt x="232022" y="1"/>
                    <a:pt x="143876" y="2033"/>
                    <a:pt x="255177" y="253"/>
                  </a:cubicBezTo>
                </a:path>
              </a:pathLst>
            </a:custGeom>
            <a:noFill/>
            <a:ln cap="rnd" cmpd="sng" w="1905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grpSp>
      <p:sp>
        <p:nvSpPr>
          <p:cNvPr id="1589" name="Google Shape;1589;p120"/>
          <p:cNvSpPr txBox="1"/>
          <p:nvPr>
            <p:ph idx="1" type="body"/>
          </p:nvPr>
        </p:nvSpPr>
        <p:spPr>
          <a:xfrm>
            <a:off x="287600" y="2169000"/>
            <a:ext cx="4002600" cy="1168800"/>
          </a:xfrm>
          <a:prstGeom prst="rect">
            <a:avLst/>
          </a:prstGeom>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SzPts val="1600"/>
              <a:buChar char="●"/>
            </a:pPr>
            <a:r>
              <a:rPr lang="en"/>
              <a:t>Many ontologies rely logical axiomatization and </a:t>
            </a:r>
            <a:r>
              <a:rPr lang="en">
                <a:solidFill>
                  <a:schemeClr val="lt2"/>
                </a:solidFill>
              </a:rPr>
              <a:t>deductive reasoning</a:t>
            </a:r>
            <a:r>
              <a:rPr lang="en"/>
              <a:t> to automate many classification hierarchies</a:t>
            </a:r>
            <a:endParaRPr/>
          </a:p>
          <a:p>
            <a:pPr indent="-330200" lvl="0" marL="457200" rtl="0" algn="l">
              <a:lnSpc>
                <a:spcPct val="100000"/>
              </a:lnSpc>
              <a:spcBef>
                <a:spcPts val="0"/>
              </a:spcBef>
              <a:spcAft>
                <a:spcPts val="0"/>
              </a:spcAft>
              <a:buSzPts val="1600"/>
              <a:buChar char="●"/>
            </a:pPr>
            <a:r>
              <a:rPr lang="en"/>
              <a:t>~50% of the </a:t>
            </a:r>
            <a:r>
              <a:rPr i="1" lang="en"/>
              <a:t>is-a</a:t>
            </a:r>
            <a:r>
              <a:rPr lang="en"/>
              <a:t> edges in GO are added by reasoners</a:t>
            </a:r>
            <a:endParaRPr/>
          </a:p>
          <a:p>
            <a:pPr indent="-330200" lvl="0" marL="457200" rtl="0" algn="l">
              <a:lnSpc>
                <a:spcPct val="100000"/>
              </a:lnSpc>
              <a:spcBef>
                <a:spcPts val="0"/>
              </a:spcBef>
              <a:spcAft>
                <a:spcPts val="0"/>
              </a:spcAft>
              <a:buSzPts val="1600"/>
              <a:buChar char="●"/>
            </a:pPr>
            <a:r>
              <a:rPr lang="en"/>
              <a:t>Critical for validation (e.g. taxon constraints)</a:t>
            </a:r>
            <a:endParaRPr/>
          </a:p>
          <a:p>
            <a:pPr indent="0" lvl="0" marL="45720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t/>
            </a:r>
            <a:endParaRPr b="1">
              <a:solidFill>
                <a:schemeClr val="lt2"/>
              </a:solidFill>
            </a:endParaRPr>
          </a:p>
        </p:txBody>
      </p:sp>
      <p:pic>
        <p:nvPicPr>
          <p:cNvPr id="1590" name="Google Shape;1590;p120"/>
          <p:cNvPicPr preferRelativeResize="0"/>
          <p:nvPr/>
        </p:nvPicPr>
        <p:blipFill>
          <a:blip r:embed="rId3">
            <a:alphaModFix/>
          </a:blip>
          <a:stretch>
            <a:fillRect/>
          </a:stretch>
        </p:blipFill>
        <p:spPr>
          <a:xfrm>
            <a:off x="5090300" y="879176"/>
            <a:ext cx="3545415" cy="3730625"/>
          </a:xfrm>
          <a:prstGeom prst="rect">
            <a:avLst/>
          </a:prstGeom>
          <a:noFill/>
          <a:ln>
            <a:noFill/>
          </a:ln>
        </p:spPr>
      </p:pic>
      <p:sp>
        <p:nvSpPr>
          <p:cNvPr id="1591" name="Google Shape;1591;p120"/>
          <p:cNvSpPr txBox="1"/>
          <p:nvPr/>
        </p:nvSpPr>
        <p:spPr>
          <a:xfrm>
            <a:off x="4620900" y="4609800"/>
            <a:ext cx="43638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solidFill>
                  <a:schemeClr val="dk1"/>
                </a:solidFill>
                <a:latin typeface="Nunito Sans"/>
                <a:ea typeface="Nunito Sans"/>
                <a:cs typeface="Nunito Sans"/>
                <a:sym typeface="Nunito Sans"/>
              </a:rPr>
              <a:t>Balhoff, J.P. and Mungall, C.J., 2024. Whelk: An OWL EL+ RL Reasoner Enabling New Use Cases. Transactions on Graph Data and Knowledge, 2(2), pp.7-1.</a:t>
            </a:r>
            <a:endParaRPr sz="800">
              <a:solidFill>
                <a:schemeClr val="dk1"/>
              </a:solidFill>
              <a:latin typeface="Nunito Sans"/>
              <a:ea typeface="Nunito Sans"/>
              <a:cs typeface="Nunito Sans"/>
              <a:sym typeface="Nunito Sans"/>
            </a:endParaRPr>
          </a:p>
        </p:txBody>
      </p:sp>
      <p:sp>
        <p:nvSpPr>
          <p:cNvPr id="1592" name="Google Shape;1592;p120"/>
          <p:cNvSpPr/>
          <p:nvPr/>
        </p:nvSpPr>
        <p:spPr>
          <a:xfrm>
            <a:off x="149575" y="4238600"/>
            <a:ext cx="2014800" cy="718800"/>
          </a:xfrm>
          <a:prstGeom prst="chevron">
            <a:avLst>
              <a:gd fmla="val 50000" name="adj"/>
            </a:avLst>
          </a:prstGeom>
          <a:solidFill>
            <a:srgbClr val="DD7E6B"/>
          </a:solidFill>
          <a:ln cap="flat" cmpd="sng" w="2857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b="1" lang="en"/>
              <a:t>Symbolic methods</a:t>
            </a:r>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596" name="Shape 1596"/>
        <p:cNvGrpSpPr/>
        <p:nvPr/>
      </p:nvGrpSpPr>
      <p:grpSpPr>
        <a:xfrm>
          <a:off x="0" y="0"/>
          <a:ext cx="0" cy="0"/>
          <a:chOff x="0" y="0"/>
          <a:chExt cx="0" cy="0"/>
        </a:xfrm>
      </p:grpSpPr>
      <p:sp>
        <p:nvSpPr>
          <p:cNvPr id="1597" name="Google Shape;1597;p121"/>
          <p:cNvSpPr txBox="1"/>
          <p:nvPr>
            <p:ph type="title"/>
          </p:nvPr>
        </p:nvSpPr>
        <p:spPr>
          <a:xfrm>
            <a:off x="228600" y="256925"/>
            <a:ext cx="82983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Standalone LLMs</a:t>
            </a:r>
            <a:endParaRPr/>
          </a:p>
        </p:txBody>
      </p:sp>
      <p:sp>
        <p:nvSpPr>
          <p:cNvPr id="1598" name="Google Shape;1598;p121"/>
          <p:cNvSpPr/>
          <p:nvPr/>
        </p:nvSpPr>
        <p:spPr>
          <a:xfrm>
            <a:off x="3025776" y="2274275"/>
            <a:ext cx="1706400" cy="458100"/>
          </a:xfrm>
          <a:prstGeom prst="chevron">
            <a:avLst>
              <a:gd fmla="val 50000" name="adj"/>
            </a:avLst>
          </a:prstGeom>
          <a:solidFill>
            <a:srgbClr val="FFE599"/>
          </a:solidFill>
          <a:ln cap="flat" cmpd="sng" w="2857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b="1" lang="en">
                <a:solidFill>
                  <a:srgbClr val="000000"/>
                </a:solidFill>
              </a:rPr>
              <a:t>Standalone LLMs</a:t>
            </a:r>
            <a:endParaRPr/>
          </a:p>
        </p:txBody>
      </p:sp>
      <p:pic>
        <p:nvPicPr>
          <p:cNvPr id="1599" name="Google Shape;1599;p121"/>
          <p:cNvPicPr preferRelativeResize="0"/>
          <p:nvPr/>
        </p:nvPicPr>
        <p:blipFill>
          <a:blip r:embed="rId3">
            <a:alphaModFix/>
          </a:blip>
          <a:stretch>
            <a:fillRect/>
          </a:stretch>
        </p:blipFill>
        <p:spPr>
          <a:xfrm>
            <a:off x="109326" y="3716347"/>
            <a:ext cx="2916450" cy="1282901"/>
          </a:xfrm>
          <a:prstGeom prst="rect">
            <a:avLst/>
          </a:prstGeom>
          <a:noFill/>
          <a:ln>
            <a:noFill/>
          </a:ln>
        </p:spPr>
      </p:pic>
      <p:pic>
        <p:nvPicPr>
          <p:cNvPr id="1600" name="Google Shape;1600;p121"/>
          <p:cNvPicPr preferRelativeResize="0"/>
          <p:nvPr/>
        </p:nvPicPr>
        <p:blipFill>
          <a:blip r:embed="rId4">
            <a:alphaModFix/>
          </a:blip>
          <a:stretch>
            <a:fillRect/>
          </a:stretch>
        </p:blipFill>
        <p:spPr>
          <a:xfrm>
            <a:off x="192049" y="2065925"/>
            <a:ext cx="1898676" cy="1473401"/>
          </a:xfrm>
          <a:prstGeom prst="rect">
            <a:avLst/>
          </a:prstGeom>
          <a:noFill/>
          <a:ln>
            <a:noFill/>
          </a:ln>
        </p:spPr>
      </p:pic>
      <p:pic>
        <p:nvPicPr>
          <p:cNvPr id="1601" name="Google Shape;1601;p121"/>
          <p:cNvPicPr preferRelativeResize="0"/>
          <p:nvPr/>
        </p:nvPicPr>
        <p:blipFill>
          <a:blip r:embed="rId5">
            <a:alphaModFix/>
          </a:blip>
          <a:stretch>
            <a:fillRect/>
          </a:stretch>
        </p:blipFill>
        <p:spPr>
          <a:xfrm>
            <a:off x="250550" y="846575"/>
            <a:ext cx="2079250" cy="907136"/>
          </a:xfrm>
          <a:prstGeom prst="rect">
            <a:avLst/>
          </a:prstGeom>
          <a:noFill/>
          <a:ln>
            <a:noFill/>
          </a:ln>
        </p:spPr>
      </p:pic>
      <p:pic>
        <p:nvPicPr>
          <p:cNvPr id="1602" name="Google Shape;1602;p121"/>
          <p:cNvPicPr preferRelativeResize="0"/>
          <p:nvPr/>
        </p:nvPicPr>
        <p:blipFill>
          <a:blip r:embed="rId6">
            <a:alphaModFix/>
          </a:blip>
          <a:stretch>
            <a:fillRect/>
          </a:stretch>
        </p:blipFill>
        <p:spPr>
          <a:xfrm>
            <a:off x="4618950" y="406926"/>
            <a:ext cx="4087000" cy="3898899"/>
          </a:xfrm>
          <a:prstGeom prst="rect">
            <a:avLst/>
          </a:prstGeom>
          <a:noFill/>
          <a:ln>
            <a:noFill/>
          </a:ln>
        </p:spPr>
      </p:pic>
      <p:sp>
        <p:nvSpPr>
          <p:cNvPr id="1603" name="Google Shape;1603;p121"/>
          <p:cNvSpPr txBox="1"/>
          <p:nvPr/>
        </p:nvSpPr>
        <p:spPr>
          <a:xfrm>
            <a:off x="4846325" y="4445525"/>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u="sng">
                <a:solidFill>
                  <a:srgbClr val="0097A7"/>
                </a:solidFill>
                <a:hlinkClick r:id="rId7">
                  <a:extLst>
                    <a:ext uri="{A12FA001-AC4F-418D-AE19-62706E023703}">
                      <ahyp:hlinkClr val="tx"/>
                    </a:ext>
                  </a:extLst>
                </a:hlinkClick>
              </a:rPr>
              <a:t>https://bit.ly/robot-gpt</a:t>
            </a:r>
            <a:r>
              <a:rPr lang="en"/>
              <a:t> </a:t>
            </a:r>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607" name="Shape 1607"/>
        <p:cNvGrpSpPr/>
        <p:nvPr/>
      </p:nvGrpSpPr>
      <p:grpSpPr>
        <a:xfrm>
          <a:off x="0" y="0"/>
          <a:ext cx="0" cy="0"/>
          <a:chOff x="0" y="0"/>
          <a:chExt cx="0" cy="0"/>
        </a:xfrm>
      </p:grpSpPr>
      <p:sp>
        <p:nvSpPr>
          <p:cNvPr id="1608" name="Google Shape;1608;p122"/>
          <p:cNvSpPr txBox="1"/>
          <p:nvPr>
            <p:ph type="title"/>
          </p:nvPr>
        </p:nvSpPr>
        <p:spPr>
          <a:xfrm>
            <a:off x="228600" y="256925"/>
            <a:ext cx="8298300" cy="1046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Standalone LLMs: </a:t>
            </a:r>
            <a:r>
              <a:rPr lang="en"/>
              <a:t>ChatGPT-as-Oracle is an anti-pattern</a:t>
            </a:r>
            <a:endParaRPr/>
          </a:p>
        </p:txBody>
      </p:sp>
      <p:grpSp>
        <p:nvGrpSpPr>
          <p:cNvPr id="1609" name="Google Shape;1609;p122"/>
          <p:cNvGrpSpPr/>
          <p:nvPr/>
        </p:nvGrpSpPr>
        <p:grpSpPr>
          <a:xfrm>
            <a:off x="320665" y="1666252"/>
            <a:ext cx="1605959" cy="270489"/>
            <a:chOff x="308528" y="1555007"/>
            <a:chExt cx="1986589" cy="270489"/>
          </a:xfrm>
        </p:grpSpPr>
        <p:sp>
          <p:nvSpPr>
            <p:cNvPr id="1610" name="Google Shape;1610;p122"/>
            <p:cNvSpPr/>
            <p:nvPr/>
          </p:nvSpPr>
          <p:spPr>
            <a:xfrm rot="231862">
              <a:off x="310484" y="1675966"/>
              <a:ext cx="1353607" cy="104034"/>
            </a:xfrm>
            <a:custGeom>
              <a:rect b="b" l="l" r="r" t="t"/>
              <a:pathLst>
                <a:path extrusionOk="0" fill="none" h="5168" w="255178">
                  <a:moveTo>
                    <a:pt x="1" y="5167"/>
                  </a:moveTo>
                  <a:cubicBezTo>
                    <a:pt x="47965" y="3860"/>
                    <a:pt x="74459" y="3041"/>
                    <a:pt x="122690" y="2112"/>
                  </a:cubicBezTo>
                  <a:cubicBezTo>
                    <a:pt x="232022" y="1"/>
                    <a:pt x="143876" y="2033"/>
                    <a:pt x="255177" y="253"/>
                  </a:cubicBezTo>
                </a:path>
              </a:pathLst>
            </a:custGeom>
            <a:noFill/>
            <a:ln cap="rnd" cmpd="sng" w="1905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1611" name="Google Shape;1611;p122"/>
            <p:cNvSpPr/>
            <p:nvPr/>
          </p:nvSpPr>
          <p:spPr>
            <a:xfrm rot="231569">
              <a:off x="313022" y="1621554"/>
              <a:ext cx="1980846" cy="104060"/>
            </a:xfrm>
            <a:custGeom>
              <a:rect b="b" l="l" r="r" t="t"/>
              <a:pathLst>
                <a:path extrusionOk="0" fill="none" h="5168" w="255178">
                  <a:moveTo>
                    <a:pt x="1" y="5167"/>
                  </a:moveTo>
                  <a:cubicBezTo>
                    <a:pt x="47965" y="3860"/>
                    <a:pt x="74459" y="3041"/>
                    <a:pt x="122690" y="2112"/>
                  </a:cubicBezTo>
                  <a:cubicBezTo>
                    <a:pt x="232022" y="1"/>
                    <a:pt x="143876" y="2033"/>
                    <a:pt x="255177" y="253"/>
                  </a:cubicBezTo>
                </a:path>
              </a:pathLst>
            </a:custGeom>
            <a:noFill/>
            <a:ln cap="rnd" cmpd="sng" w="1905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grpSp>
      <p:sp>
        <p:nvSpPr>
          <p:cNvPr id="1612" name="Google Shape;1612;p122"/>
          <p:cNvSpPr txBox="1"/>
          <p:nvPr>
            <p:ph idx="1" type="body"/>
          </p:nvPr>
        </p:nvSpPr>
        <p:spPr>
          <a:xfrm>
            <a:off x="287600" y="2169000"/>
            <a:ext cx="5701800" cy="1168800"/>
          </a:xfrm>
          <a:prstGeom prst="rect">
            <a:avLst/>
          </a:prstGeom>
        </p:spPr>
        <p:txBody>
          <a:bodyPr anchorCtr="0" anchor="t" bIns="91425" lIns="91425" spcFirstLastPara="1" rIns="91425" wrap="square" tIns="91425">
            <a:noAutofit/>
          </a:bodyPr>
          <a:lstStyle/>
          <a:p>
            <a:pPr indent="-330200" lvl="0" marL="457200" rtl="0" algn="l">
              <a:lnSpc>
                <a:spcPct val="100000"/>
              </a:lnSpc>
              <a:spcBef>
                <a:spcPts val="0"/>
              </a:spcBef>
              <a:spcAft>
                <a:spcPts val="0"/>
              </a:spcAft>
              <a:buSzPts val="1600"/>
              <a:buChar char="●"/>
            </a:pPr>
            <a:r>
              <a:rPr lang="en"/>
              <a:t>Works for toy examples or small ontologies</a:t>
            </a:r>
            <a:endParaRPr/>
          </a:p>
          <a:p>
            <a:pPr indent="-330200" lvl="0" marL="457200" rtl="0" algn="l">
              <a:lnSpc>
                <a:spcPct val="100000"/>
              </a:lnSpc>
              <a:spcBef>
                <a:spcPts val="0"/>
              </a:spcBef>
              <a:spcAft>
                <a:spcPts val="0"/>
              </a:spcAft>
              <a:buSzPts val="1600"/>
              <a:buChar char="●"/>
            </a:pPr>
            <a:r>
              <a:rPr lang="en"/>
              <a:t>Unable to hold mid-size to large ontologies in memory</a:t>
            </a:r>
            <a:endParaRPr/>
          </a:p>
          <a:p>
            <a:pPr indent="-330200" lvl="0" marL="457200" rtl="0" algn="l">
              <a:lnSpc>
                <a:spcPct val="100000"/>
              </a:lnSpc>
              <a:spcBef>
                <a:spcPts val="0"/>
              </a:spcBef>
              <a:spcAft>
                <a:spcPts val="0"/>
              </a:spcAft>
              <a:buSzPts val="1600"/>
              <a:buChar char="●"/>
            </a:pPr>
            <a:r>
              <a:rPr lang="en"/>
              <a:t>Does not fit with existing workflows</a:t>
            </a:r>
            <a:endParaRPr/>
          </a:p>
          <a:p>
            <a:pPr indent="-330200" lvl="0" marL="457200" rtl="0" algn="l">
              <a:lnSpc>
                <a:spcPct val="100000"/>
              </a:lnSpc>
              <a:spcBef>
                <a:spcPts val="0"/>
              </a:spcBef>
              <a:spcAft>
                <a:spcPts val="0"/>
              </a:spcAft>
              <a:buSzPts val="1600"/>
              <a:buChar char="●"/>
            </a:pPr>
            <a:r>
              <a:rPr lang="en"/>
              <a:t>Prone to hallucination</a:t>
            </a:r>
            <a:endParaRPr/>
          </a:p>
          <a:p>
            <a:pPr indent="0" lvl="0" marL="457200" rtl="0" algn="l">
              <a:lnSpc>
                <a:spcPct val="100000"/>
              </a:lnSpc>
              <a:spcBef>
                <a:spcPts val="0"/>
              </a:spcBef>
              <a:spcAft>
                <a:spcPts val="0"/>
              </a:spcAft>
              <a:buNone/>
            </a:pPr>
            <a:r>
              <a:t/>
            </a:r>
            <a:endParaRPr/>
          </a:p>
          <a:p>
            <a:pPr indent="0" lvl="0" marL="0" rtl="0" algn="l">
              <a:lnSpc>
                <a:spcPct val="100000"/>
              </a:lnSpc>
              <a:spcBef>
                <a:spcPts val="0"/>
              </a:spcBef>
              <a:spcAft>
                <a:spcPts val="0"/>
              </a:spcAft>
              <a:buNone/>
            </a:pPr>
            <a:r>
              <a:t/>
            </a:r>
            <a:endParaRPr b="1">
              <a:solidFill>
                <a:schemeClr val="lt2"/>
              </a:solidFill>
            </a:endParaRPr>
          </a:p>
        </p:txBody>
      </p:sp>
      <p:sp>
        <p:nvSpPr>
          <p:cNvPr id="1613" name="Google Shape;1613;p122"/>
          <p:cNvSpPr/>
          <p:nvPr/>
        </p:nvSpPr>
        <p:spPr>
          <a:xfrm>
            <a:off x="320679" y="4162400"/>
            <a:ext cx="2014800" cy="718800"/>
          </a:xfrm>
          <a:prstGeom prst="chevron">
            <a:avLst>
              <a:gd fmla="val 50000" name="adj"/>
            </a:avLst>
          </a:prstGeom>
          <a:solidFill>
            <a:srgbClr val="FFE599"/>
          </a:solidFill>
          <a:ln cap="flat" cmpd="sng" w="2857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b="1" lang="en">
                <a:solidFill>
                  <a:srgbClr val="000000"/>
                </a:solidFill>
              </a:rPr>
              <a:t>Standalone LLMs</a:t>
            </a:r>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617" name="Shape 1617"/>
        <p:cNvGrpSpPr/>
        <p:nvPr/>
      </p:nvGrpSpPr>
      <p:grpSpPr>
        <a:xfrm>
          <a:off x="0" y="0"/>
          <a:ext cx="0" cy="0"/>
          <a:chOff x="0" y="0"/>
          <a:chExt cx="0" cy="0"/>
        </a:xfrm>
      </p:grpSpPr>
      <p:sp>
        <p:nvSpPr>
          <p:cNvPr id="1618" name="Google Shape;1618;p123"/>
          <p:cNvSpPr txBox="1"/>
          <p:nvPr>
            <p:ph type="title"/>
          </p:nvPr>
        </p:nvSpPr>
        <p:spPr>
          <a:xfrm>
            <a:off x="228600" y="256925"/>
            <a:ext cx="8298300" cy="9390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Retrieval Augmented Generation (RAG): </a:t>
            </a:r>
            <a:r>
              <a:rPr lang="en" sz="2100"/>
              <a:t>Augmenting LLMs with knowledge</a:t>
            </a:r>
            <a:endParaRPr sz="2100"/>
          </a:p>
        </p:txBody>
      </p:sp>
      <p:sp>
        <p:nvSpPr>
          <p:cNvPr id="1619" name="Google Shape;1619;p123"/>
          <p:cNvSpPr/>
          <p:nvPr/>
        </p:nvSpPr>
        <p:spPr>
          <a:xfrm>
            <a:off x="213400" y="1390350"/>
            <a:ext cx="8880300" cy="37530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pic>
        <p:nvPicPr>
          <p:cNvPr id="1620" name="Google Shape;1620;p123"/>
          <p:cNvPicPr preferRelativeResize="0"/>
          <p:nvPr/>
        </p:nvPicPr>
        <p:blipFill>
          <a:blip r:embed="rId3">
            <a:alphaModFix/>
          </a:blip>
          <a:stretch>
            <a:fillRect/>
          </a:stretch>
        </p:blipFill>
        <p:spPr>
          <a:xfrm>
            <a:off x="281625" y="1435175"/>
            <a:ext cx="3278675" cy="983225"/>
          </a:xfrm>
          <a:prstGeom prst="rect">
            <a:avLst/>
          </a:prstGeom>
          <a:noFill/>
          <a:ln>
            <a:noFill/>
          </a:ln>
        </p:spPr>
      </p:pic>
      <p:pic>
        <p:nvPicPr>
          <p:cNvPr id="1621" name="Google Shape;1621;p123"/>
          <p:cNvPicPr preferRelativeResize="0"/>
          <p:nvPr/>
        </p:nvPicPr>
        <p:blipFill>
          <a:blip r:embed="rId4">
            <a:alphaModFix/>
          </a:blip>
          <a:stretch>
            <a:fillRect/>
          </a:stretch>
        </p:blipFill>
        <p:spPr>
          <a:xfrm>
            <a:off x="5094425" y="1111419"/>
            <a:ext cx="2907350" cy="1880157"/>
          </a:xfrm>
          <a:prstGeom prst="rect">
            <a:avLst/>
          </a:prstGeom>
          <a:noFill/>
          <a:ln>
            <a:noFill/>
          </a:ln>
        </p:spPr>
      </p:pic>
      <p:sp>
        <p:nvSpPr>
          <p:cNvPr id="1622" name="Google Shape;1622;p123"/>
          <p:cNvSpPr/>
          <p:nvPr/>
        </p:nvSpPr>
        <p:spPr>
          <a:xfrm flipH="1">
            <a:off x="7935025" y="1424075"/>
            <a:ext cx="302400" cy="243300"/>
          </a:xfrm>
          <a:prstGeom prst="rightArrow">
            <a:avLst>
              <a:gd fmla="val 50000" name="adj1"/>
              <a:gd fmla="val 50000" name="adj2"/>
            </a:avLst>
          </a:prstGeom>
          <a:solidFill>
            <a:srgbClr val="E9EDEE"/>
          </a:solidFill>
          <a:ln cap="flat" cmpd="sng" w="9525">
            <a:solidFill>
              <a:srgbClr val="1A1A1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1623" name="Google Shape;1623;p123"/>
          <p:cNvSpPr/>
          <p:nvPr/>
        </p:nvSpPr>
        <p:spPr>
          <a:xfrm flipH="1">
            <a:off x="8001625" y="1929838"/>
            <a:ext cx="235800" cy="243300"/>
          </a:xfrm>
          <a:prstGeom prst="rightArrow">
            <a:avLst>
              <a:gd fmla="val 50000" name="adj1"/>
              <a:gd fmla="val 50000" name="adj2"/>
            </a:avLst>
          </a:prstGeom>
          <a:solidFill>
            <a:srgbClr val="E9EDEE"/>
          </a:solidFill>
          <a:ln cap="flat" cmpd="sng" w="9525">
            <a:solidFill>
              <a:srgbClr val="1A1A1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1624" name="Google Shape;1624;p123"/>
          <p:cNvSpPr txBox="1"/>
          <p:nvPr/>
        </p:nvSpPr>
        <p:spPr>
          <a:xfrm>
            <a:off x="8322275" y="1312575"/>
            <a:ext cx="883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00"/>
              <a:t>Definition (text)</a:t>
            </a:r>
            <a:endParaRPr sz="1100"/>
          </a:p>
        </p:txBody>
      </p:sp>
      <p:sp>
        <p:nvSpPr>
          <p:cNvPr id="1625" name="Google Shape;1625;p123"/>
          <p:cNvSpPr txBox="1"/>
          <p:nvPr/>
        </p:nvSpPr>
        <p:spPr>
          <a:xfrm>
            <a:off x="8322275" y="1874100"/>
            <a:ext cx="8835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00"/>
              <a:t>Logical (OWL) definition</a:t>
            </a:r>
            <a:endParaRPr sz="1100"/>
          </a:p>
        </p:txBody>
      </p:sp>
      <p:sp>
        <p:nvSpPr>
          <p:cNvPr id="1626" name="Google Shape;1626;p123"/>
          <p:cNvSpPr txBox="1"/>
          <p:nvPr/>
        </p:nvSpPr>
        <p:spPr>
          <a:xfrm>
            <a:off x="8215650" y="2435625"/>
            <a:ext cx="14199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00"/>
              <a:t>Relationships</a:t>
            </a:r>
            <a:endParaRPr sz="1100"/>
          </a:p>
        </p:txBody>
      </p:sp>
      <p:pic>
        <p:nvPicPr>
          <p:cNvPr id="1627" name="Google Shape;1627;p123"/>
          <p:cNvPicPr preferRelativeResize="0"/>
          <p:nvPr/>
        </p:nvPicPr>
        <p:blipFill>
          <a:blip r:embed="rId5">
            <a:alphaModFix/>
          </a:blip>
          <a:stretch>
            <a:fillRect/>
          </a:stretch>
        </p:blipFill>
        <p:spPr>
          <a:xfrm>
            <a:off x="3208175" y="3133750"/>
            <a:ext cx="738900" cy="738900"/>
          </a:xfrm>
          <a:prstGeom prst="rect">
            <a:avLst/>
          </a:prstGeom>
          <a:noFill/>
          <a:ln>
            <a:noFill/>
          </a:ln>
        </p:spPr>
      </p:pic>
      <p:sp>
        <p:nvSpPr>
          <p:cNvPr id="1628" name="Google Shape;1628;p123"/>
          <p:cNvSpPr/>
          <p:nvPr/>
        </p:nvSpPr>
        <p:spPr>
          <a:xfrm flipH="1">
            <a:off x="7935025" y="2435600"/>
            <a:ext cx="302400" cy="243300"/>
          </a:xfrm>
          <a:prstGeom prst="rightArrow">
            <a:avLst>
              <a:gd fmla="val 50000" name="adj1"/>
              <a:gd fmla="val 50000" name="adj2"/>
            </a:avLst>
          </a:prstGeom>
          <a:solidFill>
            <a:srgbClr val="E9EDEE"/>
          </a:solidFill>
          <a:ln cap="flat" cmpd="sng" w="9525">
            <a:solidFill>
              <a:srgbClr val="1A1A1A"/>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1629" name="Google Shape;1629;p123"/>
          <p:cNvSpPr txBox="1"/>
          <p:nvPr/>
        </p:nvSpPr>
        <p:spPr>
          <a:xfrm>
            <a:off x="6316800" y="4804800"/>
            <a:ext cx="28272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u="sng">
                <a:solidFill>
                  <a:srgbClr val="1C3678"/>
                </a:solidFill>
                <a:hlinkClick r:id="rId6">
                  <a:extLst>
                    <a:ext uri="{A12FA001-AC4F-418D-AE19-62706E023703}">
                      <ahyp:hlinkClr val="tx"/>
                    </a:ext>
                  </a:extLst>
                </a:hlinkClick>
              </a:rPr>
              <a:t>https://github.com/monarch-initiative/curate-gpt</a:t>
            </a:r>
            <a:r>
              <a:rPr lang="en" sz="1000"/>
              <a:t> </a:t>
            </a:r>
            <a:endParaRPr sz="1000"/>
          </a:p>
        </p:txBody>
      </p:sp>
      <p:pic>
        <p:nvPicPr>
          <p:cNvPr id="1630" name="Google Shape;1630;p123"/>
          <p:cNvPicPr preferRelativeResize="0"/>
          <p:nvPr/>
        </p:nvPicPr>
        <p:blipFill>
          <a:blip r:embed="rId7">
            <a:alphaModFix/>
          </a:blip>
          <a:stretch>
            <a:fillRect/>
          </a:stretch>
        </p:blipFill>
        <p:spPr>
          <a:xfrm>
            <a:off x="4968025" y="3152587"/>
            <a:ext cx="701238" cy="701238"/>
          </a:xfrm>
          <a:prstGeom prst="rect">
            <a:avLst/>
          </a:prstGeom>
          <a:noFill/>
          <a:ln>
            <a:noFill/>
          </a:ln>
        </p:spPr>
      </p:pic>
      <p:pic>
        <p:nvPicPr>
          <p:cNvPr id="1631" name="Google Shape;1631;p123"/>
          <p:cNvPicPr preferRelativeResize="0"/>
          <p:nvPr/>
        </p:nvPicPr>
        <p:blipFill>
          <a:blip r:embed="rId8">
            <a:alphaModFix/>
          </a:blip>
          <a:stretch>
            <a:fillRect/>
          </a:stretch>
        </p:blipFill>
        <p:spPr>
          <a:xfrm>
            <a:off x="407875" y="3090050"/>
            <a:ext cx="779079" cy="826300"/>
          </a:xfrm>
          <a:prstGeom prst="rect">
            <a:avLst/>
          </a:prstGeom>
          <a:noFill/>
          <a:ln>
            <a:noFill/>
          </a:ln>
        </p:spPr>
      </p:pic>
      <p:pic>
        <p:nvPicPr>
          <p:cNvPr id="1632" name="Google Shape;1632;p123"/>
          <p:cNvPicPr preferRelativeResize="0"/>
          <p:nvPr/>
        </p:nvPicPr>
        <p:blipFill>
          <a:blip r:embed="rId8">
            <a:alphaModFix/>
          </a:blip>
          <a:stretch>
            <a:fillRect/>
          </a:stretch>
        </p:blipFill>
        <p:spPr>
          <a:xfrm>
            <a:off x="8001625" y="3090050"/>
            <a:ext cx="779079" cy="826300"/>
          </a:xfrm>
          <a:prstGeom prst="rect">
            <a:avLst/>
          </a:prstGeom>
          <a:noFill/>
          <a:ln>
            <a:noFill/>
          </a:ln>
        </p:spPr>
      </p:pic>
      <p:cxnSp>
        <p:nvCxnSpPr>
          <p:cNvPr id="1633" name="Google Shape;1633;p123"/>
          <p:cNvCxnSpPr>
            <a:stCxn id="1631" idx="3"/>
            <a:endCxn id="1627" idx="1"/>
          </p:cNvCxnSpPr>
          <p:nvPr/>
        </p:nvCxnSpPr>
        <p:spPr>
          <a:xfrm>
            <a:off x="1186954" y="3503200"/>
            <a:ext cx="2021100" cy="0"/>
          </a:xfrm>
          <a:prstGeom prst="straightConnector1">
            <a:avLst/>
          </a:prstGeom>
          <a:noFill/>
          <a:ln cap="flat" cmpd="sng" w="9525">
            <a:solidFill>
              <a:srgbClr val="1A1A1A"/>
            </a:solidFill>
            <a:prstDash val="solid"/>
            <a:round/>
            <a:headEnd len="med" w="med" type="none"/>
            <a:tailEnd len="med" w="med" type="triangle"/>
          </a:ln>
        </p:spPr>
      </p:cxnSp>
      <p:cxnSp>
        <p:nvCxnSpPr>
          <p:cNvPr id="1634" name="Google Shape;1634;p123"/>
          <p:cNvCxnSpPr>
            <a:stCxn id="1627" idx="3"/>
            <a:endCxn id="1630" idx="1"/>
          </p:cNvCxnSpPr>
          <p:nvPr/>
        </p:nvCxnSpPr>
        <p:spPr>
          <a:xfrm>
            <a:off x="3947075" y="3503200"/>
            <a:ext cx="1020900" cy="0"/>
          </a:xfrm>
          <a:prstGeom prst="straightConnector1">
            <a:avLst/>
          </a:prstGeom>
          <a:noFill/>
          <a:ln cap="flat" cmpd="sng" w="9525">
            <a:solidFill>
              <a:srgbClr val="1A1A1A"/>
            </a:solidFill>
            <a:prstDash val="solid"/>
            <a:round/>
            <a:headEnd len="med" w="med" type="none"/>
            <a:tailEnd len="med" w="med" type="triangle"/>
          </a:ln>
        </p:spPr>
      </p:cxnSp>
      <p:cxnSp>
        <p:nvCxnSpPr>
          <p:cNvPr id="1635" name="Google Shape;1635;p123"/>
          <p:cNvCxnSpPr>
            <a:stCxn id="1630" idx="3"/>
            <a:endCxn id="1632" idx="1"/>
          </p:cNvCxnSpPr>
          <p:nvPr/>
        </p:nvCxnSpPr>
        <p:spPr>
          <a:xfrm>
            <a:off x="5669263" y="3503206"/>
            <a:ext cx="2332500" cy="0"/>
          </a:xfrm>
          <a:prstGeom prst="straightConnector1">
            <a:avLst/>
          </a:prstGeom>
          <a:noFill/>
          <a:ln cap="flat" cmpd="sng" w="9525">
            <a:solidFill>
              <a:srgbClr val="1A1A1A"/>
            </a:solidFill>
            <a:prstDash val="solid"/>
            <a:round/>
            <a:headEnd len="med" w="med" type="none"/>
            <a:tailEnd len="med" w="med" type="triangle"/>
          </a:ln>
        </p:spPr>
      </p:cxnSp>
      <p:sp>
        <p:nvSpPr>
          <p:cNvPr id="1636" name="Google Shape;1636;p123"/>
          <p:cNvSpPr txBox="1"/>
          <p:nvPr/>
        </p:nvSpPr>
        <p:spPr>
          <a:xfrm>
            <a:off x="242700" y="2549938"/>
            <a:ext cx="30000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900"/>
              <a:t>Question</a:t>
            </a:r>
            <a:endParaRPr b="1" sz="900"/>
          </a:p>
          <a:p>
            <a:pPr indent="0" lvl="0" marL="0" rtl="0" algn="l">
              <a:spcBef>
                <a:spcPts val="0"/>
              </a:spcBef>
              <a:spcAft>
                <a:spcPts val="0"/>
              </a:spcAft>
              <a:buNone/>
            </a:pPr>
            <a:r>
              <a:rPr lang="en" sz="900"/>
              <a:t>“Add term ‘</a:t>
            </a:r>
            <a:r>
              <a:rPr i="1" lang="en" sz="900"/>
              <a:t>spiketet floral color’</a:t>
            </a:r>
            <a:r>
              <a:rPr lang="en" sz="900"/>
              <a:t>”</a:t>
            </a:r>
            <a:endParaRPr sz="900"/>
          </a:p>
        </p:txBody>
      </p:sp>
      <p:sp>
        <p:nvSpPr>
          <p:cNvPr id="1637" name="Google Shape;1637;p123"/>
          <p:cNvSpPr txBox="1"/>
          <p:nvPr/>
        </p:nvSpPr>
        <p:spPr>
          <a:xfrm>
            <a:off x="1868300" y="3152575"/>
            <a:ext cx="30000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900"/>
              <a:t>Question</a:t>
            </a:r>
            <a:endParaRPr/>
          </a:p>
        </p:txBody>
      </p:sp>
      <p:sp>
        <p:nvSpPr>
          <p:cNvPr id="1638" name="Google Shape;1638;p123"/>
          <p:cNvSpPr txBox="1"/>
          <p:nvPr/>
        </p:nvSpPr>
        <p:spPr>
          <a:xfrm>
            <a:off x="5769000" y="3180100"/>
            <a:ext cx="30000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900"/>
              <a:t>Response (new ontology term)</a:t>
            </a:r>
            <a:endParaRPr/>
          </a:p>
        </p:txBody>
      </p:sp>
      <p:sp>
        <p:nvSpPr>
          <p:cNvPr id="1639" name="Google Shape;1639;p123"/>
          <p:cNvSpPr txBox="1"/>
          <p:nvPr/>
        </p:nvSpPr>
        <p:spPr>
          <a:xfrm>
            <a:off x="4039950" y="3180100"/>
            <a:ext cx="12207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900"/>
              <a:t>Full prompt</a:t>
            </a:r>
            <a:endParaRPr/>
          </a:p>
        </p:txBody>
      </p:sp>
      <p:cxnSp>
        <p:nvCxnSpPr>
          <p:cNvPr id="1640" name="Google Shape;1640;p123"/>
          <p:cNvCxnSpPr/>
          <p:nvPr/>
        </p:nvCxnSpPr>
        <p:spPr>
          <a:xfrm flipH="1">
            <a:off x="3360800" y="4023025"/>
            <a:ext cx="15000" cy="451500"/>
          </a:xfrm>
          <a:prstGeom prst="straightConnector1">
            <a:avLst/>
          </a:prstGeom>
          <a:noFill/>
          <a:ln cap="flat" cmpd="sng" w="9525">
            <a:solidFill>
              <a:srgbClr val="1A1A1A"/>
            </a:solidFill>
            <a:prstDash val="solid"/>
            <a:round/>
            <a:headEnd len="med" w="med" type="none"/>
            <a:tailEnd len="med" w="med" type="triangle"/>
          </a:ln>
        </p:spPr>
      </p:cxnSp>
      <p:cxnSp>
        <p:nvCxnSpPr>
          <p:cNvPr id="1641" name="Google Shape;1641;p123"/>
          <p:cNvCxnSpPr/>
          <p:nvPr/>
        </p:nvCxnSpPr>
        <p:spPr>
          <a:xfrm flipH="1" rot="10800000">
            <a:off x="3627425" y="3999850"/>
            <a:ext cx="7500" cy="451500"/>
          </a:xfrm>
          <a:prstGeom prst="straightConnector1">
            <a:avLst/>
          </a:prstGeom>
          <a:noFill/>
          <a:ln cap="flat" cmpd="sng" w="9525">
            <a:solidFill>
              <a:srgbClr val="1A1A1A"/>
            </a:solidFill>
            <a:prstDash val="solid"/>
            <a:round/>
            <a:headEnd len="med" w="med" type="none"/>
            <a:tailEnd len="med" w="med" type="triangle"/>
          </a:ln>
        </p:spPr>
      </p:cxnSp>
      <p:sp>
        <p:nvSpPr>
          <p:cNvPr id="1642" name="Google Shape;1642;p123"/>
          <p:cNvSpPr txBox="1"/>
          <p:nvPr/>
        </p:nvSpPr>
        <p:spPr>
          <a:xfrm>
            <a:off x="2710938" y="3994750"/>
            <a:ext cx="701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900"/>
              <a:t>Retrieval</a:t>
            </a:r>
            <a:endParaRPr b="1" sz="900"/>
          </a:p>
          <a:p>
            <a:pPr indent="0" lvl="0" marL="0" rtl="0" algn="l">
              <a:spcBef>
                <a:spcPts val="0"/>
              </a:spcBef>
              <a:spcAft>
                <a:spcPts val="0"/>
              </a:spcAft>
              <a:buNone/>
            </a:pPr>
            <a:r>
              <a:rPr b="1" lang="en" sz="900"/>
              <a:t>Query</a:t>
            </a:r>
            <a:endParaRPr/>
          </a:p>
        </p:txBody>
      </p:sp>
      <p:sp>
        <p:nvSpPr>
          <p:cNvPr id="1643" name="Google Shape;1643;p123"/>
          <p:cNvSpPr txBox="1"/>
          <p:nvPr/>
        </p:nvSpPr>
        <p:spPr>
          <a:xfrm>
            <a:off x="3708400" y="3959275"/>
            <a:ext cx="7014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900"/>
              <a:t>Similar Terms</a:t>
            </a:r>
            <a:endParaRPr/>
          </a:p>
        </p:txBody>
      </p:sp>
      <p:pic>
        <p:nvPicPr>
          <p:cNvPr id="1644" name="Google Shape;1644;p123"/>
          <p:cNvPicPr preferRelativeResize="0"/>
          <p:nvPr/>
        </p:nvPicPr>
        <p:blipFill>
          <a:blip r:embed="rId9">
            <a:alphaModFix/>
          </a:blip>
          <a:stretch>
            <a:fillRect/>
          </a:stretch>
        </p:blipFill>
        <p:spPr>
          <a:xfrm>
            <a:off x="3153250" y="4578550"/>
            <a:ext cx="600300" cy="600300"/>
          </a:xfrm>
          <a:prstGeom prst="rect">
            <a:avLst/>
          </a:prstGeom>
          <a:noFill/>
          <a:ln>
            <a:noFill/>
          </a:ln>
        </p:spPr>
      </p:pic>
      <p:pic>
        <p:nvPicPr>
          <p:cNvPr id="1645" name="Google Shape;1645;p123"/>
          <p:cNvPicPr preferRelativeResize="0"/>
          <p:nvPr/>
        </p:nvPicPr>
        <p:blipFill>
          <a:blip r:embed="rId7">
            <a:alphaModFix/>
          </a:blip>
          <a:stretch>
            <a:fillRect/>
          </a:stretch>
        </p:blipFill>
        <p:spPr>
          <a:xfrm>
            <a:off x="1899178" y="4023025"/>
            <a:ext cx="394074" cy="394076"/>
          </a:xfrm>
          <a:prstGeom prst="rect">
            <a:avLst/>
          </a:prstGeom>
          <a:noFill/>
          <a:ln>
            <a:noFill/>
          </a:ln>
        </p:spPr>
      </p:pic>
      <p:cxnSp>
        <p:nvCxnSpPr>
          <p:cNvPr id="1646" name="Google Shape;1646;p123"/>
          <p:cNvCxnSpPr>
            <a:stCxn id="1642" idx="1"/>
            <a:endCxn id="1645" idx="3"/>
          </p:cNvCxnSpPr>
          <p:nvPr/>
        </p:nvCxnSpPr>
        <p:spPr>
          <a:xfrm rot="10800000">
            <a:off x="2293338" y="4220200"/>
            <a:ext cx="417600" cy="5400"/>
          </a:xfrm>
          <a:prstGeom prst="straightConnector1">
            <a:avLst/>
          </a:prstGeom>
          <a:noFill/>
          <a:ln cap="flat" cmpd="sng" w="9525">
            <a:solidFill>
              <a:srgbClr val="1A1A1A"/>
            </a:solidFill>
            <a:prstDash val="solid"/>
            <a:round/>
            <a:headEnd len="med" w="med" type="none"/>
            <a:tailEnd len="med" w="med" type="triangle"/>
          </a:ln>
        </p:spPr>
      </p:cxnSp>
      <p:sp>
        <p:nvSpPr>
          <p:cNvPr id="1647" name="Google Shape;1647;p123"/>
          <p:cNvSpPr txBox="1"/>
          <p:nvPr/>
        </p:nvSpPr>
        <p:spPr>
          <a:xfrm>
            <a:off x="4994275" y="3872650"/>
            <a:ext cx="6750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900"/>
              <a:t>LLM</a:t>
            </a:r>
            <a:endParaRPr/>
          </a:p>
        </p:txBody>
      </p:sp>
      <p:sp>
        <p:nvSpPr>
          <p:cNvPr id="1648" name="Google Shape;1648;p123"/>
          <p:cNvSpPr txBox="1"/>
          <p:nvPr/>
        </p:nvSpPr>
        <p:spPr>
          <a:xfrm>
            <a:off x="1820850" y="4417100"/>
            <a:ext cx="8508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900"/>
              <a:t>Text Embedding model</a:t>
            </a:r>
            <a:endParaRPr/>
          </a:p>
        </p:txBody>
      </p:sp>
      <p:pic>
        <p:nvPicPr>
          <p:cNvPr id="1649" name="Google Shape;1649;p123"/>
          <p:cNvPicPr preferRelativeResize="0"/>
          <p:nvPr/>
        </p:nvPicPr>
        <p:blipFill>
          <a:blip r:embed="rId10">
            <a:alphaModFix/>
          </a:blip>
          <a:stretch>
            <a:fillRect/>
          </a:stretch>
        </p:blipFill>
        <p:spPr>
          <a:xfrm>
            <a:off x="4235150" y="4877062"/>
            <a:ext cx="779075" cy="205588"/>
          </a:xfrm>
          <a:prstGeom prst="rect">
            <a:avLst/>
          </a:prstGeom>
          <a:noFill/>
          <a:ln>
            <a:noFill/>
          </a:ln>
        </p:spPr>
      </p:pic>
      <p:cxnSp>
        <p:nvCxnSpPr>
          <p:cNvPr id="1650" name="Google Shape;1650;p123"/>
          <p:cNvCxnSpPr/>
          <p:nvPr/>
        </p:nvCxnSpPr>
        <p:spPr>
          <a:xfrm flipH="1">
            <a:off x="3916150" y="5031025"/>
            <a:ext cx="285900" cy="15300"/>
          </a:xfrm>
          <a:prstGeom prst="straightConnector1">
            <a:avLst/>
          </a:prstGeom>
          <a:noFill/>
          <a:ln cap="flat" cmpd="sng" w="9525">
            <a:solidFill>
              <a:srgbClr val="1A1A1A"/>
            </a:solidFill>
            <a:prstDash val="solid"/>
            <a:round/>
            <a:headEnd len="med" w="med" type="none"/>
            <a:tailEnd len="med" w="med" type="triangle"/>
          </a:ln>
        </p:spPr>
      </p:cxnSp>
      <p:sp>
        <p:nvSpPr>
          <p:cNvPr id="1651" name="Google Shape;1651;p123"/>
          <p:cNvSpPr/>
          <p:nvPr/>
        </p:nvSpPr>
        <p:spPr>
          <a:xfrm>
            <a:off x="7078813" y="4086000"/>
            <a:ext cx="2014800" cy="718800"/>
          </a:xfrm>
          <a:prstGeom prst="chevron">
            <a:avLst>
              <a:gd fmla="val 50000" name="adj"/>
            </a:avLst>
          </a:prstGeom>
          <a:solidFill>
            <a:srgbClr val="CFE2F3"/>
          </a:solidFill>
          <a:ln cap="flat" cmpd="sng" w="28575">
            <a:solidFill>
              <a:srgbClr val="595959"/>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Clr>
                <a:srgbClr val="000000"/>
              </a:buClr>
              <a:buSzPts val="1100"/>
              <a:buFont typeface="Arial"/>
              <a:buNone/>
            </a:pPr>
            <a:r>
              <a:rPr b="1" lang="en">
                <a:solidFill>
                  <a:srgbClr val="000000"/>
                </a:solidFill>
              </a:rPr>
              <a:t>RAG</a:t>
            </a:r>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655" name="Shape 1655"/>
        <p:cNvGrpSpPr/>
        <p:nvPr/>
      </p:nvGrpSpPr>
      <p:grpSpPr>
        <a:xfrm>
          <a:off x="0" y="0"/>
          <a:ext cx="0" cy="0"/>
          <a:chOff x="0" y="0"/>
          <a:chExt cx="0" cy="0"/>
        </a:xfrm>
      </p:grpSpPr>
      <p:sp>
        <p:nvSpPr>
          <p:cNvPr id="1656" name="Google Shape;1656;p124"/>
          <p:cNvSpPr txBox="1"/>
          <p:nvPr>
            <p:ph type="title"/>
          </p:nvPr>
        </p:nvSpPr>
        <p:spPr>
          <a:xfrm>
            <a:off x="228600" y="256925"/>
            <a:ext cx="82983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Evaluation of RAG on ontologies</a:t>
            </a:r>
            <a:endParaRPr sz="2100"/>
          </a:p>
        </p:txBody>
      </p:sp>
      <p:sp>
        <p:nvSpPr>
          <p:cNvPr id="1657" name="Google Shape;1657;p124"/>
          <p:cNvSpPr/>
          <p:nvPr/>
        </p:nvSpPr>
        <p:spPr>
          <a:xfrm>
            <a:off x="411525" y="1625150"/>
            <a:ext cx="2484000" cy="899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u="sng">
                <a:latin typeface="Nunito Sans"/>
                <a:ea typeface="Nunito Sans"/>
                <a:cs typeface="Nunito Sans"/>
                <a:sym typeface="Nunito Sans"/>
              </a:rPr>
              <a:t>Is-a link prediction task</a:t>
            </a:r>
            <a:r>
              <a:rPr lang="en">
                <a:latin typeface="Nunito Sans"/>
                <a:ea typeface="Nunito Sans"/>
                <a:cs typeface="Nunito Sans"/>
                <a:sym typeface="Nunito Sans"/>
              </a:rPr>
              <a:t>: High precision, poor recall </a:t>
            </a:r>
            <a:endParaRPr>
              <a:latin typeface="Nunito Sans"/>
              <a:ea typeface="Nunito Sans"/>
              <a:cs typeface="Nunito Sans"/>
              <a:sym typeface="Nunito Sans"/>
            </a:endParaRPr>
          </a:p>
        </p:txBody>
      </p:sp>
      <p:graphicFrame>
        <p:nvGraphicFramePr>
          <p:cNvPr id="1658" name="Google Shape;1658;p124"/>
          <p:cNvGraphicFramePr/>
          <p:nvPr/>
        </p:nvGraphicFramePr>
        <p:xfrm>
          <a:off x="411525" y="2731775"/>
          <a:ext cx="3000000" cy="3000000"/>
        </p:xfrm>
        <a:graphic>
          <a:graphicData uri="http://schemas.openxmlformats.org/drawingml/2006/table">
            <a:tbl>
              <a:tblPr>
                <a:noFill/>
                <a:tableStyleId>{C2664F5E-A1B6-4D7E-A8B7-6146FA7E39F8}</a:tableStyleId>
              </a:tblPr>
              <a:tblGrid>
                <a:gridCol w="735325"/>
                <a:gridCol w="531475"/>
                <a:gridCol w="731525"/>
                <a:gridCol w="520075"/>
                <a:gridCol w="683900"/>
              </a:tblGrid>
              <a:tr h="200025">
                <a:tc>
                  <a:txBody>
                    <a:bodyPr/>
                    <a:lstStyle/>
                    <a:p>
                      <a:pPr indent="0" lvl="0" marL="0" rtl="0" algn="r">
                        <a:lnSpc>
                          <a:spcPct val="115000"/>
                        </a:lnSpc>
                        <a:spcBef>
                          <a:spcPts val="0"/>
                        </a:spcBef>
                        <a:spcAft>
                          <a:spcPts val="0"/>
                        </a:spcAft>
                        <a:buNone/>
                      </a:pPr>
                      <a:r>
                        <a:rPr b="1" lang="en" sz="1000"/>
                        <a:t>method</a:t>
                      </a:r>
                      <a:endParaRPr sz="1000"/>
                    </a:p>
                  </a:txBody>
                  <a:tcPr marT="25400" marB="25400" marR="25400" marL="25400"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b="1" lang="en" sz="1000"/>
                        <a:t>model</a:t>
                      </a:r>
                      <a:endParaRPr sz="1000"/>
                    </a:p>
                  </a:txBody>
                  <a:tcPr marT="25400" marB="25400" marR="25400" marL="25400"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b="1" lang="en" sz="1000"/>
                        <a:t>precision</a:t>
                      </a:r>
                      <a:endParaRPr sz="1000"/>
                    </a:p>
                  </a:txBody>
                  <a:tcPr marT="25400" marB="25400" marR="25400" marL="25400"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b="1" lang="en" sz="1000"/>
                        <a:t>recall</a:t>
                      </a:r>
                      <a:endParaRPr sz="1000"/>
                    </a:p>
                  </a:txBody>
                  <a:tcPr marT="25400" marB="25400" marR="25400" marL="25400"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b="1" lang="en" sz="1000"/>
                        <a:t>f1 score</a:t>
                      </a:r>
                      <a:endParaRPr sz="1000"/>
                    </a:p>
                  </a:txBody>
                  <a:tcPr marT="25400" marB="25400" marR="25400" marL="25400"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FFF"/>
                    </a:solidFill>
                  </a:tcPr>
                </a:tc>
              </a:tr>
              <a:tr h="200025">
                <a:tc>
                  <a:txBody>
                    <a:bodyPr/>
                    <a:lstStyle/>
                    <a:p>
                      <a:pPr indent="0" lvl="0" marL="0" rtl="0" algn="r">
                        <a:lnSpc>
                          <a:spcPct val="115000"/>
                        </a:lnSpc>
                        <a:spcBef>
                          <a:spcPts val="0"/>
                        </a:spcBef>
                        <a:spcAft>
                          <a:spcPts val="0"/>
                        </a:spcAft>
                        <a:buNone/>
                      </a:pPr>
                      <a:r>
                        <a:rPr b="1" lang="en" sz="1000"/>
                        <a:t>DRAGON</a:t>
                      </a:r>
                      <a:endParaRPr b="1" sz="1000"/>
                    </a:p>
                  </a:txBody>
                  <a:tcPr marT="25400" marB="25400" marR="25400" marL="25400"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b="1" lang="en" sz="1000"/>
                        <a:t>gpt-4</a:t>
                      </a:r>
                      <a:endParaRPr b="1" sz="1000"/>
                    </a:p>
                  </a:txBody>
                  <a:tcPr marT="25400" marB="25400" marR="25400" marL="25400"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b="1" lang="en" sz="1000"/>
                        <a:t>0.889</a:t>
                      </a:r>
                      <a:endParaRPr sz="1000"/>
                    </a:p>
                  </a:txBody>
                  <a:tcPr marT="25400" marB="25400" marR="25400" marL="25400"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b="1" lang="en" sz="1000"/>
                        <a:t>0.44</a:t>
                      </a:r>
                      <a:endParaRPr sz="1000"/>
                    </a:p>
                  </a:txBody>
                  <a:tcPr marT="25400" marB="25400" marR="25400" marL="25400"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FFF"/>
                    </a:solidFill>
                  </a:tcPr>
                </a:tc>
                <a:tc>
                  <a:txBody>
                    <a:bodyPr/>
                    <a:lstStyle/>
                    <a:p>
                      <a:pPr indent="0" lvl="0" marL="0" rtl="0" algn="r">
                        <a:lnSpc>
                          <a:spcPct val="115000"/>
                        </a:lnSpc>
                        <a:spcBef>
                          <a:spcPts val="0"/>
                        </a:spcBef>
                        <a:spcAft>
                          <a:spcPts val="0"/>
                        </a:spcAft>
                        <a:buNone/>
                      </a:pPr>
                      <a:r>
                        <a:rPr b="1" lang="en" sz="1000"/>
                        <a:t>0.588</a:t>
                      </a:r>
                      <a:endParaRPr sz="1000"/>
                    </a:p>
                  </a:txBody>
                  <a:tcPr marT="25400" marB="25400" marR="25400" marL="25400" anchor="b">
                    <a:lnL cap="flat" cmpd="sng" w="5300">
                      <a:solidFill>
                        <a:srgbClr val="CCCCCC"/>
                      </a:solidFill>
                      <a:prstDash val="solid"/>
                      <a:round/>
                      <a:headEnd len="sm" w="sm" type="none"/>
                      <a:tailEnd len="sm" w="sm" type="none"/>
                    </a:lnL>
                    <a:lnR cap="flat" cmpd="sng" w="5300">
                      <a:solidFill>
                        <a:srgbClr val="CCCCCC"/>
                      </a:solidFill>
                      <a:prstDash val="solid"/>
                      <a:round/>
                      <a:headEnd len="sm" w="sm" type="none"/>
                      <a:tailEnd len="sm" w="sm" type="none"/>
                    </a:lnR>
                    <a:lnT cap="flat" cmpd="sng" w="5300">
                      <a:solidFill>
                        <a:srgbClr val="CCCCCC"/>
                      </a:solidFill>
                      <a:prstDash val="solid"/>
                      <a:round/>
                      <a:headEnd len="sm" w="sm" type="none"/>
                      <a:tailEnd len="sm" w="sm" type="none"/>
                    </a:lnT>
                    <a:lnB cap="flat" cmpd="sng" w="5300">
                      <a:solidFill>
                        <a:srgbClr val="CCCCCC"/>
                      </a:solidFill>
                      <a:prstDash val="solid"/>
                      <a:round/>
                      <a:headEnd len="sm" w="sm" type="none"/>
                      <a:tailEnd len="sm" w="sm" type="none"/>
                    </a:lnB>
                    <a:solidFill>
                      <a:srgbClr val="FFFFFF"/>
                    </a:solidFill>
                  </a:tcPr>
                </a:tc>
              </a:tr>
            </a:tbl>
          </a:graphicData>
        </a:graphic>
      </p:graphicFrame>
      <p:pic>
        <p:nvPicPr>
          <p:cNvPr id="1659" name="Google Shape;1659;p124"/>
          <p:cNvPicPr preferRelativeResize="0"/>
          <p:nvPr/>
        </p:nvPicPr>
        <p:blipFill>
          <a:blip r:embed="rId3">
            <a:alphaModFix/>
          </a:blip>
          <a:stretch>
            <a:fillRect/>
          </a:stretch>
        </p:blipFill>
        <p:spPr>
          <a:xfrm>
            <a:off x="4749775" y="2045675"/>
            <a:ext cx="3848101" cy="2510864"/>
          </a:xfrm>
          <a:prstGeom prst="rect">
            <a:avLst/>
          </a:prstGeom>
          <a:noFill/>
          <a:ln>
            <a:noFill/>
          </a:ln>
        </p:spPr>
      </p:pic>
      <p:sp>
        <p:nvSpPr>
          <p:cNvPr id="1660" name="Google Shape;1660;p124"/>
          <p:cNvSpPr/>
          <p:nvPr/>
        </p:nvSpPr>
        <p:spPr>
          <a:xfrm>
            <a:off x="4785400" y="1009550"/>
            <a:ext cx="3848100" cy="6156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 u="sng">
                <a:latin typeface="Nunito Sans"/>
                <a:ea typeface="Nunito Sans"/>
                <a:cs typeface="Nunito Sans"/>
                <a:sym typeface="Nunito Sans"/>
              </a:rPr>
              <a:t>Definition task</a:t>
            </a:r>
            <a:r>
              <a:rPr lang="en">
                <a:latin typeface="Nunito Sans"/>
                <a:ea typeface="Nunito Sans"/>
                <a:cs typeface="Nunito Sans"/>
                <a:sym typeface="Nunito Sans"/>
              </a:rPr>
              <a:t>: AI attempts to “hoodwink” less experienced evaluators</a:t>
            </a:r>
            <a:endParaRPr>
              <a:latin typeface="Nunito Sans"/>
              <a:ea typeface="Nunito Sans"/>
              <a:cs typeface="Nunito Sans"/>
              <a:sym typeface="Nunito Sans"/>
            </a:endParaRPr>
          </a:p>
        </p:txBody>
      </p:sp>
      <p:sp>
        <p:nvSpPr>
          <p:cNvPr id="1661" name="Google Shape;1661;p124"/>
          <p:cNvSpPr txBox="1"/>
          <p:nvPr/>
        </p:nvSpPr>
        <p:spPr>
          <a:xfrm>
            <a:off x="111625" y="4164075"/>
            <a:ext cx="3000000" cy="800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chemeClr val="dk1"/>
                </a:solidFill>
              </a:rPr>
              <a:t>Toro, Sabrina, et al. "Dynamic retrieval augmented generation of ontologies using artificial intelligence (DRAGON-AI)." Journal of Biomedical Semantics 15.1 (2024): 19.</a:t>
            </a:r>
            <a:endParaRPr sz="1000">
              <a:solidFill>
                <a:schemeClr val="dk1"/>
              </a:solidFill>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1665" name="Shape 1665"/>
        <p:cNvGrpSpPr/>
        <p:nvPr/>
      </p:nvGrpSpPr>
      <p:grpSpPr>
        <a:xfrm>
          <a:off x="0" y="0"/>
          <a:ext cx="0" cy="0"/>
          <a:chOff x="0" y="0"/>
          <a:chExt cx="0" cy="0"/>
        </a:xfrm>
      </p:grpSpPr>
      <p:sp>
        <p:nvSpPr>
          <p:cNvPr id="1666" name="Google Shape;1666;p125"/>
          <p:cNvSpPr txBox="1"/>
          <p:nvPr>
            <p:ph type="title"/>
          </p:nvPr>
        </p:nvSpPr>
        <p:spPr>
          <a:xfrm>
            <a:off x="228600" y="256925"/>
            <a:ext cx="8298300" cy="14775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Problem with first generation genAI approaches: </a:t>
            </a:r>
            <a:r>
              <a:rPr lang="en"/>
              <a:t>Unsuitability for real-world knowledge representation tasks</a:t>
            </a:r>
            <a:endParaRPr/>
          </a:p>
        </p:txBody>
      </p:sp>
      <p:grpSp>
        <p:nvGrpSpPr>
          <p:cNvPr id="1667" name="Google Shape;1667;p125"/>
          <p:cNvGrpSpPr/>
          <p:nvPr/>
        </p:nvGrpSpPr>
        <p:grpSpPr>
          <a:xfrm>
            <a:off x="320665" y="1666252"/>
            <a:ext cx="1605959" cy="270489"/>
            <a:chOff x="308528" y="1555007"/>
            <a:chExt cx="1986589" cy="270489"/>
          </a:xfrm>
        </p:grpSpPr>
        <p:sp>
          <p:nvSpPr>
            <p:cNvPr id="1668" name="Google Shape;1668;p125"/>
            <p:cNvSpPr/>
            <p:nvPr/>
          </p:nvSpPr>
          <p:spPr>
            <a:xfrm rot="231862">
              <a:off x="310484" y="1675966"/>
              <a:ext cx="1353607" cy="104034"/>
            </a:xfrm>
            <a:custGeom>
              <a:rect b="b" l="l" r="r" t="t"/>
              <a:pathLst>
                <a:path extrusionOk="0" fill="none" h="5168" w="255178">
                  <a:moveTo>
                    <a:pt x="1" y="5167"/>
                  </a:moveTo>
                  <a:cubicBezTo>
                    <a:pt x="47965" y="3860"/>
                    <a:pt x="74459" y="3041"/>
                    <a:pt x="122690" y="2112"/>
                  </a:cubicBezTo>
                  <a:cubicBezTo>
                    <a:pt x="232022" y="1"/>
                    <a:pt x="143876" y="2033"/>
                    <a:pt x="255177" y="253"/>
                  </a:cubicBezTo>
                </a:path>
              </a:pathLst>
            </a:custGeom>
            <a:noFill/>
            <a:ln cap="rnd" cmpd="sng" w="1905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1669" name="Google Shape;1669;p125"/>
            <p:cNvSpPr/>
            <p:nvPr/>
          </p:nvSpPr>
          <p:spPr>
            <a:xfrm rot="231569">
              <a:off x="313022" y="1621554"/>
              <a:ext cx="1980846" cy="104060"/>
            </a:xfrm>
            <a:custGeom>
              <a:rect b="b" l="l" r="r" t="t"/>
              <a:pathLst>
                <a:path extrusionOk="0" fill="none" h="5168" w="255178">
                  <a:moveTo>
                    <a:pt x="1" y="5167"/>
                  </a:moveTo>
                  <a:cubicBezTo>
                    <a:pt x="47965" y="3860"/>
                    <a:pt x="74459" y="3041"/>
                    <a:pt x="122690" y="2112"/>
                  </a:cubicBezTo>
                  <a:cubicBezTo>
                    <a:pt x="232022" y="1"/>
                    <a:pt x="143876" y="2033"/>
                    <a:pt x="255177" y="253"/>
                  </a:cubicBezTo>
                </a:path>
              </a:pathLst>
            </a:custGeom>
            <a:noFill/>
            <a:ln cap="rnd" cmpd="sng" w="1905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grpSp>
      <p:sp>
        <p:nvSpPr>
          <p:cNvPr id="1670" name="Google Shape;1670;p125"/>
          <p:cNvSpPr txBox="1"/>
          <p:nvPr>
            <p:ph idx="1" type="body"/>
          </p:nvPr>
        </p:nvSpPr>
        <p:spPr>
          <a:xfrm>
            <a:off x="381024" y="2016396"/>
            <a:ext cx="2742000" cy="448500"/>
          </a:xfrm>
          <a:prstGeom prst="rect">
            <a:avLst/>
          </a:prstGeom>
        </p:spPr>
        <p:txBody>
          <a:bodyPr anchorCtr="0" anchor="t" bIns="73725" lIns="73725" spcFirstLastPara="1" rIns="73725" wrap="square" tIns="73725">
            <a:noAutofit/>
          </a:bodyPr>
          <a:lstStyle/>
          <a:p>
            <a:pPr indent="0" lvl="0" marL="0" rtl="0" algn="l">
              <a:spcBef>
                <a:spcPts val="0"/>
              </a:spcBef>
              <a:spcAft>
                <a:spcPts val="645"/>
              </a:spcAft>
              <a:buNone/>
            </a:pPr>
            <a:r>
              <a:rPr lang="en" sz="1290"/>
              <a:t>What AI can (sometimes) help with</a:t>
            </a:r>
            <a:endParaRPr sz="1290"/>
          </a:p>
        </p:txBody>
      </p:sp>
      <p:sp>
        <p:nvSpPr>
          <p:cNvPr id="1671" name="Google Shape;1671;p125"/>
          <p:cNvSpPr txBox="1"/>
          <p:nvPr>
            <p:ph idx="1" type="body"/>
          </p:nvPr>
        </p:nvSpPr>
        <p:spPr>
          <a:xfrm>
            <a:off x="3469772" y="2001325"/>
            <a:ext cx="2772900" cy="405600"/>
          </a:xfrm>
          <a:prstGeom prst="rect">
            <a:avLst/>
          </a:prstGeom>
        </p:spPr>
        <p:txBody>
          <a:bodyPr anchorCtr="0" anchor="t" bIns="73725" lIns="73725" spcFirstLastPara="1" rIns="73725" wrap="square" tIns="73725">
            <a:noAutofit/>
          </a:bodyPr>
          <a:lstStyle/>
          <a:p>
            <a:pPr indent="0" lvl="0" marL="0" rtl="0" algn="l">
              <a:spcBef>
                <a:spcPts val="0"/>
              </a:spcBef>
              <a:spcAft>
                <a:spcPts val="645"/>
              </a:spcAft>
              <a:buNone/>
            </a:pPr>
            <a:r>
              <a:rPr lang="en" sz="1290"/>
              <a:t>What we </a:t>
            </a:r>
            <a:r>
              <a:rPr b="1" lang="en" sz="1290"/>
              <a:t>need it</a:t>
            </a:r>
            <a:r>
              <a:rPr lang="en" sz="1290"/>
              <a:t> to help with</a:t>
            </a:r>
            <a:endParaRPr sz="1290"/>
          </a:p>
        </p:txBody>
      </p:sp>
      <p:sp>
        <p:nvSpPr>
          <p:cNvPr id="1672" name="Google Shape;1672;p125"/>
          <p:cNvSpPr/>
          <p:nvPr/>
        </p:nvSpPr>
        <p:spPr>
          <a:xfrm>
            <a:off x="695546" y="2637049"/>
            <a:ext cx="1591800" cy="405900"/>
          </a:xfrm>
          <a:prstGeom prst="roundRect">
            <a:avLst>
              <a:gd fmla="val 16667" name="adj"/>
            </a:avLst>
          </a:prstGeom>
          <a:solidFill>
            <a:schemeClr val="lt2"/>
          </a:solidFill>
          <a:ln cap="flat" cmpd="sng" w="7675">
            <a:solidFill>
              <a:schemeClr val="dk2"/>
            </a:solidFill>
            <a:prstDash val="solid"/>
            <a:round/>
            <a:headEnd len="sm" w="sm" type="none"/>
            <a:tailEnd len="sm" w="sm" type="none"/>
          </a:ln>
        </p:spPr>
        <p:txBody>
          <a:bodyPr anchorCtr="0" anchor="ctr" bIns="73725" lIns="73725" spcFirstLastPara="1" rIns="73725" wrap="square" tIns="73725">
            <a:noAutofit/>
          </a:bodyPr>
          <a:lstStyle/>
          <a:p>
            <a:pPr indent="0" lvl="0" marL="0" rtl="0" algn="ctr">
              <a:spcBef>
                <a:spcPts val="0"/>
              </a:spcBef>
              <a:spcAft>
                <a:spcPts val="0"/>
              </a:spcAft>
              <a:buNone/>
            </a:pPr>
            <a:r>
              <a:rPr lang="en" sz="1129">
                <a:latin typeface="Nunito Sans"/>
                <a:ea typeface="Nunito Sans"/>
                <a:cs typeface="Nunito Sans"/>
                <a:sym typeface="Nunito Sans"/>
              </a:rPr>
              <a:t>Add new term to ontology</a:t>
            </a:r>
            <a:endParaRPr sz="1129">
              <a:latin typeface="Nunito Sans"/>
              <a:ea typeface="Nunito Sans"/>
              <a:cs typeface="Nunito Sans"/>
              <a:sym typeface="Nunito Sans"/>
            </a:endParaRPr>
          </a:p>
        </p:txBody>
      </p:sp>
      <p:sp>
        <p:nvSpPr>
          <p:cNvPr id="1673" name="Google Shape;1673;p125"/>
          <p:cNvSpPr/>
          <p:nvPr/>
        </p:nvSpPr>
        <p:spPr>
          <a:xfrm>
            <a:off x="720145" y="3410586"/>
            <a:ext cx="1591800" cy="405900"/>
          </a:xfrm>
          <a:prstGeom prst="roundRect">
            <a:avLst>
              <a:gd fmla="val 16667" name="adj"/>
            </a:avLst>
          </a:prstGeom>
          <a:solidFill>
            <a:schemeClr val="lt2"/>
          </a:solidFill>
          <a:ln cap="flat" cmpd="sng" w="7675">
            <a:solidFill>
              <a:schemeClr val="dk2"/>
            </a:solidFill>
            <a:prstDash val="solid"/>
            <a:round/>
            <a:headEnd len="sm" w="sm" type="none"/>
            <a:tailEnd len="sm" w="sm" type="none"/>
          </a:ln>
        </p:spPr>
        <p:txBody>
          <a:bodyPr anchorCtr="0" anchor="ctr" bIns="73725" lIns="73725" spcFirstLastPara="1" rIns="73725" wrap="square" tIns="73725">
            <a:noAutofit/>
          </a:bodyPr>
          <a:lstStyle/>
          <a:p>
            <a:pPr indent="0" lvl="0" marL="0" rtl="0" algn="ctr">
              <a:spcBef>
                <a:spcPts val="0"/>
              </a:spcBef>
              <a:spcAft>
                <a:spcPts val="0"/>
              </a:spcAft>
              <a:buNone/>
            </a:pPr>
            <a:r>
              <a:rPr lang="en" sz="1129">
                <a:latin typeface="Nunito Sans"/>
                <a:ea typeface="Nunito Sans"/>
                <a:cs typeface="Nunito Sans"/>
                <a:sym typeface="Nunito Sans"/>
              </a:rPr>
              <a:t>Curate another paper</a:t>
            </a:r>
            <a:endParaRPr sz="1129">
              <a:latin typeface="Nunito Sans"/>
              <a:ea typeface="Nunito Sans"/>
              <a:cs typeface="Nunito Sans"/>
              <a:sym typeface="Nunito Sans"/>
            </a:endParaRPr>
          </a:p>
        </p:txBody>
      </p:sp>
      <p:sp>
        <p:nvSpPr>
          <p:cNvPr id="1674" name="Google Shape;1674;p125"/>
          <p:cNvSpPr/>
          <p:nvPr/>
        </p:nvSpPr>
        <p:spPr>
          <a:xfrm>
            <a:off x="720145" y="4184144"/>
            <a:ext cx="1591800" cy="405900"/>
          </a:xfrm>
          <a:prstGeom prst="roundRect">
            <a:avLst>
              <a:gd fmla="val 16667" name="adj"/>
            </a:avLst>
          </a:prstGeom>
          <a:solidFill>
            <a:schemeClr val="lt2"/>
          </a:solidFill>
          <a:ln cap="flat" cmpd="sng" w="7675">
            <a:solidFill>
              <a:schemeClr val="dk2"/>
            </a:solidFill>
            <a:prstDash val="solid"/>
            <a:round/>
            <a:headEnd len="sm" w="sm" type="none"/>
            <a:tailEnd len="sm" w="sm" type="none"/>
          </a:ln>
        </p:spPr>
        <p:txBody>
          <a:bodyPr anchorCtr="0" anchor="ctr" bIns="73725" lIns="73725" spcFirstLastPara="1" rIns="73725" wrap="square" tIns="73725">
            <a:noAutofit/>
          </a:bodyPr>
          <a:lstStyle/>
          <a:p>
            <a:pPr indent="0" lvl="0" marL="0" rtl="0" algn="ctr">
              <a:spcBef>
                <a:spcPts val="0"/>
              </a:spcBef>
              <a:spcAft>
                <a:spcPts val="0"/>
              </a:spcAft>
              <a:buNone/>
            </a:pPr>
            <a:r>
              <a:rPr lang="en" sz="1129">
                <a:latin typeface="Nunito Sans"/>
                <a:ea typeface="Nunito Sans"/>
                <a:cs typeface="Nunito Sans"/>
                <a:sym typeface="Nunito Sans"/>
              </a:rPr>
              <a:t>Curate another sample</a:t>
            </a:r>
            <a:endParaRPr sz="1129">
              <a:latin typeface="Nunito Sans"/>
              <a:ea typeface="Nunito Sans"/>
              <a:cs typeface="Nunito Sans"/>
              <a:sym typeface="Nunito Sans"/>
            </a:endParaRPr>
          </a:p>
        </p:txBody>
      </p:sp>
      <p:sp>
        <p:nvSpPr>
          <p:cNvPr id="1675" name="Google Shape;1675;p125"/>
          <p:cNvSpPr/>
          <p:nvPr/>
        </p:nvSpPr>
        <p:spPr>
          <a:xfrm>
            <a:off x="4334643" y="2758550"/>
            <a:ext cx="1217700" cy="532800"/>
          </a:xfrm>
          <a:prstGeom prst="roundRect">
            <a:avLst>
              <a:gd fmla="val 16667" name="adj"/>
            </a:avLst>
          </a:prstGeom>
          <a:solidFill>
            <a:schemeClr val="dk1"/>
          </a:solidFill>
          <a:ln cap="flat" cmpd="sng" w="7675">
            <a:solidFill>
              <a:schemeClr val="dk2"/>
            </a:solidFill>
            <a:prstDash val="solid"/>
            <a:round/>
            <a:headEnd len="sm" w="sm" type="none"/>
            <a:tailEnd len="sm" w="sm" type="none"/>
          </a:ln>
        </p:spPr>
        <p:txBody>
          <a:bodyPr anchorCtr="0" anchor="ctr" bIns="73725" lIns="73725" spcFirstLastPara="1" rIns="73725" wrap="square" tIns="73725">
            <a:noAutofit/>
          </a:bodyPr>
          <a:lstStyle/>
          <a:p>
            <a:pPr indent="0" lvl="0" marL="0" rtl="0" algn="ctr">
              <a:spcBef>
                <a:spcPts val="0"/>
              </a:spcBef>
              <a:spcAft>
                <a:spcPts val="0"/>
              </a:spcAft>
              <a:buNone/>
            </a:pPr>
            <a:r>
              <a:rPr lang="en" sz="967">
                <a:latin typeface="Nunito Sans"/>
                <a:ea typeface="Nunito Sans"/>
                <a:cs typeface="Nunito Sans"/>
                <a:sym typeface="Nunito Sans"/>
              </a:rPr>
              <a:t>Synthesize multiple lines of evidence</a:t>
            </a:r>
            <a:endParaRPr sz="967">
              <a:latin typeface="Nunito Sans"/>
              <a:ea typeface="Nunito Sans"/>
              <a:cs typeface="Nunito Sans"/>
              <a:sym typeface="Nunito Sans"/>
            </a:endParaRPr>
          </a:p>
        </p:txBody>
      </p:sp>
      <p:sp>
        <p:nvSpPr>
          <p:cNvPr id="1676" name="Google Shape;1676;p125"/>
          <p:cNvSpPr/>
          <p:nvPr/>
        </p:nvSpPr>
        <p:spPr>
          <a:xfrm>
            <a:off x="4929855" y="2294664"/>
            <a:ext cx="900000" cy="405600"/>
          </a:xfrm>
          <a:prstGeom prst="roundRect">
            <a:avLst>
              <a:gd fmla="val 16667" name="adj"/>
            </a:avLst>
          </a:prstGeom>
          <a:solidFill>
            <a:schemeClr val="dk1"/>
          </a:solidFill>
          <a:ln cap="flat" cmpd="sng" w="7675">
            <a:solidFill>
              <a:schemeClr val="dk2"/>
            </a:solidFill>
            <a:prstDash val="solid"/>
            <a:round/>
            <a:headEnd len="sm" w="sm" type="none"/>
            <a:tailEnd len="sm" w="sm" type="none"/>
          </a:ln>
        </p:spPr>
        <p:txBody>
          <a:bodyPr anchorCtr="0" anchor="ctr" bIns="73725" lIns="73725" spcFirstLastPara="1" rIns="73725" wrap="square" tIns="73725">
            <a:noAutofit/>
          </a:bodyPr>
          <a:lstStyle/>
          <a:p>
            <a:pPr indent="0" lvl="0" marL="0" rtl="0" algn="ctr">
              <a:spcBef>
                <a:spcPts val="0"/>
              </a:spcBef>
              <a:spcAft>
                <a:spcPts val="0"/>
              </a:spcAft>
              <a:buNone/>
            </a:pPr>
            <a:r>
              <a:rPr lang="en" sz="967">
                <a:latin typeface="Nunito Sans"/>
                <a:ea typeface="Nunito Sans"/>
                <a:cs typeface="Nunito Sans"/>
                <a:sym typeface="Nunito Sans"/>
              </a:rPr>
              <a:t>Reorganize ontology</a:t>
            </a:r>
            <a:endParaRPr sz="967">
              <a:latin typeface="Nunito Sans"/>
              <a:ea typeface="Nunito Sans"/>
              <a:cs typeface="Nunito Sans"/>
              <a:sym typeface="Nunito Sans"/>
            </a:endParaRPr>
          </a:p>
        </p:txBody>
      </p:sp>
      <p:sp>
        <p:nvSpPr>
          <p:cNvPr id="1677" name="Google Shape;1677;p125"/>
          <p:cNvSpPr/>
          <p:nvPr/>
        </p:nvSpPr>
        <p:spPr>
          <a:xfrm>
            <a:off x="4159951" y="3955175"/>
            <a:ext cx="1392600" cy="532800"/>
          </a:xfrm>
          <a:prstGeom prst="roundRect">
            <a:avLst>
              <a:gd fmla="val 16667" name="adj"/>
            </a:avLst>
          </a:prstGeom>
          <a:solidFill>
            <a:schemeClr val="dk1"/>
          </a:solidFill>
          <a:ln cap="flat" cmpd="sng" w="7675">
            <a:solidFill>
              <a:schemeClr val="dk2"/>
            </a:solidFill>
            <a:prstDash val="solid"/>
            <a:round/>
            <a:headEnd len="sm" w="sm" type="none"/>
            <a:tailEnd len="sm" w="sm" type="none"/>
          </a:ln>
        </p:spPr>
        <p:txBody>
          <a:bodyPr anchorCtr="0" anchor="ctr" bIns="73725" lIns="73725" spcFirstLastPara="1" rIns="73725" wrap="square" tIns="73725">
            <a:noAutofit/>
          </a:bodyPr>
          <a:lstStyle/>
          <a:p>
            <a:pPr indent="0" lvl="0" marL="0" rtl="0" algn="ctr">
              <a:spcBef>
                <a:spcPts val="0"/>
              </a:spcBef>
              <a:spcAft>
                <a:spcPts val="0"/>
              </a:spcAft>
              <a:buNone/>
            </a:pPr>
            <a:r>
              <a:rPr lang="en" sz="967">
                <a:latin typeface="Nunito Sans"/>
                <a:ea typeface="Nunito Sans"/>
                <a:cs typeface="Nunito Sans"/>
                <a:sym typeface="Nunito Sans"/>
              </a:rPr>
              <a:t>Resolve logical inconsistencies using reasoners</a:t>
            </a:r>
            <a:endParaRPr sz="967">
              <a:latin typeface="Nunito Sans"/>
              <a:ea typeface="Nunito Sans"/>
              <a:cs typeface="Nunito Sans"/>
              <a:sym typeface="Nunito Sans"/>
            </a:endParaRPr>
          </a:p>
        </p:txBody>
      </p:sp>
      <p:sp>
        <p:nvSpPr>
          <p:cNvPr id="1678" name="Google Shape;1678;p125"/>
          <p:cNvSpPr/>
          <p:nvPr/>
        </p:nvSpPr>
        <p:spPr>
          <a:xfrm>
            <a:off x="5956252" y="3042806"/>
            <a:ext cx="1164300" cy="448500"/>
          </a:xfrm>
          <a:prstGeom prst="roundRect">
            <a:avLst>
              <a:gd fmla="val 16667" name="adj"/>
            </a:avLst>
          </a:prstGeom>
          <a:solidFill>
            <a:schemeClr val="dk1"/>
          </a:solidFill>
          <a:ln cap="flat" cmpd="sng" w="7675">
            <a:solidFill>
              <a:schemeClr val="dk2"/>
            </a:solidFill>
            <a:prstDash val="solid"/>
            <a:round/>
            <a:headEnd len="sm" w="sm" type="none"/>
            <a:tailEnd len="sm" w="sm" type="none"/>
          </a:ln>
        </p:spPr>
        <p:txBody>
          <a:bodyPr anchorCtr="0" anchor="ctr" bIns="73725" lIns="73725" spcFirstLastPara="1" rIns="73725" wrap="square" tIns="73725">
            <a:noAutofit/>
          </a:bodyPr>
          <a:lstStyle/>
          <a:p>
            <a:pPr indent="0" lvl="0" marL="0" rtl="0" algn="ctr">
              <a:spcBef>
                <a:spcPts val="0"/>
              </a:spcBef>
              <a:spcAft>
                <a:spcPts val="0"/>
              </a:spcAft>
              <a:buNone/>
            </a:pPr>
            <a:r>
              <a:rPr lang="en" sz="967">
                <a:latin typeface="Nunito Sans"/>
                <a:ea typeface="Nunito Sans"/>
                <a:cs typeface="Nunito Sans"/>
                <a:sym typeface="Nunito Sans"/>
              </a:rPr>
              <a:t>Create and evolve design patterns</a:t>
            </a:r>
            <a:endParaRPr sz="967">
              <a:latin typeface="Nunito Sans"/>
              <a:ea typeface="Nunito Sans"/>
              <a:cs typeface="Nunito Sans"/>
              <a:sym typeface="Nunito Sans"/>
            </a:endParaRPr>
          </a:p>
        </p:txBody>
      </p:sp>
      <p:sp>
        <p:nvSpPr>
          <p:cNvPr id="1679" name="Google Shape;1679;p125"/>
          <p:cNvSpPr/>
          <p:nvPr/>
        </p:nvSpPr>
        <p:spPr>
          <a:xfrm>
            <a:off x="5735003" y="4068591"/>
            <a:ext cx="1130700" cy="448500"/>
          </a:xfrm>
          <a:prstGeom prst="roundRect">
            <a:avLst>
              <a:gd fmla="val 16667" name="adj"/>
            </a:avLst>
          </a:prstGeom>
          <a:solidFill>
            <a:schemeClr val="dk1"/>
          </a:solidFill>
          <a:ln cap="flat" cmpd="sng" w="7675">
            <a:solidFill>
              <a:schemeClr val="dk2"/>
            </a:solidFill>
            <a:prstDash val="solid"/>
            <a:round/>
            <a:headEnd len="sm" w="sm" type="none"/>
            <a:tailEnd len="sm" w="sm" type="none"/>
          </a:ln>
        </p:spPr>
        <p:txBody>
          <a:bodyPr anchorCtr="0" anchor="ctr" bIns="73725" lIns="73725" spcFirstLastPara="1" rIns="73725" wrap="square" tIns="73725">
            <a:noAutofit/>
          </a:bodyPr>
          <a:lstStyle/>
          <a:p>
            <a:pPr indent="0" lvl="0" marL="0" rtl="0" algn="ctr">
              <a:spcBef>
                <a:spcPts val="0"/>
              </a:spcBef>
              <a:spcAft>
                <a:spcPts val="0"/>
              </a:spcAft>
              <a:buNone/>
            </a:pPr>
            <a:r>
              <a:rPr lang="en" sz="967">
                <a:latin typeface="Nunito Sans"/>
                <a:ea typeface="Nunito Sans"/>
                <a:cs typeface="Nunito Sans"/>
                <a:sym typeface="Nunito Sans"/>
              </a:rPr>
              <a:t>Create models of biology</a:t>
            </a:r>
            <a:endParaRPr sz="967">
              <a:latin typeface="Nunito Sans"/>
              <a:ea typeface="Nunito Sans"/>
              <a:cs typeface="Nunito Sans"/>
              <a:sym typeface="Nunito Sans"/>
            </a:endParaRPr>
          </a:p>
        </p:txBody>
      </p:sp>
      <p:sp>
        <p:nvSpPr>
          <p:cNvPr id="1680" name="Google Shape;1680;p125"/>
          <p:cNvSpPr/>
          <p:nvPr/>
        </p:nvSpPr>
        <p:spPr>
          <a:xfrm>
            <a:off x="4404004" y="4505459"/>
            <a:ext cx="1300200" cy="532800"/>
          </a:xfrm>
          <a:prstGeom prst="roundRect">
            <a:avLst>
              <a:gd fmla="val 16667" name="adj"/>
            </a:avLst>
          </a:prstGeom>
          <a:solidFill>
            <a:schemeClr val="dk1"/>
          </a:solidFill>
          <a:ln cap="flat" cmpd="sng" w="7675">
            <a:solidFill>
              <a:schemeClr val="dk2"/>
            </a:solidFill>
            <a:prstDash val="solid"/>
            <a:round/>
            <a:headEnd len="sm" w="sm" type="none"/>
            <a:tailEnd len="sm" w="sm" type="none"/>
          </a:ln>
        </p:spPr>
        <p:txBody>
          <a:bodyPr anchorCtr="0" anchor="ctr" bIns="73725" lIns="73725" spcFirstLastPara="1" rIns="73725" wrap="square" tIns="73725">
            <a:noAutofit/>
          </a:bodyPr>
          <a:lstStyle/>
          <a:p>
            <a:pPr indent="0" lvl="0" marL="0" rtl="0" algn="ctr">
              <a:spcBef>
                <a:spcPts val="0"/>
              </a:spcBef>
              <a:spcAft>
                <a:spcPts val="0"/>
              </a:spcAft>
              <a:buNone/>
            </a:pPr>
            <a:r>
              <a:rPr lang="en" sz="967">
                <a:latin typeface="Nunito Sans"/>
                <a:ea typeface="Nunito Sans"/>
                <a:cs typeface="Nunito Sans"/>
                <a:sym typeface="Nunito Sans"/>
              </a:rPr>
              <a:t>Align and resolve competing perspectives</a:t>
            </a:r>
            <a:endParaRPr sz="967">
              <a:latin typeface="Nunito Sans"/>
              <a:ea typeface="Nunito Sans"/>
              <a:cs typeface="Nunito Sans"/>
              <a:sym typeface="Nunito Sans"/>
            </a:endParaRPr>
          </a:p>
        </p:txBody>
      </p:sp>
      <p:sp>
        <p:nvSpPr>
          <p:cNvPr id="1681" name="Google Shape;1681;p125"/>
          <p:cNvSpPr/>
          <p:nvPr/>
        </p:nvSpPr>
        <p:spPr>
          <a:xfrm>
            <a:off x="5820132" y="4632727"/>
            <a:ext cx="1217700" cy="405900"/>
          </a:xfrm>
          <a:prstGeom prst="roundRect">
            <a:avLst>
              <a:gd fmla="val 16667" name="adj"/>
            </a:avLst>
          </a:prstGeom>
          <a:solidFill>
            <a:schemeClr val="dk1"/>
          </a:solidFill>
          <a:ln cap="flat" cmpd="sng" w="7675">
            <a:solidFill>
              <a:schemeClr val="dk2"/>
            </a:solidFill>
            <a:prstDash val="solid"/>
            <a:round/>
            <a:headEnd len="sm" w="sm" type="none"/>
            <a:tailEnd len="sm" w="sm" type="none"/>
          </a:ln>
        </p:spPr>
        <p:txBody>
          <a:bodyPr anchorCtr="0" anchor="ctr" bIns="73725" lIns="73725" spcFirstLastPara="1" rIns="73725" wrap="square" tIns="73725">
            <a:noAutofit/>
          </a:bodyPr>
          <a:lstStyle/>
          <a:p>
            <a:pPr indent="0" lvl="0" marL="0" rtl="0" algn="ctr">
              <a:spcBef>
                <a:spcPts val="0"/>
              </a:spcBef>
              <a:spcAft>
                <a:spcPts val="0"/>
              </a:spcAft>
              <a:buNone/>
            </a:pPr>
            <a:r>
              <a:rPr b="1" lang="en" sz="967">
                <a:latin typeface="Nunito Sans"/>
                <a:ea typeface="Nunito Sans"/>
                <a:cs typeface="Nunito Sans"/>
                <a:sym typeface="Nunito Sans"/>
              </a:rPr>
              <a:t>(and keep adding new things)</a:t>
            </a:r>
            <a:endParaRPr b="1" sz="967">
              <a:latin typeface="Nunito Sans"/>
              <a:ea typeface="Nunito Sans"/>
              <a:cs typeface="Nunito Sans"/>
              <a:sym typeface="Nunito Sans"/>
            </a:endParaRPr>
          </a:p>
        </p:txBody>
      </p:sp>
      <p:sp>
        <p:nvSpPr>
          <p:cNvPr id="1682" name="Google Shape;1682;p125"/>
          <p:cNvSpPr/>
          <p:nvPr/>
        </p:nvSpPr>
        <p:spPr>
          <a:xfrm>
            <a:off x="3801978" y="3356863"/>
            <a:ext cx="1036200" cy="532800"/>
          </a:xfrm>
          <a:prstGeom prst="roundRect">
            <a:avLst>
              <a:gd fmla="val 16667" name="adj"/>
            </a:avLst>
          </a:prstGeom>
          <a:solidFill>
            <a:schemeClr val="dk1"/>
          </a:solidFill>
          <a:ln cap="flat" cmpd="sng" w="7675">
            <a:solidFill>
              <a:schemeClr val="dk2"/>
            </a:solidFill>
            <a:prstDash val="solid"/>
            <a:round/>
            <a:headEnd len="sm" w="sm" type="none"/>
            <a:tailEnd len="sm" w="sm" type="none"/>
          </a:ln>
        </p:spPr>
        <p:txBody>
          <a:bodyPr anchorCtr="0" anchor="ctr" bIns="73725" lIns="73725" spcFirstLastPara="1" rIns="73725" wrap="square" tIns="73725">
            <a:noAutofit/>
          </a:bodyPr>
          <a:lstStyle/>
          <a:p>
            <a:pPr indent="0" lvl="0" marL="0" rtl="0" algn="ctr">
              <a:spcBef>
                <a:spcPts val="0"/>
              </a:spcBef>
              <a:spcAft>
                <a:spcPts val="0"/>
              </a:spcAft>
              <a:buNone/>
            </a:pPr>
            <a:r>
              <a:rPr lang="en" sz="967">
                <a:latin typeface="Nunito Sans"/>
                <a:ea typeface="Nunito Sans"/>
                <a:cs typeface="Nunito Sans"/>
                <a:sym typeface="Nunito Sans"/>
              </a:rPr>
              <a:t>Review extensive literature</a:t>
            </a:r>
            <a:endParaRPr sz="967">
              <a:latin typeface="Nunito Sans"/>
              <a:ea typeface="Nunito Sans"/>
              <a:cs typeface="Nunito Sans"/>
              <a:sym typeface="Nunito Sans"/>
            </a:endParaRPr>
          </a:p>
        </p:txBody>
      </p:sp>
      <p:sp>
        <p:nvSpPr>
          <p:cNvPr id="1683" name="Google Shape;1683;p125"/>
          <p:cNvSpPr/>
          <p:nvPr/>
        </p:nvSpPr>
        <p:spPr>
          <a:xfrm>
            <a:off x="4929855" y="3435982"/>
            <a:ext cx="900000" cy="374700"/>
          </a:xfrm>
          <a:prstGeom prst="roundRect">
            <a:avLst>
              <a:gd fmla="val 16667" name="adj"/>
            </a:avLst>
          </a:prstGeom>
          <a:solidFill>
            <a:schemeClr val="dk1"/>
          </a:solidFill>
          <a:ln cap="flat" cmpd="sng" w="7675">
            <a:solidFill>
              <a:schemeClr val="dk2"/>
            </a:solidFill>
            <a:prstDash val="solid"/>
            <a:round/>
            <a:headEnd len="sm" w="sm" type="none"/>
            <a:tailEnd len="sm" w="sm" type="none"/>
          </a:ln>
        </p:spPr>
        <p:txBody>
          <a:bodyPr anchorCtr="0" anchor="ctr" bIns="73725" lIns="73725" spcFirstLastPara="1" rIns="73725" wrap="square" tIns="73725">
            <a:noAutofit/>
          </a:bodyPr>
          <a:lstStyle/>
          <a:p>
            <a:pPr indent="0" lvl="0" marL="0" rtl="0" algn="ctr">
              <a:spcBef>
                <a:spcPts val="0"/>
              </a:spcBef>
              <a:spcAft>
                <a:spcPts val="0"/>
              </a:spcAft>
              <a:buNone/>
            </a:pPr>
            <a:r>
              <a:rPr lang="en" sz="967">
                <a:latin typeface="Nunito Sans"/>
                <a:ea typeface="Nunito Sans"/>
                <a:cs typeface="Nunito Sans"/>
                <a:sym typeface="Nunito Sans"/>
              </a:rPr>
              <a:t>Create consensus</a:t>
            </a:r>
            <a:endParaRPr sz="967">
              <a:latin typeface="Nunito Sans"/>
              <a:ea typeface="Nunito Sans"/>
              <a:cs typeface="Nunito Sans"/>
              <a:sym typeface="Nunito Sans"/>
            </a:endParaRPr>
          </a:p>
        </p:txBody>
      </p:sp>
      <p:sp>
        <p:nvSpPr>
          <p:cNvPr id="1684" name="Google Shape;1684;p125"/>
          <p:cNvSpPr/>
          <p:nvPr/>
        </p:nvSpPr>
        <p:spPr>
          <a:xfrm>
            <a:off x="5921511" y="3578241"/>
            <a:ext cx="1014900" cy="374700"/>
          </a:xfrm>
          <a:prstGeom prst="roundRect">
            <a:avLst>
              <a:gd fmla="val 16667" name="adj"/>
            </a:avLst>
          </a:prstGeom>
          <a:solidFill>
            <a:schemeClr val="dk1"/>
          </a:solidFill>
          <a:ln cap="flat" cmpd="sng" w="7675">
            <a:solidFill>
              <a:schemeClr val="dk2"/>
            </a:solidFill>
            <a:prstDash val="solid"/>
            <a:round/>
            <a:headEnd len="sm" w="sm" type="none"/>
            <a:tailEnd len="sm" w="sm" type="none"/>
          </a:ln>
        </p:spPr>
        <p:txBody>
          <a:bodyPr anchorCtr="0" anchor="ctr" bIns="73725" lIns="73725" spcFirstLastPara="1" rIns="73725" wrap="square" tIns="73725">
            <a:noAutofit/>
          </a:bodyPr>
          <a:lstStyle/>
          <a:p>
            <a:pPr indent="0" lvl="0" marL="0" rtl="0" algn="ctr">
              <a:spcBef>
                <a:spcPts val="0"/>
              </a:spcBef>
              <a:spcAft>
                <a:spcPts val="0"/>
              </a:spcAft>
              <a:buNone/>
            </a:pPr>
            <a:r>
              <a:rPr lang="en" sz="967">
                <a:latin typeface="Nunito Sans"/>
                <a:ea typeface="Nunito Sans"/>
                <a:cs typeface="Nunito Sans"/>
                <a:sym typeface="Nunito Sans"/>
              </a:rPr>
              <a:t>Update annotations</a:t>
            </a:r>
            <a:endParaRPr sz="967">
              <a:latin typeface="Nunito Sans"/>
              <a:ea typeface="Nunito Sans"/>
              <a:cs typeface="Nunito Sans"/>
              <a:sym typeface="Nunito Sans"/>
            </a:endParaRPr>
          </a:p>
        </p:txBody>
      </p:sp>
      <p:sp>
        <p:nvSpPr>
          <p:cNvPr id="1685" name="Google Shape;1685;p125"/>
          <p:cNvSpPr/>
          <p:nvPr/>
        </p:nvSpPr>
        <p:spPr>
          <a:xfrm>
            <a:off x="3331978" y="4589901"/>
            <a:ext cx="900000" cy="448500"/>
          </a:xfrm>
          <a:prstGeom prst="roundRect">
            <a:avLst>
              <a:gd fmla="val 16667" name="adj"/>
            </a:avLst>
          </a:prstGeom>
          <a:solidFill>
            <a:schemeClr val="dk1"/>
          </a:solidFill>
          <a:ln cap="flat" cmpd="sng" w="7675">
            <a:solidFill>
              <a:schemeClr val="dk2"/>
            </a:solidFill>
            <a:prstDash val="solid"/>
            <a:round/>
            <a:headEnd len="sm" w="sm" type="none"/>
            <a:tailEnd len="sm" w="sm" type="none"/>
          </a:ln>
        </p:spPr>
        <p:txBody>
          <a:bodyPr anchorCtr="0" anchor="ctr" bIns="73725" lIns="73725" spcFirstLastPara="1" rIns="73725" wrap="square" tIns="73725">
            <a:noAutofit/>
          </a:bodyPr>
          <a:lstStyle/>
          <a:p>
            <a:pPr indent="0" lvl="0" marL="0" rtl="0" algn="ctr">
              <a:spcBef>
                <a:spcPts val="0"/>
              </a:spcBef>
              <a:spcAft>
                <a:spcPts val="0"/>
              </a:spcAft>
              <a:buNone/>
            </a:pPr>
            <a:r>
              <a:rPr lang="en" sz="967">
                <a:latin typeface="Nunito Sans"/>
                <a:ea typeface="Nunito Sans"/>
                <a:cs typeface="Nunito Sans"/>
                <a:sym typeface="Nunito Sans"/>
              </a:rPr>
              <a:t>Evaluate automated methods</a:t>
            </a:r>
            <a:endParaRPr sz="967">
              <a:latin typeface="Nunito Sans"/>
              <a:ea typeface="Nunito Sans"/>
              <a:cs typeface="Nunito Sans"/>
              <a:sym typeface="Nunito Sans"/>
            </a:endParaRPr>
          </a:p>
        </p:txBody>
      </p:sp>
      <p:cxnSp>
        <p:nvCxnSpPr>
          <p:cNvPr id="1686" name="Google Shape;1686;p125"/>
          <p:cNvCxnSpPr>
            <a:stCxn id="1672" idx="2"/>
            <a:endCxn id="1672" idx="3"/>
          </p:cNvCxnSpPr>
          <p:nvPr/>
        </p:nvCxnSpPr>
        <p:spPr>
          <a:xfrm rot="-5400000">
            <a:off x="1787996" y="2543599"/>
            <a:ext cx="202800" cy="795900"/>
          </a:xfrm>
          <a:prstGeom prst="bentConnector4">
            <a:avLst>
              <a:gd fmla="val -94607" name="adj1"/>
              <a:gd fmla="val 124111" name="adj2"/>
            </a:avLst>
          </a:prstGeom>
          <a:noFill/>
          <a:ln cap="flat" cmpd="sng" w="15350">
            <a:solidFill>
              <a:schemeClr val="dk1"/>
            </a:solidFill>
            <a:prstDash val="solid"/>
            <a:round/>
            <a:headEnd len="med" w="med" type="none"/>
            <a:tailEnd len="med" w="med" type="stealth"/>
          </a:ln>
        </p:spPr>
      </p:cxnSp>
      <p:cxnSp>
        <p:nvCxnSpPr>
          <p:cNvPr id="1687" name="Google Shape;1687;p125"/>
          <p:cNvCxnSpPr/>
          <p:nvPr/>
        </p:nvCxnSpPr>
        <p:spPr>
          <a:xfrm rot="-5400000">
            <a:off x="1804696" y="3302175"/>
            <a:ext cx="203100" cy="795900"/>
          </a:xfrm>
          <a:prstGeom prst="bentConnector4">
            <a:avLst>
              <a:gd fmla="val -75616" name="adj1"/>
              <a:gd fmla="val 124111" name="adj2"/>
            </a:avLst>
          </a:prstGeom>
          <a:noFill/>
          <a:ln cap="flat" cmpd="sng" w="15350">
            <a:solidFill>
              <a:schemeClr val="dk1"/>
            </a:solidFill>
            <a:prstDash val="solid"/>
            <a:round/>
            <a:headEnd len="med" w="med" type="none"/>
            <a:tailEnd len="med" w="med" type="stealth"/>
          </a:ln>
        </p:spPr>
      </p:cxnSp>
      <p:cxnSp>
        <p:nvCxnSpPr>
          <p:cNvPr id="1688" name="Google Shape;1688;p125"/>
          <p:cNvCxnSpPr/>
          <p:nvPr/>
        </p:nvCxnSpPr>
        <p:spPr>
          <a:xfrm rot="-5400000">
            <a:off x="1804696" y="4089998"/>
            <a:ext cx="203100" cy="795900"/>
          </a:xfrm>
          <a:prstGeom prst="bentConnector4">
            <a:avLst>
              <a:gd fmla="val -75616" name="adj1"/>
              <a:gd fmla="val 124111" name="adj2"/>
            </a:avLst>
          </a:prstGeom>
          <a:noFill/>
          <a:ln cap="flat" cmpd="sng" w="15350">
            <a:solidFill>
              <a:schemeClr val="dk1"/>
            </a:solidFill>
            <a:prstDash val="solid"/>
            <a:round/>
            <a:headEnd len="med" w="med" type="none"/>
            <a:tailEnd len="med" w="med" type="stealth"/>
          </a:ln>
        </p:spPr>
      </p:cxnSp>
      <p:sp>
        <p:nvSpPr>
          <p:cNvPr id="1689" name="Google Shape;1689;p125"/>
          <p:cNvSpPr/>
          <p:nvPr/>
        </p:nvSpPr>
        <p:spPr>
          <a:xfrm>
            <a:off x="3192491" y="4015603"/>
            <a:ext cx="900000" cy="448500"/>
          </a:xfrm>
          <a:prstGeom prst="roundRect">
            <a:avLst>
              <a:gd fmla="val 16667" name="adj"/>
            </a:avLst>
          </a:prstGeom>
          <a:solidFill>
            <a:schemeClr val="dk1"/>
          </a:solidFill>
          <a:ln cap="flat" cmpd="sng" w="7675">
            <a:solidFill>
              <a:schemeClr val="dk2"/>
            </a:solidFill>
            <a:prstDash val="solid"/>
            <a:round/>
            <a:headEnd len="sm" w="sm" type="none"/>
            <a:tailEnd len="sm" w="sm" type="none"/>
          </a:ln>
        </p:spPr>
        <p:txBody>
          <a:bodyPr anchorCtr="0" anchor="ctr" bIns="73725" lIns="73725" spcFirstLastPara="1" rIns="73725" wrap="square" tIns="73725">
            <a:noAutofit/>
          </a:bodyPr>
          <a:lstStyle/>
          <a:p>
            <a:pPr indent="0" lvl="0" marL="0" rtl="0" algn="ctr">
              <a:spcBef>
                <a:spcPts val="0"/>
              </a:spcBef>
              <a:spcAft>
                <a:spcPts val="0"/>
              </a:spcAft>
              <a:buNone/>
            </a:pPr>
            <a:r>
              <a:rPr lang="en" sz="967">
                <a:latin typeface="Nunito Sans"/>
                <a:ea typeface="Nunito Sans"/>
                <a:cs typeface="Nunito Sans"/>
                <a:sym typeface="Nunito Sans"/>
              </a:rPr>
              <a:t>Create and apply guidelines</a:t>
            </a:r>
            <a:endParaRPr sz="967">
              <a:latin typeface="Nunito Sans"/>
              <a:ea typeface="Nunito Sans"/>
              <a:cs typeface="Nunito Sans"/>
              <a:sym typeface="Nunito Sans"/>
            </a:endParaRPr>
          </a:p>
        </p:txBody>
      </p:sp>
      <p:sp>
        <p:nvSpPr>
          <p:cNvPr id="1690" name="Google Shape;1690;p125"/>
          <p:cNvSpPr/>
          <p:nvPr/>
        </p:nvSpPr>
        <p:spPr>
          <a:xfrm>
            <a:off x="3301008" y="2540651"/>
            <a:ext cx="900000" cy="448500"/>
          </a:xfrm>
          <a:prstGeom prst="roundRect">
            <a:avLst>
              <a:gd fmla="val 16667" name="adj"/>
            </a:avLst>
          </a:prstGeom>
          <a:solidFill>
            <a:schemeClr val="dk1"/>
          </a:solidFill>
          <a:ln cap="flat" cmpd="sng" w="7675">
            <a:solidFill>
              <a:schemeClr val="dk2"/>
            </a:solidFill>
            <a:prstDash val="solid"/>
            <a:round/>
            <a:headEnd len="sm" w="sm" type="none"/>
            <a:tailEnd len="sm" w="sm" type="none"/>
          </a:ln>
        </p:spPr>
        <p:txBody>
          <a:bodyPr anchorCtr="0" anchor="ctr" bIns="73725" lIns="73725" spcFirstLastPara="1" rIns="73725" wrap="square" tIns="73725">
            <a:noAutofit/>
          </a:bodyPr>
          <a:lstStyle/>
          <a:p>
            <a:pPr indent="0" lvl="0" marL="0" rtl="0" algn="ctr">
              <a:spcBef>
                <a:spcPts val="0"/>
              </a:spcBef>
              <a:spcAft>
                <a:spcPts val="0"/>
              </a:spcAft>
              <a:buNone/>
            </a:pPr>
            <a:r>
              <a:rPr lang="en" sz="967">
                <a:latin typeface="Nunito Sans"/>
                <a:ea typeface="Nunito Sans"/>
                <a:cs typeface="Nunito Sans"/>
                <a:sym typeface="Nunito Sans"/>
              </a:rPr>
              <a:t>Apply broad knowledge</a:t>
            </a:r>
            <a:endParaRPr sz="967">
              <a:latin typeface="Nunito Sans"/>
              <a:ea typeface="Nunito Sans"/>
              <a:cs typeface="Nunito Sans"/>
              <a:sym typeface="Nunito Sans"/>
            </a:endParaRPr>
          </a:p>
        </p:txBody>
      </p:sp>
      <p:sp>
        <p:nvSpPr>
          <p:cNvPr id="1691" name="Google Shape;1691;p125"/>
          <p:cNvSpPr/>
          <p:nvPr/>
        </p:nvSpPr>
        <p:spPr>
          <a:xfrm>
            <a:off x="2873391" y="3129668"/>
            <a:ext cx="900000" cy="448500"/>
          </a:xfrm>
          <a:prstGeom prst="roundRect">
            <a:avLst>
              <a:gd fmla="val 16667" name="adj"/>
            </a:avLst>
          </a:prstGeom>
          <a:solidFill>
            <a:schemeClr val="dk1"/>
          </a:solidFill>
          <a:ln cap="flat" cmpd="sng" w="7675">
            <a:solidFill>
              <a:schemeClr val="dk2"/>
            </a:solidFill>
            <a:prstDash val="solid"/>
            <a:round/>
            <a:headEnd len="sm" w="sm" type="none"/>
            <a:tailEnd len="sm" w="sm" type="none"/>
          </a:ln>
        </p:spPr>
        <p:txBody>
          <a:bodyPr anchorCtr="0" anchor="ctr" bIns="73725" lIns="73725" spcFirstLastPara="1" rIns="73725" wrap="square" tIns="73725">
            <a:noAutofit/>
          </a:bodyPr>
          <a:lstStyle/>
          <a:p>
            <a:pPr indent="0" lvl="0" marL="0" rtl="0" algn="ctr">
              <a:spcBef>
                <a:spcPts val="0"/>
              </a:spcBef>
              <a:spcAft>
                <a:spcPts val="0"/>
              </a:spcAft>
              <a:buNone/>
            </a:pPr>
            <a:r>
              <a:rPr lang="en" sz="967">
                <a:latin typeface="Nunito Sans"/>
                <a:ea typeface="Nunito Sans"/>
                <a:cs typeface="Nunito Sans"/>
                <a:sym typeface="Nunito Sans"/>
              </a:rPr>
              <a:t>Apply deep knowledge</a:t>
            </a:r>
            <a:endParaRPr sz="967">
              <a:latin typeface="Nunito Sans"/>
              <a:ea typeface="Nunito Sans"/>
              <a:cs typeface="Nunito Sans"/>
              <a:sym typeface="Nunito Sans"/>
            </a:endParaRPr>
          </a:p>
        </p:txBody>
      </p:sp>
      <p:sp>
        <p:nvSpPr>
          <p:cNvPr id="1692" name="Google Shape;1692;p125"/>
          <p:cNvSpPr/>
          <p:nvPr/>
        </p:nvSpPr>
        <p:spPr>
          <a:xfrm>
            <a:off x="5885681" y="2583708"/>
            <a:ext cx="900000" cy="405600"/>
          </a:xfrm>
          <a:prstGeom prst="roundRect">
            <a:avLst>
              <a:gd fmla="val 16667" name="adj"/>
            </a:avLst>
          </a:prstGeom>
          <a:solidFill>
            <a:schemeClr val="dk1"/>
          </a:solidFill>
          <a:ln cap="flat" cmpd="sng" w="7675">
            <a:solidFill>
              <a:schemeClr val="dk2"/>
            </a:solidFill>
            <a:prstDash val="solid"/>
            <a:round/>
            <a:headEnd len="sm" w="sm" type="none"/>
            <a:tailEnd len="sm" w="sm" type="none"/>
          </a:ln>
        </p:spPr>
        <p:txBody>
          <a:bodyPr anchorCtr="0" anchor="ctr" bIns="73725" lIns="73725" spcFirstLastPara="1" rIns="73725" wrap="square" tIns="73725">
            <a:noAutofit/>
          </a:bodyPr>
          <a:lstStyle/>
          <a:p>
            <a:pPr indent="0" lvl="0" marL="0" rtl="0" algn="ctr">
              <a:spcBef>
                <a:spcPts val="0"/>
              </a:spcBef>
              <a:spcAft>
                <a:spcPts val="0"/>
              </a:spcAft>
              <a:buNone/>
            </a:pPr>
            <a:r>
              <a:rPr lang="en" sz="967">
                <a:latin typeface="Nunito Sans"/>
                <a:ea typeface="Nunito Sans"/>
                <a:cs typeface="Nunito Sans"/>
                <a:sym typeface="Nunito Sans"/>
              </a:rPr>
              <a:t>Write logical axioms</a:t>
            </a:r>
            <a:endParaRPr sz="967">
              <a:latin typeface="Nunito Sans"/>
              <a:ea typeface="Nunito Sans"/>
              <a:cs typeface="Nunito Sans"/>
              <a:sym typeface="Nunito Sans"/>
            </a:endParaRPr>
          </a:p>
        </p:txBody>
      </p:sp>
      <p:sp>
        <p:nvSpPr>
          <p:cNvPr id="1693" name="Google Shape;1693;p125"/>
          <p:cNvSpPr/>
          <p:nvPr/>
        </p:nvSpPr>
        <p:spPr>
          <a:xfrm>
            <a:off x="6088481" y="2137273"/>
            <a:ext cx="987900" cy="405600"/>
          </a:xfrm>
          <a:prstGeom prst="roundRect">
            <a:avLst>
              <a:gd fmla="val 16667" name="adj"/>
            </a:avLst>
          </a:prstGeom>
          <a:solidFill>
            <a:schemeClr val="dk1"/>
          </a:solidFill>
          <a:ln cap="flat" cmpd="sng" w="7675">
            <a:solidFill>
              <a:schemeClr val="dk2"/>
            </a:solidFill>
            <a:prstDash val="solid"/>
            <a:round/>
            <a:headEnd len="sm" w="sm" type="none"/>
            <a:tailEnd len="sm" w="sm" type="none"/>
          </a:ln>
        </p:spPr>
        <p:txBody>
          <a:bodyPr anchorCtr="0" anchor="ctr" bIns="73725" lIns="73725" spcFirstLastPara="1" rIns="73725" wrap="square" tIns="73725">
            <a:noAutofit/>
          </a:bodyPr>
          <a:lstStyle/>
          <a:p>
            <a:pPr indent="0" lvl="0" marL="0" rtl="0" algn="ctr">
              <a:spcBef>
                <a:spcPts val="0"/>
              </a:spcBef>
              <a:spcAft>
                <a:spcPts val="0"/>
              </a:spcAft>
              <a:buNone/>
            </a:pPr>
            <a:r>
              <a:rPr lang="en" sz="967">
                <a:latin typeface="Nunito Sans"/>
                <a:ea typeface="Nunito Sans"/>
                <a:cs typeface="Nunito Sans"/>
                <a:sym typeface="Nunito Sans"/>
              </a:rPr>
              <a:t>Complex bulk changes</a:t>
            </a:r>
            <a:endParaRPr sz="967">
              <a:latin typeface="Nunito Sans"/>
              <a:ea typeface="Nunito Sans"/>
              <a:cs typeface="Nunito Sans"/>
              <a:sym typeface="Nunito Sans"/>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7" name="Shape 1697"/>
        <p:cNvGrpSpPr/>
        <p:nvPr/>
      </p:nvGrpSpPr>
      <p:grpSpPr>
        <a:xfrm>
          <a:off x="0" y="0"/>
          <a:ext cx="0" cy="0"/>
          <a:chOff x="0" y="0"/>
          <a:chExt cx="0" cy="0"/>
        </a:xfrm>
      </p:grpSpPr>
      <p:sp>
        <p:nvSpPr>
          <p:cNvPr id="1698" name="Google Shape;1698;p126"/>
          <p:cNvSpPr txBox="1"/>
          <p:nvPr>
            <p:ph type="title"/>
          </p:nvPr>
        </p:nvSpPr>
        <p:spPr>
          <a:xfrm>
            <a:off x="228600" y="256925"/>
            <a:ext cx="64803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Semantic Ladder</a:t>
            </a:r>
            <a:endParaRPr/>
          </a:p>
        </p:txBody>
      </p:sp>
      <p:pic>
        <p:nvPicPr>
          <p:cNvPr id="1699" name="Google Shape;1699;p126"/>
          <p:cNvPicPr preferRelativeResize="0"/>
          <p:nvPr/>
        </p:nvPicPr>
        <p:blipFill>
          <a:blip r:embed="rId3">
            <a:alphaModFix/>
          </a:blip>
          <a:stretch>
            <a:fillRect/>
          </a:stretch>
        </p:blipFill>
        <p:spPr>
          <a:xfrm>
            <a:off x="1234475" y="1325175"/>
            <a:ext cx="5158751" cy="3292550"/>
          </a:xfrm>
          <a:prstGeom prst="rect">
            <a:avLst/>
          </a:prstGeom>
          <a:noFill/>
          <a:ln>
            <a:noFill/>
          </a:ln>
        </p:spPr>
      </p:pic>
      <p:sp>
        <p:nvSpPr>
          <p:cNvPr id="1700" name="Google Shape;1700;p126"/>
          <p:cNvSpPr txBox="1"/>
          <p:nvPr/>
        </p:nvSpPr>
        <p:spPr>
          <a:xfrm>
            <a:off x="175250" y="4617725"/>
            <a:ext cx="3330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200">
                <a:solidFill>
                  <a:schemeClr val="dk1"/>
                </a:solidFill>
                <a:latin typeface="Nunito Sans"/>
                <a:ea typeface="Nunito Sans"/>
                <a:cs typeface="Nunito Sans"/>
                <a:sym typeface="Nunito Sans"/>
              </a:rPr>
              <a:t>Adapted from </a:t>
            </a:r>
            <a:r>
              <a:rPr lang="en" sz="1200">
                <a:solidFill>
                  <a:schemeClr val="dk1"/>
                </a:solidFill>
                <a:latin typeface="Nunito Sans"/>
                <a:ea typeface="Nunito Sans"/>
                <a:cs typeface="Nunito Sans"/>
                <a:sym typeface="Nunito Sans"/>
              </a:rPr>
              <a:t>Daconta, Orbst, Smith 2003</a:t>
            </a:r>
            <a:endParaRPr/>
          </a:p>
        </p:txBody>
      </p:sp>
      <p:pic>
        <p:nvPicPr>
          <p:cNvPr id="1701" name="Google Shape;1701;p126" title="data-scientist-w.png"/>
          <p:cNvPicPr preferRelativeResize="0"/>
          <p:nvPr/>
        </p:nvPicPr>
        <p:blipFill>
          <a:blip r:embed="rId4">
            <a:alphaModFix/>
          </a:blip>
          <a:stretch>
            <a:fillRect/>
          </a:stretch>
        </p:blipFill>
        <p:spPr>
          <a:xfrm>
            <a:off x="-54150" y="4251750"/>
            <a:ext cx="565500" cy="565500"/>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5" name="Shape 1705"/>
        <p:cNvGrpSpPr/>
        <p:nvPr/>
      </p:nvGrpSpPr>
      <p:grpSpPr>
        <a:xfrm>
          <a:off x="0" y="0"/>
          <a:ext cx="0" cy="0"/>
          <a:chOff x="0" y="0"/>
          <a:chExt cx="0" cy="0"/>
        </a:xfrm>
      </p:grpSpPr>
      <p:sp>
        <p:nvSpPr>
          <p:cNvPr id="1706" name="Google Shape;1706;p127"/>
          <p:cNvSpPr txBox="1"/>
          <p:nvPr>
            <p:ph type="title"/>
          </p:nvPr>
        </p:nvSpPr>
        <p:spPr>
          <a:xfrm>
            <a:off x="228600" y="256925"/>
            <a:ext cx="6480300" cy="6156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Semantic Ladder: </a:t>
            </a:r>
            <a:r>
              <a:rPr lang="en"/>
              <a:t>the next rung</a:t>
            </a:r>
            <a:endParaRPr/>
          </a:p>
        </p:txBody>
      </p:sp>
      <p:pic>
        <p:nvPicPr>
          <p:cNvPr id="1707" name="Google Shape;1707;p127"/>
          <p:cNvPicPr preferRelativeResize="0"/>
          <p:nvPr/>
        </p:nvPicPr>
        <p:blipFill>
          <a:blip r:embed="rId3">
            <a:alphaModFix/>
          </a:blip>
          <a:stretch>
            <a:fillRect/>
          </a:stretch>
        </p:blipFill>
        <p:spPr>
          <a:xfrm>
            <a:off x="1234475" y="1325175"/>
            <a:ext cx="5158751" cy="3292550"/>
          </a:xfrm>
          <a:prstGeom prst="rect">
            <a:avLst/>
          </a:prstGeom>
          <a:noFill/>
          <a:ln>
            <a:noFill/>
          </a:ln>
        </p:spPr>
      </p:pic>
      <p:sp>
        <p:nvSpPr>
          <p:cNvPr id="1708" name="Google Shape;1708;p127"/>
          <p:cNvSpPr txBox="1"/>
          <p:nvPr/>
        </p:nvSpPr>
        <p:spPr>
          <a:xfrm>
            <a:off x="175250" y="4617725"/>
            <a:ext cx="33300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200">
                <a:solidFill>
                  <a:schemeClr val="dk1"/>
                </a:solidFill>
                <a:latin typeface="Nunito Sans"/>
                <a:ea typeface="Nunito Sans"/>
                <a:cs typeface="Nunito Sans"/>
                <a:sym typeface="Nunito Sans"/>
              </a:rPr>
              <a:t>Adapted from </a:t>
            </a:r>
            <a:r>
              <a:rPr lang="en" sz="1200">
                <a:solidFill>
                  <a:schemeClr val="dk1"/>
                </a:solidFill>
                <a:latin typeface="Nunito Sans"/>
                <a:ea typeface="Nunito Sans"/>
                <a:cs typeface="Nunito Sans"/>
                <a:sym typeface="Nunito Sans"/>
              </a:rPr>
              <a:t>Daconta, Orbst, Smith 2003</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6" name="Shape 616"/>
        <p:cNvGrpSpPr/>
        <p:nvPr/>
      </p:nvGrpSpPr>
      <p:grpSpPr>
        <a:xfrm>
          <a:off x="0" y="0"/>
          <a:ext cx="0" cy="0"/>
          <a:chOff x="0" y="0"/>
          <a:chExt cx="0" cy="0"/>
        </a:xfrm>
      </p:grpSpPr>
      <p:sp>
        <p:nvSpPr>
          <p:cNvPr id="617" name="Google Shape;617;p58"/>
          <p:cNvSpPr txBox="1"/>
          <p:nvPr>
            <p:ph type="title"/>
          </p:nvPr>
        </p:nvSpPr>
        <p:spPr>
          <a:xfrm>
            <a:off x="228600" y="256925"/>
            <a:ext cx="8267700" cy="1046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Ontology development is </a:t>
            </a:r>
            <a:r>
              <a:rPr lang="en"/>
              <a:t>consensus creation</a:t>
            </a:r>
            <a:endParaRPr/>
          </a:p>
        </p:txBody>
      </p:sp>
      <p:grpSp>
        <p:nvGrpSpPr>
          <p:cNvPr id="618" name="Google Shape;618;p58"/>
          <p:cNvGrpSpPr/>
          <p:nvPr/>
        </p:nvGrpSpPr>
        <p:grpSpPr>
          <a:xfrm>
            <a:off x="1457340" y="1984352"/>
            <a:ext cx="1605959" cy="270489"/>
            <a:chOff x="308528" y="1555007"/>
            <a:chExt cx="1986589" cy="270489"/>
          </a:xfrm>
        </p:grpSpPr>
        <p:sp>
          <p:nvSpPr>
            <p:cNvPr id="619" name="Google Shape;619;p58"/>
            <p:cNvSpPr/>
            <p:nvPr/>
          </p:nvSpPr>
          <p:spPr>
            <a:xfrm rot="231862">
              <a:off x="310484" y="1675966"/>
              <a:ext cx="1353607" cy="104034"/>
            </a:xfrm>
            <a:custGeom>
              <a:rect b="b" l="l" r="r" t="t"/>
              <a:pathLst>
                <a:path extrusionOk="0" fill="none" h="5168" w="255178">
                  <a:moveTo>
                    <a:pt x="1" y="5167"/>
                  </a:moveTo>
                  <a:cubicBezTo>
                    <a:pt x="47965" y="3860"/>
                    <a:pt x="74459" y="3041"/>
                    <a:pt x="122690" y="2112"/>
                  </a:cubicBezTo>
                  <a:cubicBezTo>
                    <a:pt x="232022" y="1"/>
                    <a:pt x="143876" y="2033"/>
                    <a:pt x="255177" y="253"/>
                  </a:cubicBezTo>
                </a:path>
              </a:pathLst>
            </a:custGeom>
            <a:noFill/>
            <a:ln cap="rnd" cmpd="sng" w="1905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sp>
          <p:nvSpPr>
            <p:cNvPr id="620" name="Google Shape;620;p58"/>
            <p:cNvSpPr/>
            <p:nvPr/>
          </p:nvSpPr>
          <p:spPr>
            <a:xfrm rot="231569">
              <a:off x="313022" y="1621554"/>
              <a:ext cx="1980846" cy="104060"/>
            </a:xfrm>
            <a:custGeom>
              <a:rect b="b" l="l" r="r" t="t"/>
              <a:pathLst>
                <a:path extrusionOk="0" fill="none" h="5168" w="255178">
                  <a:moveTo>
                    <a:pt x="1" y="5167"/>
                  </a:moveTo>
                  <a:cubicBezTo>
                    <a:pt x="47965" y="3860"/>
                    <a:pt x="74459" y="3041"/>
                    <a:pt x="122690" y="2112"/>
                  </a:cubicBezTo>
                  <a:cubicBezTo>
                    <a:pt x="232022" y="1"/>
                    <a:pt x="143876" y="2033"/>
                    <a:pt x="255177" y="253"/>
                  </a:cubicBezTo>
                </a:path>
              </a:pathLst>
            </a:custGeom>
            <a:noFill/>
            <a:ln cap="rnd" cmpd="sng" w="1905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latin typeface="Nunito Sans"/>
                <a:ea typeface="Nunito Sans"/>
                <a:cs typeface="Nunito Sans"/>
                <a:sym typeface="Nunito Sans"/>
              </a:endParaRPr>
            </a:p>
          </p:txBody>
        </p:sp>
      </p:grpSp>
      <p:pic>
        <p:nvPicPr>
          <p:cNvPr id="621" name="Google Shape;621;p58"/>
          <p:cNvPicPr preferRelativeResize="0"/>
          <p:nvPr/>
        </p:nvPicPr>
        <p:blipFill>
          <a:blip r:embed="rId3">
            <a:alphaModFix/>
          </a:blip>
          <a:stretch>
            <a:fillRect/>
          </a:stretch>
        </p:blipFill>
        <p:spPr>
          <a:xfrm>
            <a:off x="1183750" y="1497475"/>
            <a:ext cx="6533095" cy="1074275"/>
          </a:xfrm>
          <a:prstGeom prst="rect">
            <a:avLst/>
          </a:prstGeom>
          <a:noFill/>
          <a:ln>
            <a:noFill/>
          </a:ln>
        </p:spPr>
      </p:pic>
      <p:sp>
        <p:nvSpPr>
          <p:cNvPr id="622" name="Google Shape;622;p58"/>
          <p:cNvSpPr/>
          <p:nvPr/>
        </p:nvSpPr>
        <p:spPr>
          <a:xfrm>
            <a:off x="472500" y="2792725"/>
            <a:ext cx="3634800" cy="2186700"/>
          </a:xfrm>
          <a:prstGeom prst="roundRect">
            <a:avLst>
              <a:gd fmla="val 11227" name="adj"/>
            </a:avLst>
          </a:prstGeom>
          <a:solidFill>
            <a:srgbClr val="FFFFFF"/>
          </a:solidFill>
          <a:ln cap="flat" cmpd="sng" w="27525">
            <a:solidFill>
              <a:srgbClr val="000000"/>
            </a:solidFill>
            <a:prstDash val="solid"/>
            <a:round/>
            <a:headEnd len="sm" w="sm" type="none"/>
            <a:tailEnd len="sm" w="sm" type="none"/>
          </a:ln>
        </p:spPr>
        <p:txBody>
          <a:bodyPr anchorCtr="0" anchor="t" bIns="88075" lIns="88075" spcFirstLastPara="1" rIns="88075" wrap="square" tIns="35225">
            <a:noAutofit/>
          </a:bodyPr>
          <a:lstStyle/>
          <a:p>
            <a:pPr indent="0" lvl="0" marL="0" rtl="0" algn="ctr">
              <a:spcBef>
                <a:spcPts val="0"/>
              </a:spcBef>
              <a:spcAft>
                <a:spcPts val="0"/>
              </a:spcAft>
              <a:buNone/>
            </a:pPr>
            <a:r>
              <a:t/>
            </a:r>
            <a:endParaRPr b="1" sz="2697"/>
          </a:p>
        </p:txBody>
      </p:sp>
      <p:pic>
        <p:nvPicPr>
          <p:cNvPr id="623" name="Google Shape;623;p58"/>
          <p:cNvPicPr preferRelativeResize="0"/>
          <p:nvPr/>
        </p:nvPicPr>
        <p:blipFill rotWithShape="1">
          <a:blip r:embed="rId4">
            <a:alphaModFix/>
          </a:blip>
          <a:srcRect b="7109" l="0" r="0" t="-7109"/>
          <a:stretch/>
        </p:blipFill>
        <p:spPr>
          <a:xfrm>
            <a:off x="1912550" y="3053974"/>
            <a:ext cx="417250" cy="379875"/>
          </a:xfrm>
          <a:prstGeom prst="rect">
            <a:avLst/>
          </a:prstGeom>
          <a:noFill/>
          <a:ln>
            <a:noFill/>
          </a:ln>
        </p:spPr>
      </p:pic>
      <p:pic>
        <p:nvPicPr>
          <p:cNvPr id="624" name="Google Shape;624;p58"/>
          <p:cNvPicPr preferRelativeResize="0"/>
          <p:nvPr/>
        </p:nvPicPr>
        <p:blipFill rotWithShape="1">
          <a:blip r:embed="rId4">
            <a:alphaModFix/>
          </a:blip>
          <a:srcRect b="7109" l="0" r="0" t="-7109"/>
          <a:stretch/>
        </p:blipFill>
        <p:spPr>
          <a:xfrm>
            <a:off x="1912550" y="3993237"/>
            <a:ext cx="417250" cy="379875"/>
          </a:xfrm>
          <a:prstGeom prst="rect">
            <a:avLst/>
          </a:prstGeom>
          <a:noFill/>
          <a:ln>
            <a:noFill/>
          </a:ln>
        </p:spPr>
      </p:pic>
      <p:pic>
        <p:nvPicPr>
          <p:cNvPr id="625" name="Google Shape;625;p58"/>
          <p:cNvPicPr preferRelativeResize="0"/>
          <p:nvPr/>
        </p:nvPicPr>
        <p:blipFill rotWithShape="1">
          <a:blip r:embed="rId4">
            <a:alphaModFix/>
          </a:blip>
          <a:srcRect b="7109" l="0" r="0" t="-7109"/>
          <a:stretch/>
        </p:blipFill>
        <p:spPr>
          <a:xfrm>
            <a:off x="1912550" y="3523599"/>
            <a:ext cx="417250" cy="379875"/>
          </a:xfrm>
          <a:prstGeom prst="rect">
            <a:avLst/>
          </a:prstGeom>
          <a:noFill/>
          <a:ln>
            <a:noFill/>
          </a:ln>
        </p:spPr>
      </p:pic>
      <p:pic>
        <p:nvPicPr>
          <p:cNvPr id="626" name="Google Shape;626;p58"/>
          <p:cNvPicPr preferRelativeResize="0"/>
          <p:nvPr/>
        </p:nvPicPr>
        <p:blipFill rotWithShape="1">
          <a:blip r:embed="rId4">
            <a:alphaModFix/>
          </a:blip>
          <a:srcRect b="7109" l="0" r="0" t="-7109"/>
          <a:stretch/>
        </p:blipFill>
        <p:spPr>
          <a:xfrm>
            <a:off x="1912550" y="4532462"/>
            <a:ext cx="417250" cy="379875"/>
          </a:xfrm>
          <a:prstGeom prst="rect">
            <a:avLst/>
          </a:prstGeom>
          <a:noFill/>
          <a:ln>
            <a:noFill/>
          </a:ln>
        </p:spPr>
      </p:pic>
      <p:sp>
        <p:nvSpPr>
          <p:cNvPr id="627" name="Google Shape;627;p58"/>
          <p:cNvSpPr/>
          <p:nvPr/>
        </p:nvSpPr>
        <p:spPr>
          <a:xfrm>
            <a:off x="891550" y="2883300"/>
            <a:ext cx="741000" cy="379800"/>
          </a:xfrm>
          <a:prstGeom prst="cloudCallout">
            <a:avLst>
              <a:gd fmla="val 84713" name="adj1"/>
              <a:gd fmla="val 52350" name="adj2"/>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628" name="Google Shape;628;p58"/>
          <p:cNvSpPr/>
          <p:nvPr/>
        </p:nvSpPr>
        <p:spPr>
          <a:xfrm>
            <a:off x="922050" y="3292050"/>
            <a:ext cx="741000" cy="413100"/>
          </a:xfrm>
          <a:prstGeom prst="cloudCallout">
            <a:avLst>
              <a:gd fmla="val 84713" name="adj1"/>
              <a:gd fmla="val 52350" name="adj2"/>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629" name="Google Shape;629;p58"/>
          <p:cNvSpPr/>
          <p:nvPr/>
        </p:nvSpPr>
        <p:spPr>
          <a:xfrm>
            <a:off x="922050" y="3711925"/>
            <a:ext cx="741000" cy="379800"/>
          </a:xfrm>
          <a:prstGeom prst="cloudCallout">
            <a:avLst>
              <a:gd fmla="val 84713" name="adj1"/>
              <a:gd fmla="val 52350" name="adj2"/>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sp>
        <p:nvSpPr>
          <p:cNvPr id="630" name="Google Shape;630;p58"/>
          <p:cNvSpPr/>
          <p:nvPr/>
        </p:nvSpPr>
        <p:spPr>
          <a:xfrm>
            <a:off x="922050" y="4270700"/>
            <a:ext cx="741000" cy="413100"/>
          </a:xfrm>
          <a:prstGeom prst="cloudCallout">
            <a:avLst>
              <a:gd fmla="val 84713" name="adj1"/>
              <a:gd fmla="val 52350" name="adj2"/>
            </a:avLst>
          </a:prstGeom>
          <a:solidFill>
            <a:schemeClr val="dk1"/>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pic>
        <p:nvPicPr>
          <p:cNvPr id="631" name="Google Shape;631;p58"/>
          <p:cNvPicPr preferRelativeResize="0"/>
          <p:nvPr/>
        </p:nvPicPr>
        <p:blipFill>
          <a:blip r:embed="rId5">
            <a:alphaModFix/>
          </a:blip>
          <a:stretch>
            <a:fillRect/>
          </a:stretch>
        </p:blipFill>
        <p:spPr>
          <a:xfrm>
            <a:off x="1126800" y="2964125"/>
            <a:ext cx="270500" cy="270500"/>
          </a:xfrm>
          <a:prstGeom prst="rect">
            <a:avLst/>
          </a:prstGeom>
          <a:noFill/>
          <a:ln>
            <a:noFill/>
          </a:ln>
        </p:spPr>
      </p:pic>
      <p:pic>
        <p:nvPicPr>
          <p:cNvPr id="632" name="Google Shape;632;p58"/>
          <p:cNvPicPr preferRelativeResize="0"/>
          <p:nvPr/>
        </p:nvPicPr>
        <p:blipFill>
          <a:blip r:embed="rId5">
            <a:alphaModFix/>
          </a:blip>
          <a:stretch>
            <a:fillRect/>
          </a:stretch>
        </p:blipFill>
        <p:spPr>
          <a:xfrm rot="5400000">
            <a:off x="1183750" y="3378400"/>
            <a:ext cx="270500" cy="270500"/>
          </a:xfrm>
          <a:prstGeom prst="rect">
            <a:avLst/>
          </a:prstGeom>
          <a:noFill/>
          <a:ln>
            <a:noFill/>
          </a:ln>
        </p:spPr>
      </p:pic>
      <p:pic>
        <p:nvPicPr>
          <p:cNvPr id="633" name="Google Shape;633;p58"/>
          <p:cNvPicPr preferRelativeResize="0"/>
          <p:nvPr/>
        </p:nvPicPr>
        <p:blipFill>
          <a:blip r:embed="rId5">
            <a:alphaModFix/>
          </a:blip>
          <a:stretch>
            <a:fillRect/>
          </a:stretch>
        </p:blipFill>
        <p:spPr>
          <a:xfrm rot="10800000">
            <a:off x="1183750" y="3764125"/>
            <a:ext cx="270500" cy="270500"/>
          </a:xfrm>
          <a:prstGeom prst="rect">
            <a:avLst/>
          </a:prstGeom>
          <a:noFill/>
          <a:ln>
            <a:noFill/>
          </a:ln>
        </p:spPr>
      </p:pic>
      <p:pic>
        <p:nvPicPr>
          <p:cNvPr id="634" name="Google Shape;634;p58"/>
          <p:cNvPicPr preferRelativeResize="0"/>
          <p:nvPr/>
        </p:nvPicPr>
        <p:blipFill>
          <a:blip r:embed="rId5">
            <a:alphaModFix/>
          </a:blip>
          <a:stretch>
            <a:fillRect/>
          </a:stretch>
        </p:blipFill>
        <p:spPr>
          <a:xfrm rot="10800000">
            <a:off x="1183750" y="4358750"/>
            <a:ext cx="270500" cy="270500"/>
          </a:xfrm>
          <a:prstGeom prst="rect">
            <a:avLst/>
          </a:prstGeom>
          <a:noFill/>
          <a:ln>
            <a:noFill/>
          </a:ln>
        </p:spPr>
      </p:pic>
      <p:sp>
        <p:nvSpPr>
          <p:cNvPr id="635" name="Google Shape;635;p58"/>
          <p:cNvSpPr txBox="1"/>
          <p:nvPr/>
        </p:nvSpPr>
        <p:spPr>
          <a:xfrm>
            <a:off x="2329800" y="3110750"/>
            <a:ext cx="6648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900">
                <a:latin typeface="Poppins"/>
                <a:ea typeface="Poppins"/>
                <a:cs typeface="Poppins"/>
                <a:sym typeface="Poppins"/>
              </a:rPr>
              <a:t>expert</a:t>
            </a:r>
            <a:endParaRPr/>
          </a:p>
        </p:txBody>
      </p:sp>
      <p:sp>
        <p:nvSpPr>
          <p:cNvPr id="636" name="Google Shape;636;p58"/>
          <p:cNvSpPr txBox="1"/>
          <p:nvPr/>
        </p:nvSpPr>
        <p:spPr>
          <a:xfrm>
            <a:off x="2329800" y="3583588"/>
            <a:ext cx="6648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900">
                <a:latin typeface="Poppins"/>
                <a:ea typeface="Poppins"/>
                <a:cs typeface="Poppins"/>
                <a:sym typeface="Poppins"/>
              </a:rPr>
              <a:t>expert</a:t>
            </a:r>
            <a:endParaRPr/>
          </a:p>
        </p:txBody>
      </p:sp>
      <p:sp>
        <p:nvSpPr>
          <p:cNvPr id="637" name="Google Shape;637;p58"/>
          <p:cNvSpPr txBox="1"/>
          <p:nvPr/>
        </p:nvSpPr>
        <p:spPr>
          <a:xfrm>
            <a:off x="2329800" y="4056413"/>
            <a:ext cx="6648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900">
                <a:latin typeface="Poppins"/>
                <a:ea typeface="Poppins"/>
                <a:cs typeface="Poppins"/>
                <a:sym typeface="Poppins"/>
              </a:rPr>
              <a:t>expert</a:t>
            </a:r>
            <a:endParaRPr/>
          </a:p>
        </p:txBody>
      </p:sp>
      <p:sp>
        <p:nvSpPr>
          <p:cNvPr id="638" name="Google Shape;638;p58"/>
          <p:cNvSpPr txBox="1"/>
          <p:nvPr/>
        </p:nvSpPr>
        <p:spPr>
          <a:xfrm>
            <a:off x="2329800" y="4532475"/>
            <a:ext cx="6648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900">
                <a:latin typeface="Poppins"/>
                <a:ea typeface="Poppins"/>
                <a:cs typeface="Poppins"/>
                <a:sym typeface="Poppins"/>
              </a:rPr>
              <a:t>expert</a:t>
            </a:r>
            <a:endParaRPr/>
          </a:p>
        </p:txBody>
      </p:sp>
      <p:sp>
        <p:nvSpPr>
          <p:cNvPr id="639" name="Google Shape;639;p58"/>
          <p:cNvSpPr/>
          <p:nvPr/>
        </p:nvSpPr>
        <p:spPr>
          <a:xfrm>
            <a:off x="4282500" y="3556825"/>
            <a:ext cx="1409700" cy="6900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Sans"/>
              <a:ea typeface="Nunito Sans"/>
              <a:cs typeface="Nunito Sans"/>
              <a:sym typeface="Nunito Sans"/>
            </a:endParaRPr>
          </a:p>
        </p:txBody>
      </p:sp>
      <p:pic>
        <p:nvPicPr>
          <p:cNvPr id="640" name="Google Shape;640;p58"/>
          <p:cNvPicPr preferRelativeResize="0"/>
          <p:nvPr/>
        </p:nvPicPr>
        <p:blipFill>
          <a:blip r:embed="rId5">
            <a:alphaModFix/>
          </a:blip>
          <a:stretch>
            <a:fillRect/>
          </a:stretch>
        </p:blipFill>
        <p:spPr>
          <a:xfrm>
            <a:off x="5786850" y="3592225"/>
            <a:ext cx="587700" cy="587700"/>
          </a:xfrm>
          <a:prstGeom prst="rect">
            <a:avLst/>
          </a:prstGeom>
          <a:noFill/>
          <a:ln>
            <a:noFill/>
          </a:ln>
        </p:spPr>
      </p:pic>
      <p:pic>
        <p:nvPicPr>
          <p:cNvPr id="641" name="Google Shape;641;p58"/>
          <p:cNvPicPr preferRelativeResize="0"/>
          <p:nvPr/>
        </p:nvPicPr>
        <p:blipFill rotWithShape="1">
          <a:blip r:embed="rId4">
            <a:alphaModFix/>
          </a:blip>
          <a:srcRect b="7109" l="0" r="0" t="-7109"/>
          <a:stretch/>
        </p:blipFill>
        <p:spPr>
          <a:xfrm>
            <a:off x="3429913" y="3709437"/>
            <a:ext cx="417250" cy="379875"/>
          </a:xfrm>
          <a:prstGeom prst="rect">
            <a:avLst/>
          </a:prstGeom>
          <a:noFill/>
          <a:ln>
            <a:noFill/>
          </a:ln>
        </p:spPr>
      </p:pic>
      <p:sp>
        <p:nvSpPr>
          <p:cNvPr id="642" name="Google Shape;642;p58"/>
          <p:cNvSpPr txBox="1"/>
          <p:nvPr/>
        </p:nvSpPr>
        <p:spPr>
          <a:xfrm>
            <a:off x="3230400" y="4089300"/>
            <a:ext cx="8163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900">
                <a:latin typeface="Poppins"/>
                <a:ea typeface="Poppins"/>
                <a:cs typeface="Poppins"/>
                <a:sym typeface="Poppins"/>
              </a:rPr>
              <a:t>ontology developer</a:t>
            </a:r>
            <a:endParaRPr/>
          </a:p>
        </p:txBody>
      </p:sp>
      <p:sp>
        <p:nvSpPr>
          <p:cNvPr id="643" name="Google Shape;643;p58"/>
          <p:cNvSpPr txBox="1"/>
          <p:nvPr/>
        </p:nvSpPr>
        <p:spPr>
          <a:xfrm>
            <a:off x="5692200" y="4293900"/>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rPr>
              <a:t>consensus/compromise model</a:t>
            </a:r>
            <a:endParaRPr/>
          </a:p>
        </p:txBody>
      </p:sp>
      <p:cxnSp>
        <p:nvCxnSpPr>
          <p:cNvPr id="644" name="Google Shape;644;p58"/>
          <p:cNvCxnSpPr/>
          <p:nvPr/>
        </p:nvCxnSpPr>
        <p:spPr>
          <a:xfrm rot="-5400000">
            <a:off x="3488100" y="4261600"/>
            <a:ext cx="251700" cy="987000"/>
          </a:xfrm>
          <a:prstGeom prst="bentConnector4">
            <a:avLst>
              <a:gd fmla="val -75616" name="adj1"/>
              <a:gd fmla="val 124111" name="adj2"/>
            </a:avLst>
          </a:prstGeom>
          <a:noFill/>
          <a:ln cap="flat" cmpd="sng" w="19050">
            <a:solidFill>
              <a:schemeClr val="dk1"/>
            </a:solidFill>
            <a:prstDash val="solid"/>
            <a:round/>
            <a:headEnd len="med" w="med" type="none"/>
            <a:tailEnd len="med" w="med" type="stealth"/>
          </a:ln>
        </p:spPr>
      </p:cxn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8" name="Shape 648"/>
        <p:cNvGrpSpPr/>
        <p:nvPr/>
      </p:nvGrpSpPr>
      <p:grpSpPr>
        <a:xfrm>
          <a:off x="0" y="0"/>
          <a:ext cx="0" cy="0"/>
          <a:chOff x="0" y="0"/>
          <a:chExt cx="0" cy="0"/>
        </a:xfrm>
      </p:grpSpPr>
      <p:sp>
        <p:nvSpPr>
          <p:cNvPr id="649" name="Google Shape;649;p59"/>
          <p:cNvSpPr txBox="1"/>
          <p:nvPr>
            <p:ph type="title"/>
          </p:nvPr>
        </p:nvSpPr>
        <p:spPr>
          <a:xfrm>
            <a:off x="228600" y="256925"/>
            <a:ext cx="8571900" cy="1046700"/>
          </a:xfrm>
          <a:prstGeom prst="rect">
            <a:avLst/>
          </a:prstGeom>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Ontology development</a:t>
            </a:r>
            <a:r>
              <a:rPr lang="en">
                <a:solidFill>
                  <a:schemeClr val="lt2"/>
                </a:solidFill>
              </a:rPr>
              <a:t>: </a:t>
            </a:r>
            <a:r>
              <a:rPr lang="en"/>
              <a:t>discussion and consensus making </a:t>
            </a:r>
            <a:endParaRPr/>
          </a:p>
        </p:txBody>
      </p:sp>
      <p:pic>
        <p:nvPicPr>
          <p:cNvPr id="650" name="Google Shape;650;p59"/>
          <p:cNvPicPr preferRelativeResize="0"/>
          <p:nvPr/>
        </p:nvPicPr>
        <p:blipFill>
          <a:blip r:embed="rId3">
            <a:alphaModFix/>
          </a:blip>
          <a:stretch>
            <a:fillRect/>
          </a:stretch>
        </p:blipFill>
        <p:spPr>
          <a:xfrm>
            <a:off x="143475" y="1461775"/>
            <a:ext cx="4372649" cy="2726500"/>
          </a:xfrm>
          <a:prstGeom prst="rect">
            <a:avLst/>
          </a:prstGeom>
          <a:noFill/>
          <a:ln>
            <a:noFill/>
          </a:ln>
        </p:spPr>
      </p:pic>
      <p:pic>
        <p:nvPicPr>
          <p:cNvPr id="651" name="Google Shape;651;p59"/>
          <p:cNvPicPr preferRelativeResize="0"/>
          <p:nvPr/>
        </p:nvPicPr>
        <p:blipFill>
          <a:blip r:embed="rId4">
            <a:alphaModFix/>
          </a:blip>
          <a:stretch>
            <a:fillRect/>
          </a:stretch>
        </p:blipFill>
        <p:spPr>
          <a:xfrm>
            <a:off x="4729075" y="1481463"/>
            <a:ext cx="4220252" cy="2687114"/>
          </a:xfrm>
          <a:prstGeom prst="rect">
            <a:avLst/>
          </a:prstGeom>
          <a:noFill/>
          <a:ln>
            <a:noFill/>
          </a:ln>
        </p:spPr>
      </p:pic>
      <p:sp>
        <p:nvSpPr>
          <p:cNvPr id="652" name="Google Shape;652;p59"/>
          <p:cNvSpPr txBox="1"/>
          <p:nvPr>
            <p:ph idx="4294967295" type="subTitle"/>
          </p:nvPr>
        </p:nvSpPr>
        <p:spPr>
          <a:xfrm>
            <a:off x="60950" y="4625200"/>
            <a:ext cx="6958200" cy="485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i="1" lang="en"/>
              <a:t>Gene Ontology (GO) Pull Requests (PRs) Jan 2024 -&gt; now</a:t>
            </a:r>
            <a:endParaRPr i="1"/>
          </a:p>
        </p:txBody>
      </p:sp>
      <p:sp>
        <p:nvSpPr>
          <p:cNvPr id="653" name="Google Shape;653;p59"/>
          <p:cNvSpPr txBox="1"/>
          <p:nvPr/>
        </p:nvSpPr>
        <p:spPr>
          <a:xfrm>
            <a:off x="143475" y="4168575"/>
            <a:ext cx="4475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dk1"/>
                </a:solidFill>
              </a:rPr>
              <a:t>Multiple people involved in each decision</a:t>
            </a:r>
            <a:endParaRPr/>
          </a:p>
        </p:txBody>
      </p:sp>
      <p:sp>
        <p:nvSpPr>
          <p:cNvPr id="654" name="Google Shape;654;p59"/>
          <p:cNvSpPr txBox="1"/>
          <p:nvPr/>
        </p:nvSpPr>
        <p:spPr>
          <a:xfrm>
            <a:off x="4729075" y="4225000"/>
            <a:ext cx="4475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solidFill>
                  <a:schemeClr val="lt2"/>
                </a:solidFill>
              </a:rPr>
              <a:t>Decisions involve (often intense) discussion</a:t>
            </a:r>
            <a:endParaRPr>
              <a:solidFill>
                <a:schemeClr val="lt2"/>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arketing Plan Presentation [Style 1]">
  <a:themeElements>
    <a:clrScheme name="Simple Light">
      <a:dk1>
        <a:srgbClr val="FFFFFF"/>
      </a:dk1>
      <a:lt1>
        <a:srgbClr val="07363B"/>
      </a:lt1>
      <a:dk2>
        <a:srgbClr val="1F1F1F"/>
      </a:dk2>
      <a:lt2>
        <a:srgbClr val="30E8B0"/>
      </a:lt2>
      <a:accent1>
        <a:srgbClr val="6AD1FA"/>
      </a:accent1>
      <a:accent2>
        <a:srgbClr val="C3A1F8"/>
      </a:accent2>
      <a:accent3>
        <a:srgbClr val="F96E0C"/>
      </a:accent3>
      <a:accent4>
        <a:srgbClr val="EBEE68"/>
      </a:accent4>
      <a:accent5>
        <a:srgbClr val="93A2A2"/>
      </a:accent5>
      <a:accent6>
        <a:srgbClr val="454B4B"/>
      </a:accent6>
      <a:hlink>
        <a:srgbClr val="30E8B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